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7"/>
  </p:notesMasterIdLst>
  <p:handoutMasterIdLst>
    <p:handoutMasterId r:id="rId18"/>
  </p:handoutMasterIdLst>
  <p:sldIdLst>
    <p:sldId id="256" r:id="rId5"/>
    <p:sldId id="257" r:id="rId6"/>
    <p:sldId id="258" r:id="rId7"/>
    <p:sldId id="259" r:id="rId8"/>
    <p:sldId id="260" r:id="rId9"/>
    <p:sldId id="261" r:id="rId10"/>
    <p:sldId id="290" r:id="rId11"/>
    <p:sldId id="295" r:id="rId12"/>
    <p:sldId id="294" r:id="rId13"/>
    <p:sldId id="296" r:id="rId14"/>
    <p:sldId id="262" r:id="rId15"/>
    <p:sldId id="263" r:id="rId16"/>
  </p:sldIdLst>
  <p:sldSz cx="12192000" cy="6858000"/>
  <p:notesSz cx="6858000" cy="9144000"/>
  <p:defaultTextStyle>
    <a:defPPr>
      <a:defRPr lang="en-US"/>
    </a:defPPr>
    <a:lvl1pPr marL="0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2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63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45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27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09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90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272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454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6" userDrawn="1">
          <p15:clr>
            <a:srgbClr val="A4A3A4"/>
          </p15:clr>
        </p15:guide>
        <p15:guide id="2" pos="3864" userDrawn="1">
          <p15:clr>
            <a:srgbClr val="A4A3A4"/>
          </p15:clr>
        </p15:guide>
        <p15:guide id="3" pos="4920" userDrawn="1">
          <p15:clr>
            <a:srgbClr val="A4A3A4"/>
          </p15:clr>
        </p15:guide>
        <p15:guide id="4" pos="7296" userDrawn="1">
          <p15:clr>
            <a:srgbClr val="A4A3A4"/>
          </p15:clr>
        </p15:guide>
        <p15:guide id="5" orient="horz" pos="984" userDrawn="1">
          <p15:clr>
            <a:srgbClr val="A4A3A4"/>
          </p15:clr>
        </p15:guide>
        <p15:guide id="6" orient="horz" pos="1392" userDrawn="1">
          <p15:clr>
            <a:srgbClr val="A4A3A4"/>
          </p15:clr>
        </p15:guide>
        <p15:guide id="9" orient="horz" pos="3888" userDrawn="1">
          <p15:clr>
            <a:srgbClr val="A4A3A4"/>
          </p15:clr>
        </p15:guide>
        <p15:guide id="10" orient="horz" pos="3696" userDrawn="1">
          <p15:clr>
            <a:srgbClr val="A4A3A4"/>
          </p15:clr>
        </p15:guide>
        <p15:guide id="11" pos="408" userDrawn="1">
          <p15:clr>
            <a:srgbClr val="A4A3A4"/>
          </p15:clr>
        </p15:guide>
        <p15:guide id="12" pos="712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EA8"/>
    <a:srgbClr val="333333"/>
    <a:srgbClr val="FEDA00"/>
    <a:srgbClr val="B5B5B5"/>
    <a:srgbClr val="003B7E"/>
    <a:srgbClr val="BEA400"/>
    <a:srgbClr val="6B4D9F"/>
    <a:srgbClr val="F68621"/>
    <a:srgbClr val="28AAE1"/>
    <a:srgbClr val="8FC7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766" autoAdjust="0"/>
    <p:restoredTop sz="95256" autoAdjust="0"/>
  </p:normalViewPr>
  <p:slideViewPr>
    <p:cSldViewPr snapToGrid="0" showGuides="1">
      <p:cViewPr varScale="1">
        <p:scale>
          <a:sx n="86" d="100"/>
          <a:sy n="86" d="100"/>
        </p:scale>
        <p:origin x="341" y="67"/>
      </p:cViewPr>
      <p:guideLst>
        <p:guide orient="horz" pos="2136"/>
        <p:guide pos="3864"/>
        <p:guide pos="4920"/>
        <p:guide pos="7296"/>
        <p:guide orient="horz" pos="984"/>
        <p:guide orient="horz" pos="1392"/>
        <p:guide orient="horz" pos="3888"/>
        <p:guide orient="horz" pos="3696"/>
        <p:guide pos="408"/>
        <p:guide pos="7128"/>
      </p:guideLst>
    </p:cSldViewPr>
  </p:slideViewPr>
  <p:outlineViewPr>
    <p:cViewPr>
      <p:scale>
        <a:sx n="33" d="100"/>
        <a:sy n="33" d="100"/>
      </p:scale>
      <p:origin x="0" y="-1602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97" d="100"/>
          <a:sy n="97" d="100"/>
        </p:scale>
        <p:origin x="3120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2D04DF-9427-4D69-88B9-2AE0AFEE4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6179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1205E1-35D1-BE4D-861A-4AABDF052380}" type="datetimeFigureOut">
              <a:rPr lang="en-US" smtClean="0"/>
              <a:t>10/16/2021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ED8236-6B42-F041-9EB8-178E579995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319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A104CF0-0E25-1C43-AED0-BA8BFEB539DE}"/>
              </a:ext>
            </a:extLst>
          </p:cNvPr>
          <p:cNvSpPr/>
          <p:nvPr userDrawn="1"/>
        </p:nvSpPr>
        <p:spPr>
          <a:xfrm>
            <a:off x="8686800" y="0"/>
            <a:ext cx="3505200" cy="6872068"/>
          </a:xfrm>
          <a:prstGeom prst="rect">
            <a:avLst/>
          </a:prstGeom>
          <a:solidFill>
            <a:srgbClr val="FED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9EC9CE2-4522-9543-94A8-CDA0FAA06ACD}"/>
              </a:ext>
            </a:extLst>
          </p:cNvPr>
          <p:cNvSpPr/>
          <p:nvPr userDrawn="1"/>
        </p:nvSpPr>
        <p:spPr>
          <a:xfrm>
            <a:off x="0" y="0"/>
            <a:ext cx="10898372" cy="6872068"/>
          </a:xfrm>
          <a:custGeom>
            <a:avLst/>
            <a:gdLst>
              <a:gd name="connsiteX0" fmla="*/ 0 w 9335386"/>
              <a:gd name="connsiteY0" fmla="*/ 0 h 6858000"/>
              <a:gd name="connsiteX1" fmla="*/ 9335386 w 9335386"/>
              <a:gd name="connsiteY1" fmla="*/ 0 h 6858000"/>
              <a:gd name="connsiteX2" fmla="*/ 9335386 w 9335386"/>
              <a:gd name="connsiteY2" fmla="*/ 6858000 h 6858000"/>
              <a:gd name="connsiteX3" fmla="*/ 0 w 9335386"/>
              <a:gd name="connsiteY3" fmla="*/ 6858000 h 6858000"/>
              <a:gd name="connsiteX4" fmla="*/ 0 w 9335386"/>
              <a:gd name="connsiteY4" fmla="*/ 0 h 6858000"/>
              <a:gd name="connsiteX0" fmla="*/ 0 w 10887739"/>
              <a:gd name="connsiteY0" fmla="*/ 0 h 6858000"/>
              <a:gd name="connsiteX1" fmla="*/ 10887739 w 10887739"/>
              <a:gd name="connsiteY1" fmla="*/ 21265 h 6858000"/>
              <a:gd name="connsiteX2" fmla="*/ 9335386 w 10887739"/>
              <a:gd name="connsiteY2" fmla="*/ 6858000 h 6858000"/>
              <a:gd name="connsiteX3" fmla="*/ 0 w 10887739"/>
              <a:gd name="connsiteY3" fmla="*/ 6858000 h 6858000"/>
              <a:gd name="connsiteX4" fmla="*/ 0 w 10887739"/>
              <a:gd name="connsiteY4" fmla="*/ 0 h 6858000"/>
              <a:gd name="connsiteX0" fmla="*/ 0 w 10898372"/>
              <a:gd name="connsiteY0" fmla="*/ 0 h 6858000"/>
              <a:gd name="connsiteX1" fmla="*/ 10898372 w 10898372"/>
              <a:gd name="connsiteY1" fmla="*/ 0 h 6858000"/>
              <a:gd name="connsiteX2" fmla="*/ 9335386 w 10898372"/>
              <a:gd name="connsiteY2" fmla="*/ 6858000 h 6858000"/>
              <a:gd name="connsiteX3" fmla="*/ 0 w 10898372"/>
              <a:gd name="connsiteY3" fmla="*/ 6858000 h 6858000"/>
              <a:gd name="connsiteX4" fmla="*/ 0 w 10898372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98372" h="6858000">
                <a:moveTo>
                  <a:pt x="0" y="0"/>
                </a:moveTo>
                <a:lnTo>
                  <a:pt x="10898372" y="0"/>
                </a:lnTo>
                <a:lnTo>
                  <a:pt x="9335386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004E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D50744E-E0BB-D647-9514-1FD6D48F992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70000"/>
          </a:blip>
          <a:srcRect l="3627" t="13247" b="12762"/>
          <a:stretch/>
        </p:blipFill>
        <p:spPr>
          <a:xfrm>
            <a:off x="-1" y="0"/>
            <a:ext cx="10044545" cy="6872068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58C03CC4-89D3-2147-B2E4-9BB24B715E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33401" y="2510347"/>
            <a:ext cx="3761559" cy="1837305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70000"/>
              </a:lnSpc>
              <a:defRPr sz="480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HEADLINE</a:t>
            </a:r>
            <a:br>
              <a:rPr lang="en-US" dirty="0"/>
            </a:br>
            <a:r>
              <a:rPr lang="en-US" dirty="0"/>
              <a:t>GOES </a:t>
            </a:r>
            <a:br>
              <a:rPr lang="en-US" dirty="0"/>
            </a:br>
            <a:r>
              <a:rPr lang="en-US" dirty="0"/>
              <a:t>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2D2FF8D-348B-D34C-A2A4-10D8DB59F16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633401" y="4347652"/>
            <a:ext cx="7966591" cy="498668"/>
          </a:xfrm>
          <a:prstGeom prst="rect">
            <a:avLst/>
          </a:prstGeom>
        </p:spPr>
        <p:txBody>
          <a:bodyPr/>
          <a:lstStyle>
            <a:lvl1pPr>
              <a:defRPr sz="2700" cap="all" baseline="0">
                <a:solidFill>
                  <a:srgbClr val="FEDA00"/>
                </a:solidFill>
              </a:defRPr>
            </a:lvl1pPr>
          </a:lstStyle>
          <a:p>
            <a:pPr lvl="0"/>
            <a:r>
              <a:rPr lang="en-US" dirty="0"/>
              <a:t>SUBHEAD OR AUTHOR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88D362A-8E3D-5746-AA81-31CE47DF30D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14989" y="5867400"/>
            <a:ext cx="1998897" cy="36575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A8E6AA6-244E-4C03-910B-8EB528CC7DB3}"/>
              </a:ext>
            </a:extLst>
          </p:cNvPr>
          <p:cNvSpPr/>
          <p:nvPr userDrawn="1"/>
        </p:nvSpPr>
        <p:spPr>
          <a:xfrm>
            <a:off x="3384884" y="6455803"/>
            <a:ext cx="318709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Barlow-Regular"/>
                <a:ea typeface="Calibri" panose="020F0502020204030204" pitchFamily="34" charset="0"/>
                <a:cs typeface="Calibri" panose="020F0502020204030204" pitchFamily="34" charset="0"/>
              </a:rPr>
              <a:t>GOODYEAR CONFIDENTIAL. FOR INTERNAL USE ONLY</a:t>
            </a:r>
            <a:endParaRPr 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19164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#4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1BA0E444-99A9-3C43-91D0-AAE8B5C2822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13906" y="1267577"/>
            <a:ext cx="2506385" cy="4565187"/>
          </a:xfrm>
          <a:prstGeom prst="rect">
            <a:avLst/>
          </a:prstGeom>
          <a:solidFill>
            <a:schemeClr val="tx2"/>
          </a:solidFill>
        </p:spPr>
        <p:txBody>
          <a:bodyPr/>
          <a:lstStyle>
            <a:lvl1pPr marL="0" indent="0">
              <a:buNone/>
              <a:defRPr sz="800"/>
            </a:lvl1pPr>
          </a:lstStyle>
          <a:p>
            <a:r>
              <a:rPr lang="en-US"/>
              <a:t>Single </a:t>
            </a:r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E8188FA2-4B71-C74A-AB8F-7B23EB639632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381797" y="1267577"/>
            <a:ext cx="2506385" cy="4565187"/>
          </a:xfrm>
          <a:prstGeom prst="rect">
            <a:avLst/>
          </a:prstGeom>
          <a:solidFill>
            <a:schemeClr val="tx2"/>
          </a:solidFill>
        </p:spPr>
        <p:txBody>
          <a:bodyPr/>
          <a:lstStyle>
            <a:lvl1pPr marL="0" indent="0">
              <a:buNone/>
              <a:defRPr sz="800"/>
            </a:lvl1pPr>
          </a:lstStyle>
          <a:p>
            <a:r>
              <a:rPr lang="en-US"/>
              <a:t>Single 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922DDC8A-DE95-D043-80F1-20D5855E7D1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208124" y="1267577"/>
            <a:ext cx="2506385" cy="4565187"/>
          </a:xfrm>
          <a:prstGeom prst="rect">
            <a:avLst/>
          </a:prstGeom>
          <a:solidFill>
            <a:schemeClr val="tx2"/>
          </a:solidFill>
        </p:spPr>
        <p:txBody>
          <a:bodyPr/>
          <a:lstStyle>
            <a:lvl1pPr marL="0" indent="0">
              <a:buNone/>
              <a:defRPr sz="800"/>
            </a:lvl1pPr>
          </a:lstStyle>
          <a:p>
            <a:r>
              <a:rPr lang="en-US"/>
              <a:t>Single </a:t>
            </a:r>
          </a:p>
        </p:txBody>
      </p:sp>
      <p:sp>
        <p:nvSpPr>
          <p:cNvPr id="12" name="Picture Placeholder 3">
            <a:extLst>
              <a:ext uri="{FF2B5EF4-FFF2-40B4-BE49-F238E27FC236}">
                <a16:creationId xmlns:a16="http://schemas.microsoft.com/office/drawing/2014/main" id="{225B55AB-C273-894B-B1DB-EC62DC36214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076015" y="1267577"/>
            <a:ext cx="2506385" cy="4565187"/>
          </a:xfrm>
          <a:prstGeom prst="rect">
            <a:avLst/>
          </a:prstGeom>
          <a:solidFill>
            <a:schemeClr val="tx2"/>
          </a:solidFill>
        </p:spPr>
        <p:txBody>
          <a:bodyPr/>
          <a:lstStyle>
            <a:lvl1pPr marL="0" indent="0">
              <a:buNone/>
              <a:defRPr sz="800"/>
            </a:lvl1pPr>
          </a:lstStyle>
          <a:p>
            <a:r>
              <a:rPr lang="en-US"/>
              <a:t>Single </a:t>
            </a:r>
          </a:p>
        </p:txBody>
      </p:sp>
      <p:sp>
        <p:nvSpPr>
          <p:cNvPr id="7" name="Title Placeholder 4">
            <a:extLst>
              <a:ext uri="{FF2B5EF4-FFF2-40B4-BE49-F238E27FC236}">
                <a16:creationId xmlns:a16="http://schemas.microsoft.com/office/drawing/2014/main" id="{9F783447-C706-4510-9CC9-708B1F4ED7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3905" y="491723"/>
            <a:ext cx="11031625" cy="5356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rgbClr val="004EA8"/>
                </a:solidFill>
                <a:latin typeface="Barlow" pitchFamily="2" charset="77"/>
              </a:defRPr>
            </a:lvl1pPr>
          </a:lstStyle>
          <a:p>
            <a:r>
              <a:rPr lang="en-US"/>
              <a:t>HEADER (BARLOW BOLD, 32PT)</a:t>
            </a:r>
          </a:p>
        </p:txBody>
      </p:sp>
    </p:spTree>
    <p:extLst>
      <p:ext uri="{BB962C8B-B14F-4D97-AF65-F5344CB8AC3E}">
        <p14:creationId xmlns:p14="http://schemas.microsoft.com/office/powerpoint/2010/main" val="13018410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#4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1BA0E444-99A9-3C43-91D0-AAE8B5C2822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13906" y="2260921"/>
            <a:ext cx="2506385" cy="2653759"/>
          </a:xfrm>
          <a:prstGeom prst="rect">
            <a:avLst/>
          </a:prstGeom>
          <a:solidFill>
            <a:schemeClr val="tx2"/>
          </a:solidFill>
        </p:spPr>
        <p:txBody>
          <a:bodyPr/>
          <a:lstStyle>
            <a:lvl1pPr marL="0" indent="0">
              <a:buNone/>
              <a:defRPr sz="800"/>
            </a:lvl1pPr>
          </a:lstStyle>
          <a:p>
            <a:r>
              <a:rPr lang="en-US"/>
              <a:t>Single </a:t>
            </a:r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E8188FA2-4B71-C74A-AB8F-7B23EB639632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381797" y="2260921"/>
            <a:ext cx="2506385" cy="2653759"/>
          </a:xfrm>
          <a:prstGeom prst="rect">
            <a:avLst/>
          </a:prstGeom>
          <a:solidFill>
            <a:schemeClr val="tx2"/>
          </a:solidFill>
        </p:spPr>
        <p:txBody>
          <a:bodyPr/>
          <a:lstStyle>
            <a:lvl1pPr marL="0" indent="0">
              <a:buNone/>
              <a:defRPr sz="800"/>
            </a:lvl1pPr>
          </a:lstStyle>
          <a:p>
            <a:r>
              <a:rPr lang="en-US"/>
              <a:t>Single 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922DDC8A-DE95-D043-80F1-20D5855E7D1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208124" y="2260921"/>
            <a:ext cx="2506385" cy="2653759"/>
          </a:xfrm>
          <a:prstGeom prst="rect">
            <a:avLst/>
          </a:prstGeom>
          <a:solidFill>
            <a:schemeClr val="tx2"/>
          </a:solidFill>
        </p:spPr>
        <p:txBody>
          <a:bodyPr/>
          <a:lstStyle>
            <a:lvl1pPr marL="0" indent="0">
              <a:buNone/>
              <a:defRPr sz="800"/>
            </a:lvl1pPr>
          </a:lstStyle>
          <a:p>
            <a:r>
              <a:rPr lang="en-US"/>
              <a:t>Single </a:t>
            </a:r>
          </a:p>
        </p:txBody>
      </p:sp>
      <p:sp>
        <p:nvSpPr>
          <p:cNvPr id="12" name="Picture Placeholder 3">
            <a:extLst>
              <a:ext uri="{FF2B5EF4-FFF2-40B4-BE49-F238E27FC236}">
                <a16:creationId xmlns:a16="http://schemas.microsoft.com/office/drawing/2014/main" id="{225B55AB-C273-894B-B1DB-EC62DC36214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076015" y="2260921"/>
            <a:ext cx="2506385" cy="2653759"/>
          </a:xfrm>
          <a:prstGeom prst="rect">
            <a:avLst/>
          </a:prstGeom>
          <a:solidFill>
            <a:schemeClr val="tx2"/>
          </a:solidFill>
        </p:spPr>
        <p:txBody>
          <a:bodyPr/>
          <a:lstStyle>
            <a:lvl1pPr marL="0" indent="0">
              <a:buNone/>
              <a:defRPr sz="800"/>
            </a:lvl1pPr>
          </a:lstStyle>
          <a:p>
            <a:r>
              <a:rPr lang="en-US"/>
              <a:t>Single 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607655D-0BF0-4AFC-9E0F-152CA5A5B47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1005840"/>
            <a:ext cx="11201400" cy="54864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rgbClr val="333333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SUBHEAD / TAKEAWAY (BARLOW BOLD, 16PT, GOODYEAR GREY, CAPS, UP TO TWO LINES OF TEXT) </a:t>
            </a:r>
          </a:p>
          <a:p>
            <a:pPr lvl="0"/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08A9C6D7-C9A2-45BF-A3C8-B998A922C79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457200"/>
            <a:ext cx="11201400" cy="548640"/>
          </a:xfrm>
          <a:prstGeom prst="rect">
            <a:avLst/>
          </a:prstGeom>
        </p:spPr>
        <p:txBody>
          <a:bodyPr anchor="t"/>
          <a:lstStyle>
            <a:lvl1pPr>
              <a:defRPr sz="3200">
                <a:solidFill>
                  <a:srgbClr val="004EA8"/>
                </a:solidFill>
              </a:defRPr>
            </a:lvl1pPr>
          </a:lstStyle>
          <a:p>
            <a:pPr lvl="0"/>
            <a:r>
              <a:rPr lang="en-US"/>
              <a:t>HEADER (BARLOW BOLD, 32PT, GOODYEAR BLUE, CAPS)</a:t>
            </a:r>
          </a:p>
        </p:txBody>
      </p:sp>
    </p:spTree>
    <p:extLst>
      <p:ext uri="{BB962C8B-B14F-4D97-AF65-F5344CB8AC3E}">
        <p14:creationId xmlns:p14="http://schemas.microsoft.com/office/powerpoint/2010/main" val="14358237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/Cop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60DEF68-AB0F-8943-8F33-4B0E3880CE71}"/>
              </a:ext>
            </a:extLst>
          </p:cNvPr>
          <p:cNvCxnSpPr/>
          <p:nvPr userDrawn="1"/>
        </p:nvCxnSpPr>
        <p:spPr>
          <a:xfrm>
            <a:off x="8742218" y="1600200"/>
            <a:ext cx="0" cy="4024745"/>
          </a:xfrm>
          <a:prstGeom prst="line">
            <a:avLst/>
          </a:prstGeom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E0790C1-AB7B-5349-B434-AFECC34B04FF}"/>
              </a:ext>
            </a:extLst>
          </p:cNvPr>
          <p:cNvCxnSpPr/>
          <p:nvPr userDrawn="1"/>
        </p:nvCxnSpPr>
        <p:spPr>
          <a:xfrm>
            <a:off x="6571635" y="3612572"/>
            <a:ext cx="4341166" cy="0"/>
          </a:xfrm>
          <a:prstGeom prst="line">
            <a:avLst/>
          </a:prstGeom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3E9B4384-0EA7-9A40-A255-E47DBBA03E3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383827" y="2133600"/>
            <a:ext cx="1020648" cy="100806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1" name="Picture Placeholder 19">
            <a:extLst>
              <a:ext uri="{FF2B5EF4-FFF2-40B4-BE49-F238E27FC236}">
                <a16:creationId xmlns:a16="http://schemas.microsoft.com/office/drawing/2014/main" id="{86ECB374-83CC-444C-BC3D-0F14FCE0891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986991" y="2133600"/>
            <a:ext cx="1020648" cy="100806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2" name="Picture Placeholder 19">
            <a:extLst>
              <a:ext uri="{FF2B5EF4-FFF2-40B4-BE49-F238E27FC236}">
                <a16:creationId xmlns:a16="http://schemas.microsoft.com/office/drawing/2014/main" id="{48FDF329-D48C-644A-959A-A41F3B8CD77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986991" y="4045527"/>
            <a:ext cx="1020648" cy="100806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3" name="Picture Placeholder 19">
            <a:extLst>
              <a:ext uri="{FF2B5EF4-FFF2-40B4-BE49-F238E27FC236}">
                <a16:creationId xmlns:a16="http://schemas.microsoft.com/office/drawing/2014/main" id="{C2EBF72D-3712-5440-9C65-B0C0DE8125B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356118" y="4045527"/>
            <a:ext cx="1020648" cy="100806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771EA70C-9245-1E4B-A46D-2243400DF0C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968485" y="5186155"/>
            <a:ext cx="1039149" cy="300389"/>
          </a:xfrm>
          <a:prstGeom prst="rect">
            <a:avLst/>
          </a:prstGeom>
        </p:spPr>
        <p:txBody>
          <a:bodyPr numCol="1"/>
          <a:lstStyle>
            <a:lvl1pPr marL="0" indent="0" algn="ctr">
              <a:buFont typeface="Arial" panose="020B0604020202020204" pitchFamily="34" charset="0"/>
              <a:buNone/>
              <a:defRPr lang="en-US" sz="1400" b="0" smtClean="0">
                <a:solidFill>
                  <a:schemeClr val="tx2">
                    <a:lumMod val="75000"/>
                  </a:schemeClr>
                </a:solidFill>
                <a:effectLst/>
                <a:latin typeface="Barlow" pitchFamily="2" charset="77"/>
              </a:defRPr>
            </a:lvl1pPr>
            <a:lvl2pPr>
              <a:defRPr sz="1600">
                <a:solidFill>
                  <a:schemeClr val="tx2">
                    <a:lumMod val="75000"/>
                  </a:schemeClr>
                </a:solidFill>
                <a:latin typeface="+mj-lt"/>
              </a:defRPr>
            </a:lvl2pPr>
            <a:lvl3pPr>
              <a:defRPr sz="1400">
                <a:solidFill>
                  <a:schemeClr val="tx2">
                    <a:lumMod val="75000"/>
                  </a:schemeClr>
                </a:solidFill>
                <a:latin typeface="+mj-lt"/>
              </a:defRPr>
            </a:lvl3pPr>
            <a:lvl4pPr>
              <a:defRPr sz="1200">
                <a:solidFill>
                  <a:schemeClr val="tx2">
                    <a:lumMod val="75000"/>
                  </a:schemeClr>
                </a:solidFill>
                <a:latin typeface="+mj-lt"/>
              </a:defRPr>
            </a:lvl4pPr>
            <a:lvl5pPr>
              <a:defRPr sz="1200">
                <a:solidFill>
                  <a:schemeClr val="tx2">
                    <a:lumMod val="75000"/>
                  </a:schemeClr>
                </a:solidFill>
                <a:latin typeface="+mj-lt"/>
              </a:defRPr>
            </a:lvl5pPr>
          </a:lstStyle>
          <a:p>
            <a:r>
              <a:rPr lang="en-US" b="1">
                <a:solidFill>
                  <a:srgbClr val="003DDB"/>
                </a:solidFill>
                <a:effectLst/>
                <a:latin typeface="Barlow" pitchFamily="2" charset="77"/>
              </a:rPr>
              <a:t>SUBHEAD</a:t>
            </a:r>
            <a:endParaRPr lang="en-US">
              <a:effectLst/>
              <a:latin typeface="Barlow" pitchFamily="2" charset="77"/>
            </a:endParaRP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1257FBDC-0AF1-B548-A8CA-ED262C651A8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351467" y="5186155"/>
            <a:ext cx="1053008" cy="300389"/>
          </a:xfrm>
          <a:prstGeom prst="rect">
            <a:avLst/>
          </a:prstGeom>
        </p:spPr>
        <p:txBody>
          <a:bodyPr numCol="1"/>
          <a:lstStyle>
            <a:lvl1pPr marL="0" indent="0" algn="ctr">
              <a:buFont typeface="Arial" panose="020B0604020202020204" pitchFamily="34" charset="0"/>
              <a:buNone/>
              <a:defRPr lang="en-US" sz="1400" b="0" smtClean="0">
                <a:solidFill>
                  <a:schemeClr val="tx2">
                    <a:lumMod val="75000"/>
                  </a:schemeClr>
                </a:solidFill>
                <a:effectLst/>
                <a:latin typeface="Barlow" pitchFamily="2" charset="77"/>
              </a:defRPr>
            </a:lvl1pPr>
            <a:lvl2pPr>
              <a:defRPr sz="1600">
                <a:solidFill>
                  <a:schemeClr val="tx2">
                    <a:lumMod val="75000"/>
                  </a:schemeClr>
                </a:solidFill>
                <a:latin typeface="+mj-lt"/>
              </a:defRPr>
            </a:lvl2pPr>
            <a:lvl3pPr>
              <a:defRPr sz="1400">
                <a:solidFill>
                  <a:schemeClr val="tx2">
                    <a:lumMod val="75000"/>
                  </a:schemeClr>
                </a:solidFill>
                <a:latin typeface="+mj-lt"/>
              </a:defRPr>
            </a:lvl3pPr>
            <a:lvl4pPr>
              <a:defRPr sz="1200">
                <a:solidFill>
                  <a:schemeClr val="tx2">
                    <a:lumMod val="75000"/>
                  </a:schemeClr>
                </a:solidFill>
                <a:latin typeface="+mj-lt"/>
              </a:defRPr>
            </a:lvl4pPr>
            <a:lvl5pPr>
              <a:defRPr sz="1200">
                <a:solidFill>
                  <a:schemeClr val="tx2">
                    <a:lumMod val="75000"/>
                  </a:schemeClr>
                </a:solidFill>
                <a:latin typeface="+mj-lt"/>
              </a:defRPr>
            </a:lvl5pPr>
          </a:lstStyle>
          <a:p>
            <a:r>
              <a:rPr lang="en-US" b="1">
                <a:solidFill>
                  <a:srgbClr val="003DDB"/>
                </a:solidFill>
                <a:effectLst/>
                <a:latin typeface="Barlow" pitchFamily="2" charset="77"/>
              </a:rPr>
              <a:t>SUBHEAD</a:t>
            </a:r>
            <a:endParaRPr lang="en-US">
              <a:effectLst/>
              <a:latin typeface="Barlow" pitchFamily="2" charset="77"/>
            </a:endParaRP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33B2643C-67F4-BB42-8979-207EFD8B3A7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986986" y="3149537"/>
            <a:ext cx="1020648" cy="300389"/>
          </a:xfrm>
          <a:prstGeom prst="rect">
            <a:avLst/>
          </a:prstGeom>
        </p:spPr>
        <p:txBody>
          <a:bodyPr numCol="1"/>
          <a:lstStyle>
            <a:lvl1pPr marL="0" indent="0" algn="ctr">
              <a:buFont typeface="Arial" panose="020B0604020202020204" pitchFamily="34" charset="0"/>
              <a:buNone/>
              <a:defRPr lang="en-US" sz="1400" b="0" smtClean="0">
                <a:solidFill>
                  <a:schemeClr val="tx2">
                    <a:lumMod val="75000"/>
                  </a:schemeClr>
                </a:solidFill>
                <a:effectLst/>
                <a:latin typeface="Barlow" pitchFamily="2" charset="77"/>
              </a:defRPr>
            </a:lvl1pPr>
            <a:lvl2pPr>
              <a:defRPr sz="1600">
                <a:solidFill>
                  <a:schemeClr val="tx2">
                    <a:lumMod val="75000"/>
                  </a:schemeClr>
                </a:solidFill>
                <a:latin typeface="+mj-lt"/>
              </a:defRPr>
            </a:lvl2pPr>
            <a:lvl3pPr>
              <a:defRPr sz="1400">
                <a:solidFill>
                  <a:schemeClr val="tx2">
                    <a:lumMod val="75000"/>
                  </a:schemeClr>
                </a:solidFill>
                <a:latin typeface="+mj-lt"/>
              </a:defRPr>
            </a:lvl3pPr>
            <a:lvl4pPr>
              <a:defRPr sz="1200">
                <a:solidFill>
                  <a:schemeClr val="tx2">
                    <a:lumMod val="75000"/>
                  </a:schemeClr>
                </a:solidFill>
                <a:latin typeface="+mj-lt"/>
              </a:defRPr>
            </a:lvl4pPr>
            <a:lvl5pPr>
              <a:defRPr sz="1200">
                <a:solidFill>
                  <a:schemeClr val="tx2">
                    <a:lumMod val="75000"/>
                  </a:schemeClr>
                </a:solidFill>
                <a:latin typeface="+mj-lt"/>
              </a:defRPr>
            </a:lvl5pPr>
          </a:lstStyle>
          <a:p>
            <a:r>
              <a:rPr lang="en-US" b="1">
                <a:solidFill>
                  <a:srgbClr val="003DDB"/>
                </a:solidFill>
                <a:effectLst/>
                <a:latin typeface="Barlow" pitchFamily="2" charset="77"/>
              </a:rPr>
              <a:t>SUBHEAD</a:t>
            </a:r>
            <a:endParaRPr lang="en-US">
              <a:effectLst/>
              <a:latin typeface="Barlow" pitchFamily="2" charset="77"/>
            </a:endParaRP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81E2992B-17CD-4742-99FD-6644B5EBC77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383823" y="3149537"/>
            <a:ext cx="1020648" cy="300389"/>
          </a:xfrm>
          <a:prstGeom prst="rect">
            <a:avLst/>
          </a:prstGeom>
        </p:spPr>
        <p:txBody>
          <a:bodyPr numCol="1"/>
          <a:lstStyle>
            <a:lvl1pPr marL="0" indent="0" algn="ctr">
              <a:buFont typeface="Arial" panose="020B0604020202020204" pitchFamily="34" charset="0"/>
              <a:buNone/>
              <a:defRPr lang="en-US" sz="1400" b="0" smtClean="0">
                <a:solidFill>
                  <a:schemeClr val="tx2">
                    <a:lumMod val="75000"/>
                  </a:schemeClr>
                </a:solidFill>
                <a:effectLst/>
                <a:latin typeface="Barlow" pitchFamily="2" charset="77"/>
              </a:defRPr>
            </a:lvl1pPr>
            <a:lvl2pPr>
              <a:defRPr sz="1600">
                <a:solidFill>
                  <a:schemeClr val="tx2">
                    <a:lumMod val="75000"/>
                  </a:schemeClr>
                </a:solidFill>
                <a:latin typeface="+mj-lt"/>
              </a:defRPr>
            </a:lvl2pPr>
            <a:lvl3pPr>
              <a:defRPr sz="1400">
                <a:solidFill>
                  <a:schemeClr val="tx2">
                    <a:lumMod val="75000"/>
                  </a:schemeClr>
                </a:solidFill>
                <a:latin typeface="+mj-lt"/>
              </a:defRPr>
            </a:lvl3pPr>
            <a:lvl4pPr>
              <a:defRPr sz="1200">
                <a:solidFill>
                  <a:schemeClr val="tx2">
                    <a:lumMod val="75000"/>
                  </a:schemeClr>
                </a:solidFill>
                <a:latin typeface="+mj-lt"/>
              </a:defRPr>
            </a:lvl4pPr>
            <a:lvl5pPr>
              <a:defRPr sz="1200">
                <a:solidFill>
                  <a:schemeClr val="tx2">
                    <a:lumMod val="75000"/>
                  </a:schemeClr>
                </a:solidFill>
                <a:latin typeface="+mj-lt"/>
              </a:defRPr>
            </a:lvl5pPr>
          </a:lstStyle>
          <a:p>
            <a:r>
              <a:rPr lang="en-US" b="1">
                <a:solidFill>
                  <a:srgbClr val="003DDB"/>
                </a:solidFill>
                <a:effectLst/>
                <a:latin typeface="Barlow" pitchFamily="2" charset="77"/>
              </a:rPr>
              <a:t>SUBHEAD</a:t>
            </a:r>
            <a:endParaRPr lang="en-US">
              <a:effectLst/>
              <a:latin typeface="Barlow" pitchFamily="2" charset="77"/>
            </a:endParaRP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B9059C0D-3983-43F2-941D-5B9312A49C0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57200" y="1554480"/>
            <a:ext cx="5145360" cy="4396807"/>
          </a:xfrm>
          <a:prstGeom prst="rect">
            <a:avLst/>
          </a:prstGeom>
        </p:spPr>
        <p:txBody>
          <a:bodyPr numCol="1"/>
          <a:lstStyle>
            <a:lvl1pPr marL="0" indent="0">
              <a:buFont typeface="Arial" panose="020B0604020202020204" pitchFamily="34" charset="0"/>
              <a:buNone/>
              <a:defRPr lang="en-US" sz="2000" b="0" cap="none" smtClean="0">
                <a:solidFill>
                  <a:srgbClr val="4E5865"/>
                </a:solidFill>
                <a:effectLst/>
                <a:latin typeface="Barlow" pitchFamily="2" charset="77"/>
              </a:defRPr>
            </a:lvl1pPr>
            <a:lvl2pPr>
              <a:defRPr sz="1600">
                <a:solidFill>
                  <a:schemeClr val="tx2">
                    <a:lumMod val="75000"/>
                  </a:schemeClr>
                </a:solidFill>
                <a:latin typeface="+mj-lt"/>
              </a:defRPr>
            </a:lvl2pPr>
            <a:lvl3pPr>
              <a:defRPr sz="1400">
                <a:solidFill>
                  <a:schemeClr val="tx2">
                    <a:lumMod val="75000"/>
                  </a:schemeClr>
                </a:solidFill>
                <a:latin typeface="+mj-lt"/>
              </a:defRPr>
            </a:lvl3pPr>
            <a:lvl4pPr>
              <a:defRPr sz="1200">
                <a:solidFill>
                  <a:schemeClr val="tx2">
                    <a:lumMod val="75000"/>
                  </a:schemeClr>
                </a:solidFill>
                <a:latin typeface="+mj-lt"/>
              </a:defRPr>
            </a:lvl4pPr>
            <a:lvl5pPr>
              <a:defRPr sz="1200">
                <a:solidFill>
                  <a:schemeClr val="tx2">
                    <a:lumMod val="75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n-US"/>
              <a:t>Plain Text (Barlow Regular, 20pt, Goodyear Grey, Sentence case)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81430E74-450F-49CD-A33E-21939EB7039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1005840"/>
            <a:ext cx="11201400" cy="54864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rgbClr val="333333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SUBHEAD / TAKEAWAY (BARLOW BOLD, 16PT, GOODYEAR GREY, CAPS, UP TO TWO LINES OF TEXT) </a:t>
            </a:r>
          </a:p>
          <a:p>
            <a:pPr lvl="0"/>
            <a:endParaRPr lang="en-US" dirty="0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62E9A795-20D9-4764-8F27-B541ABA773E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57200" y="457200"/>
            <a:ext cx="11201400" cy="548640"/>
          </a:xfrm>
          <a:prstGeom prst="rect">
            <a:avLst/>
          </a:prstGeom>
        </p:spPr>
        <p:txBody>
          <a:bodyPr anchor="t"/>
          <a:lstStyle>
            <a:lvl1pPr>
              <a:defRPr sz="3200">
                <a:solidFill>
                  <a:srgbClr val="004EA8"/>
                </a:solidFill>
              </a:defRPr>
            </a:lvl1pPr>
          </a:lstStyle>
          <a:p>
            <a:pPr lvl="0"/>
            <a:r>
              <a:rPr lang="en-US"/>
              <a:t>HEADER (BARLOW BOLD, 32PT, GOODYEAR BLUE, CAPS)</a:t>
            </a:r>
          </a:p>
        </p:txBody>
      </p:sp>
    </p:spTree>
    <p:extLst>
      <p:ext uri="{BB962C8B-B14F-4D97-AF65-F5344CB8AC3E}">
        <p14:creationId xmlns:p14="http://schemas.microsoft.com/office/powerpoint/2010/main" val="34196936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Layou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91A660BD-B099-3446-8ECE-5F03294EF4F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663382" y="1842655"/>
            <a:ext cx="4168934" cy="886690"/>
          </a:xfrm>
          <a:prstGeom prst="rect">
            <a:avLst/>
          </a:prstGeom>
        </p:spPr>
        <p:txBody>
          <a:bodyPr numCol="1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2400"/>
              </a:spcAft>
              <a:buClrTx/>
              <a:buSzTx/>
              <a:buFont typeface="Arial" panose="020B0604020202020204" pitchFamily="34" charset="0"/>
              <a:buNone/>
              <a:tabLst/>
              <a:defRPr lang="en-US" b="0" cap="none" smtClean="0">
                <a:solidFill>
                  <a:srgbClr val="4E5865"/>
                </a:solidFill>
                <a:effectLst/>
                <a:latin typeface="Barlow" pitchFamily="2" charset="77"/>
              </a:defRPr>
            </a:lvl1pPr>
            <a:lvl2pPr>
              <a:defRPr sz="1600">
                <a:solidFill>
                  <a:schemeClr val="tx2">
                    <a:lumMod val="75000"/>
                  </a:schemeClr>
                </a:solidFill>
                <a:latin typeface="+mj-lt"/>
              </a:defRPr>
            </a:lvl2pPr>
            <a:lvl3pPr>
              <a:defRPr sz="1400">
                <a:solidFill>
                  <a:schemeClr val="tx2">
                    <a:lumMod val="75000"/>
                  </a:schemeClr>
                </a:solidFill>
                <a:latin typeface="+mj-lt"/>
              </a:defRPr>
            </a:lvl3pPr>
            <a:lvl4pPr>
              <a:defRPr sz="1200">
                <a:solidFill>
                  <a:schemeClr val="tx2">
                    <a:lumMod val="75000"/>
                  </a:schemeClr>
                </a:solidFill>
                <a:latin typeface="+mj-lt"/>
              </a:defRPr>
            </a:lvl4pPr>
            <a:lvl5pPr>
              <a:defRPr sz="1200">
                <a:solidFill>
                  <a:schemeClr val="tx2">
                    <a:lumMod val="75000"/>
                  </a:schemeClr>
                </a:solidFill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24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Plain Text (Barlow Regular, 16 </a:t>
            </a:r>
            <a:r>
              <a:rPr lang="en-US" err="1"/>
              <a:t>pt</a:t>
            </a:r>
            <a:r>
              <a:rPr lang="en-US"/>
              <a:t>, Goodyear Grey, Sentence case)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7D1E32C-6875-4E42-8966-841A8309E482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13903" y="1842655"/>
            <a:ext cx="857250" cy="88669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F833E51B-6212-664A-BB77-D9626838CAD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663382" y="2909455"/>
            <a:ext cx="4168934" cy="886690"/>
          </a:xfrm>
          <a:prstGeom prst="rect">
            <a:avLst/>
          </a:prstGeom>
        </p:spPr>
        <p:txBody>
          <a:bodyPr numCol="1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2400"/>
              </a:spcAft>
              <a:buClrTx/>
              <a:buSzTx/>
              <a:buFont typeface="Arial" panose="020B0604020202020204" pitchFamily="34" charset="0"/>
              <a:buNone/>
              <a:tabLst/>
              <a:defRPr lang="en-US" b="0" cap="none">
                <a:solidFill>
                  <a:srgbClr val="4E5865"/>
                </a:solidFill>
                <a:effectLst/>
                <a:latin typeface="Barlow" pitchFamily="2" charset="77"/>
              </a:defRPr>
            </a:lvl1pPr>
            <a:lvl2pPr>
              <a:defRPr sz="1600">
                <a:solidFill>
                  <a:schemeClr val="tx2">
                    <a:lumMod val="75000"/>
                  </a:schemeClr>
                </a:solidFill>
                <a:latin typeface="+mj-lt"/>
              </a:defRPr>
            </a:lvl2pPr>
            <a:lvl3pPr>
              <a:defRPr sz="1400">
                <a:solidFill>
                  <a:schemeClr val="tx2">
                    <a:lumMod val="75000"/>
                  </a:schemeClr>
                </a:solidFill>
                <a:latin typeface="+mj-lt"/>
              </a:defRPr>
            </a:lvl3pPr>
            <a:lvl4pPr>
              <a:defRPr sz="1200">
                <a:solidFill>
                  <a:schemeClr val="tx2">
                    <a:lumMod val="75000"/>
                  </a:schemeClr>
                </a:solidFill>
                <a:latin typeface="+mj-lt"/>
              </a:defRPr>
            </a:lvl4pPr>
            <a:lvl5pPr>
              <a:defRPr sz="1200">
                <a:solidFill>
                  <a:schemeClr val="tx2">
                    <a:lumMod val="75000"/>
                  </a:schemeClr>
                </a:solidFill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24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Plain Text (Barlow Regular, 16 </a:t>
            </a:r>
            <a:r>
              <a:rPr lang="en-US" err="1"/>
              <a:t>pt</a:t>
            </a:r>
            <a:r>
              <a:rPr lang="en-US"/>
              <a:t>, Goodyear Grey, Sentence case)</a:t>
            </a:r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D681862C-4C76-554E-AA6E-98B01586E7C5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13903" y="2909455"/>
            <a:ext cx="857250" cy="88669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8FAE5E48-F52A-4243-87C3-0A95F008803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663382" y="3906983"/>
            <a:ext cx="4168934" cy="886690"/>
          </a:xfrm>
          <a:prstGeom prst="rect">
            <a:avLst/>
          </a:prstGeom>
        </p:spPr>
        <p:txBody>
          <a:bodyPr numCol="1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2400"/>
              </a:spcAft>
              <a:buClrTx/>
              <a:buSzTx/>
              <a:buFont typeface="Arial" panose="020B0604020202020204" pitchFamily="34" charset="0"/>
              <a:buNone/>
              <a:tabLst/>
              <a:defRPr lang="en-US" b="0" cap="none">
                <a:solidFill>
                  <a:srgbClr val="4E5865"/>
                </a:solidFill>
                <a:effectLst/>
                <a:latin typeface="Barlow" pitchFamily="2" charset="77"/>
              </a:defRPr>
            </a:lvl1pPr>
            <a:lvl2pPr>
              <a:defRPr sz="1600">
                <a:solidFill>
                  <a:schemeClr val="tx2">
                    <a:lumMod val="75000"/>
                  </a:schemeClr>
                </a:solidFill>
                <a:latin typeface="+mj-lt"/>
              </a:defRPr>
            </a:lvl2pPr>
            <a:lvl3pPr>
              <a:defRPr sz="1400">
                <a:solidFill>
                  <a:schemeClr val="tx2">
                    <a:lumMod val="75000"/>
                  </a:schemeClr>
                </a:solidFill>
                <a:latin typeface="+mj-lt"/>
              </a:defRPr>
            </a:lvl3pPr>
            <a:lvl4pPr>
              <a:defRPr sz="1200">
                <a:solidFill>
                  <a:schemeClr val="tx2">
                    <a:lumMod val="75000"/>
                  </a:schemeClr>
                </a:solidFill>
                <a:latin typeface="+mj-lt"/>
              </a:defRPr>
            </a:lvl4pPr>
            <a:lvl5pPr>
              <a:defRPr sz="1200">
                <a:solidFill>
                  <a:schemeClr val="tx2">
                    <a:lumMod val="75000"/>
                  </a:schemeClr>
                </a:solidFill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24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Plain Text (Barlow Regular, 16 </a:t>
            </a:r>
            <a:r>
              <a:rPr lang="en-US" err="1"/>
              <a:t>pt</a:t>
            </a:r>
            <a:r>
              <a:rPr lang="en-US"/>
              <a:t>, Goodyear Grey, Sentence case)</a:t>
            </a:r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id="{28A1D564-A31F-BC43-9FD2-14A4FED0B46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513903" y="3906983"/>
            <a:ext cx="857250" cy="88669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3E7A216F-4B8C-FF48-AB49-FC4019451E8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663382" y="4946074"/>
            <a:ext cx="4168934" cy="886690"/>
          </a:xfrm>
          <a:prstGeom prst="rect">
            <a:avLst/>
          </a:prstGeom>
        </p:spPr>
        <p:txBody>
          <a:bodyPr numCol="1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2400"/>
              </a:spcAft>
              <a:buClrTx/>
              <a:buSzTx/>
              <a:buFont typeface="Arial" panose="020B0604020202020204" pitchFamily="34" charset="0"/>
              <a:buNone/>
              <a:tabLst/>
              <a:defRPr lang="en-US" b="0" cap="none">
                <a:solidFill>
                  <a:srgbClr val="4E5865"/>
                </a:solidFill>
                <a:effectLst/>
                <a:latin typeface="Barlow" pitchFamily="2" charset="77"/>
              </a:defRPr>
            </a:lvl1pPr>
            <a:lvl2pPr>
              <a:defRPr sz="1600">
                <a:solidFill>
                  <a:schemeClr val="tx2">
                    <a:lumMod val="75000"/>
                  </a:schemeClr>
                </a:solidFill>
                <a:latin typeface="+mj-lt"/>
              </a:defRPr>
            </a:lvl2pPr>
            <a:lvl3pPr>
              <a:defRPr sz="1400">
                <a:solidFill>
                  <a:schemeClr val="tx2">
                    <a:lumMod val="75000"/>
                  </a:schemeClr>
                </a:solidFill>
                <a:latin typeface="+mj-lt"/>
              </a:defRPr>
            </a:lvl3pPr>
            <a:lvl4pPr>
              <a:defRPr sz="1200">
                <a:solidFill>
                  <a:schemeClr val="tx2">
                    <a:lumMod val="75000"/>
                  </a:schemeClr>
                </a:solidFill>
                <a:latin typeface="+mj-lt"/>
              </a:defRPr>
            </a:lvl4pPr>
            <a:lvl5pPr>
              <a:defRPr sz="1200">
                <a:solidFill>
                  <a:schemeClr val="tx2">
                    <a:lumMod val="75000"/>
                  </a:schemeClr>
                </a:solidFill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24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Plain Text (Barlow Regular, 16 </a:t>
            </a:r>
            <a:r>
              <a:rPr lang="en-US" err="1"/>
              <a:t>pt</a:t>
            </a:r>
            <a:r>
              <a:rPr lang="en-US"/>
              <a:t>, Goodyear Grey, Sentence case)</a:t>
            </a:r>
          </a:p>
        </p:txBody>
      </p:sp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FE78F208-AB64-5E4B-A9F5-4126F61F645B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513903" y="4946074"/>
            <a:ext cx="857250" cy="88669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BBF6E5AE-2318-F449-983E-EF42AA88003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579273" y="1842655"/>
            <a:ext cx="4168934" cy="886690"/>
          </a:xfrm>
          <a:prstGeom prst="rect">
            <a:avLst/>
          </a:prstGeom>
        </p:spPr>
        <p:txBody>
          <a:bodyPr numCol="1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2400"/>
              </a:spcAft>
              <a:buClrTx/>
              <a:buSzTx/>
              <a:buFont typeface="Arial" panose="020B0604020202020204" pitchFamily="34" charset="0"/>
              <a:buNone/>
              <a:tabLst/>
              <a:defRPr lang="en-US" b="0" cap="none">
                <a:solidFill>
                  <a:srgbClr val="4E5865"/>
                </a:solidFill>
                <a:effectLst/>
                <a:latin typeface="Barlow" pitchFamily="2" charset="77"/>
              </a:defRPr>
            </a:lvl1pPr>
            <a:lvl2pPr>
              <a:defRPr sz="1600">
                <a:solidFill>
                  <a:schemeClr val="tx2">
                    <a:lumMod val="75000"/>
                  </a:schemeClr>
                </a:solidFill>
                <a:latin typeface="+mj-lt"/>
              </a:defRPr>
            </a:lvl2pPr>
            <a:lvl3pPr>
              <a:defRPr sz="1400">
                <a:solidFill>
                  <a:schemeClr val="tx2">
                    <a:lumMod val="75000"/>
                  </a:schemeClr>
                </a:solidFill>
                <a:latin typeface="+mj-lt"/>
              </a:defRPr>
            </a:lvl3pPr>
            <a:lvl4pPr>
              <a:defRPr sz="1200">
                <a:solidFill>
                  <a:schemeClr val="tx2">
                    <a:lumMod val="75000"/>
                  </a:schemeClr>
                </a:solidFill>
                <a:latin typeface="+mj-lt"/>
              </a:defRPr>
            </a:lvl4pPr>
            <a:lvl5pPr>
              <a:defRPr sz="1200">
                <a:solidFill>
                  <a:schemeClr val="tx2">
                    <a:lumMod val="75000"/>
                  </a:schemeClr>
                </a:solidFill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24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Plain Text (Barlow Regular, 16 </a:t>
            </a:r>
            <a:r>
              <a:rPr lang="en-US" err="1"/>
              <a:t>pt</a:t>
            </a:r>
            <a:r>
              <a:rPr lang="en-US"/>
              <a:t>, Goodyear Grey, Sentence case)</a:t>
            </a:r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9DC17D5B-D6DB-8140-81E5-27503664383F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6429794" y="1842655"/>
            <a:ext cx="857250" cy="88669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DB690F61-65CA-9440-876B-95848F457E0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579273" y="2909455"/>
            <a:ext cx="4168934" cy="886690"/>
          </a:xfrm>
          <a:prstGeom prst="rect">
            <a:avLst/>
          </a:prstGeom>
        </p:spPr>
        <p:txBody>
          <a:bodyPr numCol="1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2400"/>
              </a:spcAft>
              <a:buClrTx/>
              <a:buSzTx/>
              <a:buFont typeface="Arial" panose="020B0604020202020204" pitchFamily="34" charset="0"/>
              <a:buNone/>
              <a:tabLst/>
              <a:defRPr lang="en-US" b="0" cap="none">
                <a:solidFill>
                  <a:srgbClr val="4E5865"/>
                </a:solidFill>
                <a:effectLst/>
                <a:latin typeface="Barlow" pitchFamily="2" charset="77"/>
              </a:defRPr>
            </a:lvl1pPr>
            <a:lvl2pPr>
              <a:defRPr sz="1600">
                <a:solidFill>
                  <a:schemeClr val="tx2">
                    <a:lumMod val="75000"/>
                  </a:schemeClr>
                </a:solidFill>
                <a:latin typeface="+mj-lt"/>
              </a:defRPr>
            </a:lvl2pPr>
            <a:lvl3pPr>
              <a:defRPr sz="1400">
                <a:solidFill>
                  <a:schemeClr val="tx2">
                    <a:lumMod val="75000"/>
                  </a:schemeClr>
                </a:solidFill>
                <a:latin typeface="+mj-lt"/>
              </a:defRPr>
            </a:lvl3pPr>
            <a:lvl4pPr>
              <a:defRPr sz="1200">
                <a:solidFill>
                  <a:schemeClr val="tx2">
                    <a:lumMod val="75000"/>
                  </a:schemeClr>
                </a:solidFill>
                <a:latin typeface="+mj-lt"/>
              </a:defRPr>
            </a:lvl4pPr>
            <a:lvl5pPr>
              <a:defRPr sz="1200">
                <a:solidFill>
                  <a:schemeClr val="tx2">
                    <a:lumMod val="75000"/>
                  </a:schemeClr>
                </a:solidFill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24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Plain Text (Barlow Regular, 16 </a:t>
            </a:r>
            <a:r>
              <a:rPr lang="en-US" err="1"/>
              <a:t>pt</a:t>
            </a:r>
            <a:r>
              <a:rPr lang="en-US"/>
              <a:t>, Goodyear Grey, Sentence case)</a:t>
            </a:r>
          </a:p>
        </p:txBody>
      </p: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id="{6123BCF9-9009-1B45-A294-CAED17B98CA2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6429794" y="2909455"/>
            <a:ext cx="857250" cy="88669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B31AA8D1-04BE-674C-B951-CD6E5003BE5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579273" y="3906983"/>
            <a:ext cx="4168934" cy="886690"/>
          </a:xfrm>
          <a:prstGeom prst="rect">
            <a:avLst/>
          </a:prstGeom>
        </p:spPr>
        <p:txBody>
          <a:bodyPr numCol="1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2400"/>
              </a:spcAft>
              <a:buClrTx/>
              <a:buSzTx/>
              <a:buFont typeface="Arial" panose="020B0604020202020204" pitchFamily="34" charset="0"/>
              <a:buNone/>
              <a:tabLst/>
              <a:defRPr lang="en-US" b="0" cap="none">
                <a:solidFill>
                  <a:srgbClr val="4E5865"/>
                </a:solidFill>
                <a:effectLst/>
                <a:latin typeface="Barlow" pitchFamily="2" charset="77"/>
              </a:defRPr>
            </a:lvl1pPr>
            <a:lvl2pPr>
              <a:defRPr sz="1600">
                <a:solidFill>
                  <a:schemeClr val="tx2">
                    <a:lumMod val="75000"/>
                  </a:schemeClr>
                </a:solidFill>
                <a:latin typeface="+mj-lt"/>
              </a:defRPr>
            </a:lvl2pPr>
            <a:lvl3pPr>
              <a:defRPr sz="1400">
                <a:solidFill>
                  <a:schemeClr val="tx2">
                    <a:lumMod val="75000"/>
                  </a:schemeClr>
                </a:solidFill>
                <a:latin typeface="+mj-lt"/>
              </a:defRPr>
            </a:lvl3pPr>
            <a:lvl4pPr>
              <a:defRPr sz="1200">
                <a:solidFill>
                  <a:schemeClr val="tx2">
                    <a:lumMod val="75000"/>
                  </a:schemeClr>
                </a:solidFill>
                <a:latin typeface="+mj-lt"/>
              </a:defRPr>
            </a:lvl4pPr>
            <a:lvl5pPr>
              <a:defRPr sz="1200">
                <a:solidFill>
                  <a:schemeClr val="tx2">
                    <a:lumMod val="75000"/>
                  </a:schemeClr>
                </a:solidFill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24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Plain Text (Barlow Regular, 16 </a:t>
            </a:r>
            <a:r>
              <a:rPr lang="en-US" err="1"/>
              <a:t>pt</a:t>
            </a:r>
            <a:r>
              <a:rPr lang="en-US"/>
              <a:t>, Goodyear Grey, Sentence case)</a:t>
            </a:r>
          </a:p>
        </p:txBody>
      </p:sp>
      <p:sp>
        <p:nvSpPr>
          <p:cNvPr id="31" name="Picture Placeholder 2">
            <a:extLst>
              <a:ext uri="{FF2B5EF4-FFF2-40B4-BE49-F238E27FC236}">
                <a16:creationId xmlns:a16="http://schemas.microsoft.com/office/drawing/2014/main" id="{C466179A-0068-4243-B331-2EDE79920FC7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6429794" y="3906983"/>
            <a:ext cx="857250" cy="88669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7A4C502C-9B3D-E348-A971-4217A3E10ED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579273" y="4946074"/>
            <a:ext cx="4168934" cy="886690"/>
          </a:xfrm>
          <a:prstGeom prst="rect">
            <a:avLst/>
          </a:prstGeom>
        </p:spPr>
        <p:txBody>
          <a:bodyPr numCol="1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2400"/>
              </a:spcAft>
              <a:buClrTx/>
              <a:buSzTx/>
              <a:buFont typeface="Arial" panose="020B0604020202020204" pitchFamily="34" charset="0"/>
              <a:buNone/>
              <a:tabLst/>
              <a:defRPr lang="en-US" b="0" cap="none">
                <a:solidFill>
                  <a:srgbClr val="4E5865"/>
                </a:solidFill>
                <a:effectLst/>
                <a:latin typeface="Barlow" pitchFamily="2" charset="77"/>
              </a:defRPr>
            </a:lvl1pPr>
            <a:lvl2pPr>
              <a:defRPr sz="1600">
                <a:solidFill>
                  <a:schemeClr val="tx2">
                    <a:lumMod val="75000"/>
                  </a:schemeClr>
                </a:solidFill>
                <a:latin typeface="+mj-lt"/>
              </a:defRPr>
            </a:lvl2pPr>
            <a:lvl3pPr>
              <a:defRPr sz="1400">
                <a:solidFill>
                  <a:schemeClr val="tx2">
                    <a:lumMod val="75000"/>
                  </a:schemeClr>
                </a:solidFill>
                <a:latin typeface="+mj-lt"/>
              </a:defRPr>
            </a:lvl3pPr>
            <a:lvl4pPr>
              <a:defRPr sz="1200">
                <a:solidFill>
                  <a:schemeClr val="tx2">
                    <a:lumMod val="75000"/>
                  </a:schemeClr>
                </a:solidFill>
                <a:latin typeface="+mj-lt"/>
              </a:defRPr>
            </a:lvl4pPr>
            <a:lvl5pPr>
              <a:defRPr sz="1200">
                <a:solidFill>
                  <a:schemeClr val="tx2">
                    <a:lumMod val="75000"/>
                  </a:schemeClr>
                </a:solidFill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24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Plain Text (Barlow Regular, 16 </a:t>
            </a:r>
            <a:r>
              <a:rPr lang="en-US" err="1"/>
              <a:t>pt</a:t>
            </a:r>
            <a:r>
              <a:rPr lang="en-US"/>
              <a:t>, Goodyear Grey, Sentence case)</a:t>
            </a:r>
          </a:p>
        </p:txBody>
      </p:sp>
      <p:sp>
        <p:nvSpPr>
          <p:cNvPr id="33" name="Picture Placeholder 2">
            <a:extLst>
              <a:ext uri="{FF2B5EF4-FFF2-40B4-BE49-F238E27FC236}">
                <a16:creationId xmlns:a16="http://schemas.microsoft.com/office/drawing/2014/main" id="{F2E41213-2C01-8646-BA95-D71D3BA07F69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6429794" y="4946074"/>
            <a:ext cx="857250" cy="88669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6" name="Text Placeholder 7">
            <a:extLst>
              <a:ext uri="{FF2B5EF4-FFF2-40B4-BE49-F238E27FC236}">
                <a16:creationId xmlns:a16="http://schemas.microsoft.com/office/drawing/2014/main" id="{EAC1B3D6-9969-4E1F-BFD0-8DE66BEECE7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57200" y="1005840"/>
            <a:ext cx="11201400" cy="54864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rgbClr val="333333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SUBHEAD / TAKEAWAY (BARLOW BOLD, 16PT, GOODYEAR GREY, CAPS, UP TO TWO LINES OF TEXT) </a:t>
            </a:r>
          </a:p>
          <a:p>
            <a:pPr lvl="0"/>
            <a:endParaRPr lang="en-US" dirty="0"/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5432FA2B-E9E9-4681-8CC9-8B45E286B11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457200"/>
            <a:ext cx="11201400" cy="548640"/>
          </a:xfrm>
          <a:prstGeom prst="rect">
            <a:avLst/>
          </a:prstGeom>
        </p:spPr>
        <p:txBody>
          <a:bodyPr anchor="t"/>
          <a:lstStyle>
            <a:lvl1pPr>
              <a:defRPr sz="3200">
                <a:solidFill>
                  <a:srgbClr val="004EA8"/>
                </a:solidFill>
              </a:defRPr>
            </a:lvl1pPr>
          </a:lstStyle>
          <a:p>
            <a:pPr lvl="0"/>
            <a:r>
              <a:rPr lang="en-US"/>
              <a:t>HEADER (BARLOW BOLD, 32PT, GOODYEAR BLUE, CAPS)</a:t>
            </a:r>
          </a:p>
        </p:txBody>
      </p:sp>
    </p:spTree>
    <p:extLst>
      <p:ext uri="{BB962C8B-B14F-4D97-AF65-F5344CB8AC3E}">
        <p14:creationId xmlns:p14="http://schemas.microsoft.com/office/powerpoint/2010/main" val="8520645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ndard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923C849-0F92-A04F-94D6-9CAAC4B531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84018" y="6354425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PAGE </a:t>
            </a:r>
            <a:fld id="{531F77CF-AD11-EA46-963E-1A9D030851C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F61F9D3-75E4-1F43-B24A-1449DCAB6C1E}"/>
              </a:ext>
            </a:extLst>
          </p:cNvPr>
          <p:cNvSpPr/>
          <p:nvPr userDrawn="1"/>
        </p:nvSpPr>
        <p:spPr>
          <a:xfrm>
            <a:off x="0" y="-13516"/>
            <a:ext cx="12192000" cy="1709928"/>
          </a:xfrm>
          <a:prstGeom prst="rect">
            <a:avLst/>
          </a:prstGeom>
          <a:solidFill>
            <a:srgbClr val="004E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23B58AF-B94E-4D40-B2F0-385F98F6BC2C}"/>
              </a:ext>
            </a:extLst>
          </p:cNvPr>
          <p:cNvSpPr/>
          <p:nvPr userDrawn="1"/>
        </p:nvSpPr>
        <p:spPr>
          <a:xfrm>
            <a:off x="0" y="1716024"/>
            <a:ext cx="12192000" cy="1709928"/>
          </a:xfrm>
          <a:prstGeom prst="rect">
            <a:avLst/>
          </a:prstGeom>
          <a:solidFill>
            <a:srgbClr val="FED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4A607B1-0A66-8A44-8016-557CB0E31EE9}"/>
              </a:ext>
            </a:extLst>
          </p:cNvPr>
          <p:cNvSpPr/>
          <p:nvPr userDrawn="1"/>
        </p:nvSpPr>
        <p:spPr>
          <a:xfrm>
            <a:off x="0" y="3432048"/>
            <a:ext cx="12192000" cy="170992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56AFC3E-361C-5149-9C0F-D6C24AD34C62}"/>
              </a:ext>
            </a:extLst>
          </p:cNvPr>
          <p:cNvSpPr/>
          <p:nvPr userDrawn="1"/>
        </p:nvSpPr>
        <p:spPr>
          <a:xfrm>
            <a:off x="0" y="5183472"/>
            <a:ext cx="12192000" cy="1709928"/>
          </a:xfrm>
          <a:prstGeom prst="rect">
            <a:avLst/>
          </a:prstGeom>
          <a:solidFill>
            <a:srgbClr val="004E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E76A2BB-D817-7049-82E2-7FF02D77BAAF}"/>
              </a:ext>
            </a:extLst>
          </p:cNvPr>
          <p:cNvSpPr/>
          <p:nvPr userDrawn="1"/>
        </p:nvSpPr>
        <p:spPr>
          <a:xfrm>
            <a:off x="952500" y="475293"/>
            <a:ext cx="759342" cy="759342"/>
          </a:xfrm>
          <a:prstGeom prst="ellipse">
            <a:avLst/>
          </a:prstGeom>
          <a:solidFill>
            <a:schemeClr val="bg2"/>
          </a:solidFill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11C0280-0B49-3D49-A293-6DBA6AA56856}"/>
              </a:ext>
            </a:extLst>
          </p:cNvPr>
          <p:cNvSpPr/>
          <p:nvPr userDrawn="1"/>
        </p:nvSpPr>
        <p:spPr>
          <a:xfrm>
            <a:off x="952500" y="2191317"/>
            <a:ext cx="759342" cy="759342"/>
          </a:xfrm>
          <a:prstGeom prst="ellipse">
            <a:avLst/>
          </a:prstGeom>
          <a:solidFill>
            <a:schemeClr val="bg2"/>
          </a:solidFill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9656F92-2F99-EC48-9639-CBA51E55A5E2}"/>
              </a:ext>
            </a:extLst>
          </p:cNvPr>
          <p:cNvSpPr/>
          <p:nvPr userDrawn="1"/>
        </p:nvSpPr>
        <p:spPr>
          <a:xfrm>
            <a:off x="952500" y="3907341"/>
            <a:ext cx="759342" cy="759342"/>
          </a:xfrm>
          <a:prstGeom prst="ellipse">
            <a:avLst/>
          </a:prstGeom>
          <a:solidFill>
            <a:schemeClr val="bg2"/>
          </a:solidFill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0C613A9-C498-EF4B-8E05-FA96B9CE7AC9}"/>
              </a:ext>
            </a:extLst>
          </p:cNvPr>
          <p:cNvSpPr/>
          <p:nvPr userDrawn="1"/>
        </p:nvSpPr>
        <p:spPr>
          <a:xfrm>
            <a:off x="952500" y="5623365"/>
            <a:ext cx="759342" cy="759342"/>
          </a:xfrm>
          <a:prstGeom prst="ellipse">
            <a:avLst/>
          </a:prstGeom>
          <a:solidFill>
            <a:schemeClr val="bg2"/>
          </a:solidFill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7BB8920-FD45-1C4C-91CB-6DB0168BD24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25513" y="439738"/>
            <a:ext cx="811212" cy="8334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E504A43D-4FFC-674D-A528-FEE9C7E3E85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25513" y="2141217"/>
            <a:ext cx="811212" cy="8334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A35AB96C-6901-2B48-A785-A1607A5B0DF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25513" y="3865845"/>
            <a:ext cx="811212" cy="8334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7" name="Picture Placeholder 3">
            <a:extLst>
              <a:ext uri="{FF2B5EF4-FFF2-40B4-BE49-F238E27FC236}">
                <a16:creationId xmlns:a16="http://schemas.microsoft.com/office/drawing/2014/main" id="{340E89A2-5BF6-4141-AB26-532969F56C4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25513" y="5567323"/>
            <a:ext cx="811212" cy="8334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E956D877-A82A-E642-8913-B23501E5493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34940" y="407365"/>
            <a:ext cx="2742174" cy="354957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>
                <a:solidFill>
                  <a:schemeClr val="tx2">
                    <a:lumMod val="75000"/>
                  </a:schemeClr>
                </a:solidFill>
              </a:defRPr>
            </a:lvl2pPr>
            <a:lvl3pPr>
              <a:defRPr>
                <a:solidFill>
                  <a:schemeClr val="tx2">
                    <a:lumMod val="75000"/>
                  </a:schemeClr>
                </a:solidFill>
              </a:defRPr>
            </a:lvl3pPr>
            <a:lvl4pPr>
              <a:defRPr>
                <a:solidFill>
                  <a:schemeClr val="tx2">
                    <a:lumMod val="75000"/>
                  </a:schemeClr>
                </a:solidFill>
              </a:defRPr>
            </a:lvl4pPr>
            <a:lvl5pPr>
              <a:defRPr>
                <a:solidFill>
                  <a:schemeClr val="tx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/>
              <a:t>OPTIONS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004C99EB-5F20-504C-A8FA-22511C1489F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246515" y="780347"/>
            <a:ext cx="7591966" cy="563840"/>
          </a:xfrm>
          <a:prstGeom prst="rect">
            <a:avLst/>
          </a:prstGeom>
        </p:spPr>
        <p:txBody>
          <a:bodyPr/>
          <a:lstStyle>
            <a:lvl1pPr>
              <a:defRPr sz="1000" b="0" baseline="0">
                <a:solidFill>
                  <a:schemeClr val="bg1"/>
                </a:solidFill>
                <a:latin typeface="Barlow" pitchFamily="2" charset="77"/>
              </a:defRPr>
            </a:lvl1pPr>
            <a:lvl2pPr>
              <a:defRPr>
                <a:solidFill>
                  <a:schemeClr val="tx2">
                    <a:lumMod val="75000"/>
                  </a:schemeClr>
                </a:solidFill>
              </a:defRPr>
            </a:lvl2pPr>
            <a:lvl3pPr>
              <a:defRPr>
                <a:solidFill>
                  <a:schemeClr val="tx2">
                    <a:lumMod val="75000"/>
                  </a:schemeClr>
                </a:solidFill>
              </a:defRPr>
            </a:lvl3pPr>
            <a:lvl4pPr>
              <a:defRPr>
                <a:solidFill>
                  <a:schemeClr val="tx2">
                    <a:lumMod val="75000"/>
                  </a:schemeClr>
                </a:solidFill>
              </a:defRPr>
            </a:lvl4pPr>
            <a:lvl5pPr>
              <a:defRPr>
                <a:solidFill>
                  <a:schemeClr val="tx2">
                    <a:lumMod val="75000"/>
                  </a:schemeClr>
                </a:solidFill>
              </a:defRPr>
            </a:lvl5pPr>
          </a:lstStyle>
          <a:p>
            <a:pPr>
              <a:lnSpc>
                <a:spcPct val="130000"/>
              </a:lnSpc>
            </a:pPr>
            <a:r>
              <a:rPr lang="en-US" sz="1000" dirty="0">
                <a:solidFill>
                  <a:schemeClr val="bg1"/>
                </a:solidFill>
                <a:latin typeface="Barlow" pitchFamily="2" charset="77"/>
              </a:rPr>
              <a:t>Credibly transform corporate markets via B2C collaboration and idea-sharing. Competently administrate quality customer service vis-a-vis synergistic infrastructures. Seamlessly re-engineer high-payoff growth strategies and progressive e-services. 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0A1090D-A6DD-2346-80DF-60D8399429E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408082" y="1071060"/>
            <a:ext cx="1214316" cy="229880"/>
          </a:xfrm>
          <a:prstGeom prst="rect">
            <a:avLst/>
          </a:prstGeom>
        </p:spPr>
        <p:txBody>
          <a:bodyPr/>
          <a:lstStyle>
            <a:lvl1pPr algn="ctr">
              <a:defRPr sz="10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tx2">
                    <a:lumMod val="75000"/>
                  </a:schemeClr>
                </a:solidFill>
              </a:defRPr>
            </a:lvl2pPr>
            <a:lvl3pPr>
              <a:defRPr>
                <a:solidFill>
                  <a:schemeClr val="tx2">
                    <a:lumMod val="75000"/>
                  </a:schemeClr>
                </a:solidFill>
              </a:defRPr>
            </a:lvl3pPr>
            <a:lvl4pPr>
              <a:defRPr>
                <a:solidFill>
                  <a:schemeClr val="tx2">
                    <a:lumMod val="75000"/>
                  </a:schemeClr>
                </a:solidFill>
              </a:defRPr>
            </a:lvl4pPr>
            <a:lvl5pPr>
              <a:defRPr>
                <a:solidFill>
                  <a:schemeClr val="tx2">
                    <a:lumMod val="75000"/>
                  </a:schemeClr>
                </a:solidFill>
              </a:defRPr>
            </a:lvl5pPr>
          </a:lstStyle>
          <a:p>
            <a:r>
              <a:rPr lang="en-US" sz="1000" dirty="0">
                <a:solidFill>
                  <a:schemeClr val="bg1"/>
                </a:solidFill>
                <a:latin typeface="Barlow" pitchFamily="2" charset="77"/>
              </a:rPr>
              <a:t>Main Features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8F332C4F-4804-6D4F-9B95-1179C878322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234940" y="2062544"/>
            <a:ext cx="2742174" cy="354957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>
                <a:solidFill>
                  <a:schemeClr val="tx2">
                    <a:lumMod val="75000"/>
                  </a:schemeClr>
                </a:solidFill>
              </a:defRPr>
            </a:lvl2pPr>
            <a:lvl3pPr>
              <a:defRPr>
                <a:solidFill>
                  <a:schemeClr val="tx2">
                    <a:lumMod val="75000"/>
                  </a:schemeClr>
                </a:solidFill>
              </a:defRPr>
            </a:lvl3pPr>
            <a:lvl4pPr>
              <a:defRPr>
                <a:solidFill>
                  <a:schemeClr val="tx2">
                    <a:lumMod val="75000"/>
                  </a:schemeClr>
                </a:solidFill>
              </a:defRPr>
            </a:lvl4pPr>
            <a:lvl5pPr>
              <a:defRPr>
                <a:solidFill>
                  <a:schemeClr val="tx2">
                    <a:lumMod val="75000"/>
                  </a:schemeClr>
                </a:solidFill>
              </a:defRPr>
            </a:lvl5pPr>
          </a:lstStyle>
          <a:p>
            <a:pPr>
              <a:lnSpc>
                <a:spcPct val="130000"/>
              </a:lnSpc>
            </a:pPr>
            <a:r>
              <a:rPr lang="en-US" sz="2000" b="1" dirty="0">
                <a:solidFill>
                  <a:schemeClr val="bg1"/>
                </a:solidFill>
                <a:latin typeface="Barlow" pitchFamily="2" charset="77"/>
              </a:rPr>
              <a:t>EDITABLE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1CAC0D6D-BAD4-804B-BE85-A99F786F32E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246515" y="2435526"/>
            <a:ext cx="7591966" cy="563840"/>
          </a:xfrm>
          <a:prstGeom prst="rect">
            <a:avLst/>
          </a:prstGeom>
        </p:spPr>
        <p:txBody>
          <a:bodyPr/>
          <a:lstStyle>
            <a:lvl1pPr>
              <a:defRPr sz="1000" b="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tx2">
                    <a:lumMod val="75000"/>
                  </a:schemeClr>
                </a:solidFill>
              </a:defRPr>
            </a:lvl2pPr>
            <a:lvl3pPr>
              <a:defRPr>
                <a:solidFill>
                  <a:schemeClr val="tx2">
                    <a:lumMod val="75000"/>
                  </a:schemeClr>
                </a:solidFill>
              </a:defRPr>
            </a:lvl3pPr>
            <a:lvl4pPr>
              <a:defRPr>
                <a:solidFill>
                  <a:schemeClr val="tx2">
                    <a:lumMod val="75000"/>
                  </a:schemeClr>
                </a:solidFill>
              </a:defRPr>
            </a:lvl4pPr>
            <a:lvl5pPr>
              <a:defRPr>
                <a:solidFill>
                  <a:schemeClr val="tx2">
                    <a:lumMod val="75000"/>
                  </a:schemeClr>
                </a:solidFill>
              </a:defRPr>
            </a:lvl5pPr>
          </a:lstStyle>
          <a:p>
            <a:pPr>
              <a:lnSpc>
                <a:spcPct val="130000"/>
              </a:lnSpc>
            </a:pPr>
            <a:r>
              <a:rPr lang="en-US" sz="1000" dirty="0">
                <a:solidFill>
                  <a:schemeClr val="bg1"/>
                </a:solidFill>
                <a:latin typeface="Barlow" pitchFamily="2" charset="77"/>
              </a:rPr>
              <a:t>Credibly transform corporate markets via B2C collaboration and idea-sharing. Competently administrate quality customer service vis-a-vis synergistic infrastructures. Seamlessly re-engineer high-payoff growth strategies and progressive e-services. 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EA7725E2-007A-6D43-8558-C0146C9C6FE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408082" y="497413"/>
            <a:ext cx="1214316" cy="563841"/>
          </a:xfrm>
          <a:prstGeom prst="rect">
            <a:avLst/>
          </a:prstGeom>
        </p:spPr>
        <p:txBody>
          <a:bodyPr/>
          <a:lstStyle>
            <a:lvl1pPr algn="ctr">
              <a:defRPr sz="20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tx2">
                    <a:lumMod val="75000"/>
                  </a:schemeClr>
                </a:solidFill>
              </a:defRPr>
            </a:lvl2pPr>
            <a:lvl3pPr>
              <a:defRPr>
                <a:solidFill>
                  <a:schemeClr val="tx2">
                    <a:lumMod val="75000"/>
                  </a:schemeClr>
                </a:solidFill>
              </a:defRPr>
            </a:lvl3pPr>
            <a:lvl4pPr>
              <a:defRPr>
                <a:solidFill>
                  <a:schemeClr val="tx2">
                    <a:lumMod val="75000"/>
                  </a:schemeClr>
                </a:solidFill>
              </a:defRPr>
            </a:lvl4pPr>
            <a:lvl5pPr>
              <a:defRPr>
                <a:solidFill>
                  <a:schemeClr val="tx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sz="4000" dirty="0">
                <a:solidFill>
                  <a:schemeClr val="bg1"/>
                </a:solidFill>
                <a:latin typeface="Barlow" pitchFamily="2" charset="77"/>
              </a:rPr>
              <a:t>98</a:t>
            </a:r>
            <a:r>
              <a:rPr lang="en-US" dirty="0"/>
              <a:t>%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59C3134E-8411-C949-9133-70DE2591194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0408082" y="2726239"/>
            <a:ext cx="1214316" cy="229880"/>
          </a:xfrm>
          <a:prstGeom prst="rect">
            <a:avLst/>
          </a:prstGeom>
        </p:spPr>
        <p:txBody>
          <a:bodyPr/>
          <a:lstStyle>
            <a:lvl1pPr algn="ctr">
              <a:defRPr sz="10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tx2">
                    <a:lumMod val="75000"/>
                  </a:schemeClr>
                </a:solidFill>
              </a:defRPr>
            </a:lvl2pPr>
            <a:lvl3pPr>
              <a:defRPr>
                <a:solidFill>
                  <a:schemeClr val="tx2">
                    <a:lumMod val="75000"/>
                  </a:schemeClr>
                </a:solidFill>
              </a:defRPr>
            </a:lvl3pPr>
            <a:lvl4pPr>
              <a:defRPr>
                <a:solidFill>
                  <a:schemeClr val="tx2">
                    <a:lumMod val="75000"/>
                  </a:schemeClr>
                </a:solidFill>
              </a:defRPr>
            </a:lvl4pPr>
            <a:lvl5pPr>
              <a:defRPr>
                <a:solidFill>
                  <a:schemeClr val="tx2">
                    <a:lumMod val="75000"/>
                  </a:schemeClr>
                </a:solidFill>
              </a:defRPr>
            </a:lvl5pPr>
          </a:lstStyle>
          <a:p>
            <a:r>
              <a:rPr lang="en-US" sz="1000" dirty="0">
                <a:solidFill>
                  <a:schemeClr val="bg1"/>
                </a:solidFill>
                <a:latin typeface="Barlow" pitchFamily="2" charset="77"/>
              </a:rPr>
              <a:t>Main Features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C6FA5A45-99C1-FA42-A8BE-A94D3F9C456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234940" y="3787172"/>
            <a:ext cx="2742174" cy="354957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>
                <a:solidFill>
                  <a:schemeClr val="tx2">
                    <a:lumMod val="75000"/>
                  </a:schemeClr>
                </a:solidFill>
              </a:defRPr>
            </a:lvl2pPr>
            <a:lvl3pPr>
              <a:defRPr>
                <a:solidFill>
                  <a:schemeClr val="tx2">
                    <a:lumMod val="75000"/>
                  </a:schemeClr>
                </a:solidFill>
              </a:defRPr>
            </a:lvl3pPr>
            <a:lvl4pPr>
              <a:defRPr>
                <a:solidFill>
                  <a:schemeClr val="tx2">
                    <a:lumMod val="75000"/>
                  </a:schemeClr>
                </a:solidFill>
              </a:defRPr>
            </a:lvl4pPr>
            <a:lvl5pPr>
              <a:defRPr>
                <a:solidFill>
                  <a:schemeClr val="tx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sz="2000" b="1" dirty="0">
                <a:solidFill>
                  <a:schemeClr val="bg1"/>
                </a:solidFill>
                <a:latin typeface="Barlow" pitchFamily="2" charset="77"/>
              </a:rPr>
              <a:t>SOLUTIONS</a:t>
            </a:r>
            <a:endParaRPr lang="en-US" dirty="0"/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67CEA3C0-D5CE-EE4C-8A64-C37E69B174A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246515" y="4160154"/>
            <a:ext cx="7591966" cy="563840"/>
          </a:xfrm>
          <a:prstGeom prst="rect">
            <a:avLst/>
          </a:prstGeom>
        </p:spPr>
        <p:txBody>
          <a:bodyPr/>
          <a:lstStyle>
            <a:lvl1pPr>
              <a:defRPr sz="1000" b="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tx2">
                    <a:lumMod val="75000"/>
                  </a:schemeClr>
                </a:solidFill>
              </a:defRPr>
            </a:lvl2pPr>
            <a:lvl3pPr>
              <a:defRPr>
                <a:solidFill>
                  <a:schemeClr val="tx2">
                    <a:lumMod val="75000"/>
                  </a:schemeClr>
                </a:solidFill>
              </a:defRPr>
            </a:lvl3pPr>
            <a:lvl4pPr>
              <a:defRPr>
                <a:solidFill>
                  <a:schemeClr val="tx2">
                    <a:lumMod val="75000"/>
                  </a:schemeClr>
                </a:solidFill>
              </a:defRPr>
            </a:lvl4pPr>
            <a:lvl5pPr>
              <a:defRPr>
                <a:solidFill>
                  <a:schemeClr val="tx2">
                    <a:lumMod val="75000"/>
                  </a:schemeClr>
                </a:solidFill>
              </a:defRPr>
            </a:lvl5pPr>
          </a:lstStyle>
          <a:p>
            <a:pPr>
              <a:lnSpc>
                <a:spcPct val="130000"/>
              </a:lnSpc>
            </a:pPr>
            <a:r>
              <a:rPr lang="en-US" sz="1000" dirty="0">
                <a:solidFill>
                  <a:schemeClr val="bg1"/>
                </a:solidFill>
                <a:latin typeface="Barlow" pitchFamily="2" charset="77"/>
              </a:rPr>
              <a:t>Credibly transform corporate markets via B2C collaboration and idea-sharing. Competently administrate quality customer service vis-a-vis synergistic infrastructures. Seamlessly re-engineer high-payoff growth strategies and progressive e-services. </a:t>
            </a: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CF92336D-B509-7940-AC16-8495BEDCC96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408082" y="4450867"/>
            <a:ext cx="1214316" cy="229880"/>
          </a:xfrm>
          <a:prstGeom prst="rect">
            <a:avLst/>
          </a:prstGeom>
        </p:spPr>
        <p:txBody>
          <a:bodyPr/>
          <a:lstStyle>
            <a:lvl1pPr algn="ctr">
              <a:defRPr sz="10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tx2">
                    <a:lumMod val="75000"/>
                  </a:schemeClr>
                </a:solidFill>
              </a:defRPr>
            </a:lvl2pPr>
            <a:lvl3pPr>
              <a:defRPr>
                <a:solidFill>
                  <a:schemeClr val="tx2">
                    <a:lumMod val="75000"/>
                  </a:schemeClr>
                </a:solidFill>
              </a:defRPr>
            </a:lvl3pPr>
            <a:lvl4pPr>
              <a:defRPr>
                <a:solidFill>
                  <a:schemeClr val="tx2">
                    <a:lumMod val="75000"/>
                  </a:schemeClr>
                </a:solidFill>
              </a:defRPr>
            </a:lvl4pPr>
            <a:lvl5pPr>
              <a:defRPr>
                <a:solidFill>
                  <a:schemeClr val="tx2">
                    <a:lumMod val="75000"/>
                  </a:schemeClr>
                </a:solidFill>
              </a:defRPr>
            </a:lvl5pPr>
          </a:lstStyle>
          <a:p>
            <a:r>
              <a:rPr lang="en-US" sz="1000" dirty="0">
                <a:solidFill>
                  <a:schemeClr val="bg1"/>
                </a:solidFill>
                <a:latin typeface="Barlow" pitchFamily="2" charset="77"/>
              </a:rPr>
              <a:t>Main Features</a:t>
            </a: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F8B16866-8C33-1C48-AFB3-66D00BAA1AA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234940" y="5465501"/>
            <a:ext cx="2742174" cy="354957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>
                <a:solidFill>
                  <a:schemeClr val="tx2">
                    <a:lumMod val="75000"/>
                  </a:schemeClr>
                </a:solidFill>
              </a:defRPr>
            </a:lvl2pPr>
            <a:lvl3pPr>
              <a:defRPr>
                <a:solidFill>
                  <a:schemeClr val="tx2">
                    <a:lumMod val="75000"/>
                  </a:schemeClr>
                </a:solidFill>
              </a:defRPr>
            </a:lvl3pPr>
            <a:lvl4pPr>
              <a:defRPr>
                <a:solidFill>
                  <a:schemeClr val="tx2">
                    <a:lumMod val="75000"/>
                  </a:schemeClr>
                </a:solidFill>
              </a:defRPr>
            </a:lvl4pPr>
            <a:lvl5pPr>
              <a:defRPr>
                <a:solidFill>
                  <a:schemeClr val="tx2">
                    <a:lumMod val="75000"/>
                  </a:schemeClr>
                </a:solidFill>
              </a:defRPr>
            </a:lvl5pPr>
          </a:lstStyle>
          <a:p>
            <a:pPr>
              <a:lnSpc>
                <a:spcPct val="130000"/>
              </a:lnSpc>
            </a:pPr>
            <a:r>
              <a:rPr lang="en-US" sz="2000" b="1" dirty="0">
                <a:solidFill>
                  <a:schemeClr val="bg1"/>
                </a:solidFill>
                <a:latin typeface="Barlow" pitchFamily="2" charset="77"/>
              </a:rPr>
              <a:t>CONSULTING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043EE930-5940-1E42-AA98-40AE95B8C8A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246515" y="5838483"/>
            <a:ext cx="7591966" cy="563840"/>
          </a:xfrm>
          <a:prstGeom prst="rect">
            <a:avLst/>
          </a:prstGeom>
        </p:spPr>
        <p:txBody>
          <a:bodyPr/>
          <a:lstStyle>
            <a:lvl1pPr>
              <a:defRPr sz="1000" b="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tx2">
                    <a:lumMod val="75000"/>
                  </a:schemeClr>
                </a:solidFill>
              </a:defRPr>
            </a:lvl2pPr>
            <a:lvl3pPr>
              <a:defRPr>
                <a:solidFill>
                  <a:schemeClr val="tx2">
                    <a:lumMod val="75000"/>
                  </a:schemeClr>
                </a:solidFill>
              </a:defRPr>
            </a:lvl3pPr>
            <a:lvl4pPr>
              <a:defRPr>
                <a:solidFill>
                  <a:schemeClr val="tx2">
                    <a:lumMod val="75000"/>
                  </a:schemeClr>
                </a:solidFill>
              </a:defRPr>
            </a:lvl4pPr>
            <a:lvl5pPr>
              <a:defRPr>
                <a:solidFill>
                  <a:schemeClr val="tx2">
                    <a:lumMod val="75000"/>
                  </a:schemeClr>
                </a:solidFill>
              </a:defRPr>
            </a:lvl5pPr>
          </a:lstStyle>
          <a:p>
            <a:pPr>
              <a:lnSpc>
                <a:spcPct val="130000"/>
              </a:lnSpc>
            </a:pPr>
            <a:r>
              <a:rPr lang="en-US" sz="1000" dirty="0">
                <a:solidFill>
                  <a:schemeClr val="bg1"/>
                </a:solidFill>
                <a:latin typeface="Barlow" pitchFamily="2" charset="77"/>
              </a:rPr>
              <a:t>Credibly transform corporate markets via B2C collaboration and idea-sharing. Competently administrate quality customer service vis-a-vis synergistic infrastructures. Seamlessly re-engineer high-payoff growth strategies and progressive e-services. </a:t>
            </a: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7D8B4F7E-EF35-2A43-8315-4A53ECF4DEC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0408082" y="6129196"/>
            <a:ext cx="1214316" cy="229880"/>
          </a:xfrm>
          <a:prstGeom prst="rect">
            <a:avLst/>
          </a:prstGeom>
        </p:spPr>
        <p:txBody>
          <a:bodyPr/>
          <a:lstStyle>
            <a:lvl1pPr algn="ctr">
              <a:defRPr sz="10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tx2">
                    <a:lumMod val="75000"/>
                  </a:schemeClr>
                </a:solidFill>
              </a:defRPr>
            </a:lvl2pPr>
            <a:lvl3pPr>
              <a:defRPr>
                <a:solidFill>
                  <a:schemeClr val="tx2">
                    <a:lumMod val="75000"/>
                  </a:schemeClr>
                </a:solidFill>
              </a:defRPr>
            </a:lvl3pPr>
            <a:lvl4pPr>
              <a:defRPr>
                <a:solidFill>
                  <a:schemeClr val="tx2">
                    <a:lumMod val="75000"/>
                  </a:schemeClr>
                </a:solidFill>
              </a:defRPr>
            </a:lvl4pPr>
            <a:lvl5pPr>
              <a:defRPr>
                <a:solidFill>
                  <a:schemeClr val="tx2">
                    <a:lumMod val="75000"/>
                  </a:schemeClr>
                </a:solidFill>
              </a:defRPr>
            </a:lvl5pPr>
          </a:lstStyle>
          <a:p>
            <a:r>
              <a:rPr lang="en-US" sz="1000" dirty="0">
                <a:solidFill>
                  <a:schemeClr val="bg1"/>
                </a:solidFill>
                <a:latin typeface="Barlow" pitchFamily="2" charset="77"/>
              </a:rPr>
              <a:t>Main Features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E4A2A396-B08D-0140-876E-0995EF556D7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0408082" y="2152593"/>
            <a:ext cx="1214316" cy="563841"/>
          </a:xfrm>
          <a:prstGeom prst="rect">
            <a:avLst/>
          </a:prstGeom>
        </p:spPr>
        <p:txBody>
          <a:bodyPr/>
          <a:lstStyle>
            <a:lvl1pPr algn="ctr">
              <a:defRPr sz="20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tx2">
                    <a:lumMod val="75000"/>
                  </a:schemeClr>
                </a:solidFill>
              </a:defRPr>
            </a:lvl2pPr>
            <a:lvl3pPr>
              <a:defRPr>
                <a:solidFill>
                  <a:schemeClr val="tx2">
                    <a:lumMod val="75000"/>
                  </a:schemeClr>
                </a:solidFill>
              </a:defRPr>
            </a:lvl3pPr>
            <a:lvl4pPr>
              <a:defRPr>
                <a:solidFill>
                  <a:schemeClr val="tx2">
                    <a:lumMod val="75000"/>
                  </a:schemeClr>
                </a:solidFill>
              </a:defRPr>
            </a:lvl4pPr>
            <a:lvl5pPr>
              <a:defRPr>
                <a:solidFill>
                  <a:schemeClr val="tx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sz="4000" dirty="0">
                <a:solidFill>
                  <a:schemeClr val="bg1"/>
                </a:solidFill>
                <a:latin typeface="Barlow" pitchFamily="2" charset="77"/>
              </a:rPr>
              <a:t>82</a:t>
            </a:r>
            <a:r>
              <a:rPr lang="en-US" dirty="0"/>
              <a:t>%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CDAC8459-5961-8A44-BB26-2802E3C2ACEE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408082" y="3865647"/>
            <a:ext cx="1214316" cy="563841"/>
          </a:xfrm>
          <a:prstGeom prst="rect">
            <a:avLst/>
          </a:prstGeom>
        </p:spPr>
        <p:txBody>
          <a:bodyPr/>
          <a:lstStyle>
            <a:lvl1pPr algn="ctr">
              <a:defRPr sz="20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tx2">
                    <a:lumMod val="75000"/>
                  </a:schemeClr>
                </a:solidFill>
              </a:defRPr>
            </a:lvl2pPr>
            <a:lvl3pPr>
              <a:defRPr>
                <a:solidFill>
                  <a:schemeClr val="tx2">
                    <a:lumMod val="75000"/>
                  </a:schemeClr>
                </a:solidFill>
              </a:defRPr>
            </a:lvl3pPr>
            <a:lvl4pPr>
              <a:defRPr>
                <a:solidFill>
                  <a:schemeClr val="tx2">
                    <a:lumMod val="75000"/>
                  </a:schemeClr>
                </a:solidFill>
              </a:defRPr>
            </a:lvl4pPr>
            <a:lvl5pPr>
              <a:defRPr>
                <a:solidFill>
                  <a:schemeClr val="tx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sz="4000" dirty="0">
                <a:solidFill>
                  <a:schemeClr val="bg1"/>
                </a:solidFill>
                <a:latin typeface="Barlow" pitchFamily="2" charset="77"/>
              </a:rPr>
              <a:t>62</a:t>
            </a:r>
            <a:r>
              <a:rPr lang="en-US" dirty="0"/>
              <a:t>%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392ED789-3A11-924B-A28E-04B59C71D42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408082" y="5555550"/>
            <a:ext cx="1214316" cy="563841"/>
          </a:xfrm>
          <a:prstGeom prst="rect">
            <a:avLst/>
          </a:prstGeom>
        </p:spPr>
        <p:txBody>
          <a:bodyPr/>
          <a:lstStyle>
            <a:lvl1pPr algn="ctr">
              <a:defRPr sz="20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tx2">
                    <a:lumMod val="75000"/>
                  </a:schemeClr>
                </a:solidFill>
              </a:defRPr>
            </a:lvl2pPr>
            <a:lvl3pPr>
              <a:defRPr>
                <a:solidFill>
                  <a:schemeClr val="tx2">
                    <a:lumMod val="75000"/>
                  </a:schemeClr>
                </a:solidFill>
              </a:defRPr>
            </a:lvl3pPr>
            <a:lvl4pPr>
              <a:defRPr>
                <a:solidFill>
                  <a:schemeClr val="tx2">
                    <a:lumMod val="75000"/>
                  </a:schemeClr>
                </a:solidFill>
              </a:defRPr>
            </a:lvl4pPr>
            <a:lvl5pPr>
              <a:defRPr>
                <a:solidFill>
                  <a:schemeClr val="tx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sz="4000" dirty="0">
                <a:solidFill>
                  <a:schemeClr val="bg1"/>
                </a:solidFill>
                <a:latin typeface="Barlow" pitchFamily="2" charset="77"/>
              </a:rPr>
              <a:t>90</a:t>
            </a:r>
            <a:r>
              <a:rPr lang="en-US" dirty="0"/>
              <a:t>%</a:t>
            </a:r>
          </a:p>
        </p:txBody>
      </p:sp>
    </p:spTree>
    <p:extLst>
      <p:ext uri="{BB962C8B-B14F-4D97-AF65-F5344CB8AC3E}">
        <p14:creationId xmlns:p14="http://schemas.microsoft.com/office/powerpoint/2010/main" val="10581186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Timelin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1D2D162-89CF-5248-9CBB-CAD4C5A94997}"/>
              </a:ext>
            </a:extLst>
          </p:cNvPr>
          <p:cNvCxnSpPr>
            <a:cxnSpLocks/>
          </p:cNvCxnSpPr>
          <p:nvPr userDrawn="1"/>
        </p:nvCxnSpPr>
        <p:spPr>
          <a:xfrm flipV="1">
            <a:off x="8030550" y="2873717"/>
            <a:ext cx="0" cy="421129"/>
          </a:xfrm>
          <a:prstGeom prst="line">
            <a:avLst/>
          </a:prstGeom>
          <a:ln>
            <a:solidFill>
              <a:schemeClr val="tx2">
                <a:lumMod val="75000"/>
              </a:schemeClr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AA2E9822-CAB0-E548-AFF7-D19D1FA4F73C}"/>
              </a:ext>
            </a:extLst>
          </p:cNvPr>
          <p:cNvSpPr/>
          <p:nvPr userDrawn="1"/>
        </p:nvSpPr>
        <p:spPr>
          <a:xfrm>
            <a:off x="1776578" y="3269446"/>
            <a:ext cx="809181" cy="809181"/>
          </a:xfrm>
          <a:prstGeom prst="ellipse">
            <a:avLst/>
          </a:prstGeom>
          <a:solidFill>
            <a:srgbClr val="004E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FF71D4F-7101-E542-BA5B-346A0805920C}"/>
              </a:ext>
            </a:extLst>
          </p:cNvPr>
          <p:cNvSpPr/>
          <p:nvPr userDrawn="1"/>
        </p:nvSpPr>
        <p:spPr>
          <a:xfrm>
            <a:off x="3724658" y="3269446"/>
            <a:ext cx="809181" cy="809181"/>
          </a:xfrm>
          <a:prstGeom prst="ellipse">
            <a:avLst/>
          </a:prstGeom>
          <a:solidFill>
            <a:srgbClr val="FED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B092A95-3B90-A44E-8580-75BABC84E769}"/>
              </a:ext>
            </a:extLst>
          </p:cNvPr>
          <p:cNvSpPr/>
          <p:nvPr userDrawn="1"/>
        </p:nvSpPr>
        <p:spPr>
          <a:xfrm>
            <a:off x="5672738" y="3269446"/>
            <a:ext cx="809181" cy="809181"/>
          </a:xfrm>
          <a:prstGeom prst="ellipse">
            <a:avLst/>
          </a:prstGeom>
          <a:solidFill>
            <a:srgbClr val="004E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DCE610F-30CB-E942-B6E7-F17D29358B8B}"/>
              </a:ext>
            </a:extLst>
          </p:cNvPr>
          <p:cNvSpPr/>
          <p:nvPr userDrawn="1"/>
        </p:nvSpPr>
        <p:spPr>
          <a:xfrm>
            <a:off x="7620818" y="3269446"/>
            <a:ext cx="809181" cy="809181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CEEFCB1-8C1F-2347-BDAA-5AD9072FF1BF}"/>
              </a:ext>
            </a:extLst>
          </p:cNvPr>
          <p:cNvSpPr/>
          <p:nvPr userDrawn="1"/>
        </p:nvSpPr>
        <p:spPr>
          <a:xfrm>
            <a:off x="9568899" y="3269446"/>
            <a:ext cx="809181" cy="809181"/>
          </a:xfrm>
          <a:prstGeom prst="ellipse">
            <a:avLst/>
          </a:prstGeom>
          <a:solidFill>
            <a:srgbClr val="FED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68AE024-C7A1-F249-8584-02B40F5C1F91}"/>
              </a:ext>
            </a:extLst>
          </p:cNvPr>
          <p:cNvCxnSpPr>
            <a:cxnSpLocks/>
            <a:stCxn id="6" idx="4"/>
          </p:cNvCxnSpPr>
          <p:nvPr userDrawn="1"/>
        </p:nvCxnSpPr>
        <p:spPr>
          <a:xfrm>
            <a:off x="2181169" y="4078627"/>
            <a:ext cx="0" cy="447726"/>
          </a:xfrm>
          <a:prstGeom prst="line">
            <a:avLst/>
          </a:prstGeom>
          <a:ln>
            <a:solidFill>
              <a:schemeClr val="tx2">
                <a:lumMod val="75000"/>
              </a:schemeClr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817CCD9-1FD2-4144-AD17-C0A1512169C1}"/>
              </a:ext>
            </a:extLst>
          </p:cNvPr>
          <p:cNvCxnSpPr>
            <a:stCxn id="6" idx="6"/>
            <a:endCxn id="7" idx="2"/>
          </p:cNvCxnSpPr>
          <p:nvPr userDrawn="1"/>
        </p:nvCxnSpPr>
        <p:spPr>
          <a:xfrm>
            <a:off x="2585759" y="3674037"/>
            <a:ext cx="1138899" cy="0"/>
          </a:xfrm>
          <a:prstGeom prst="line">
            <a:avLst/>
          </a:prstGeom>
          <a:ln>
            <a:solidFill>
              <a:schemeClr val="tx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7CEAA04-D3B7-F540-8AFD-B4A66D4DD954}"/>
              </a:ext>
            </a:extLst>
          </p:cNvPr>
          <p:cNvCxnSpPr>
            <a:stCxn id="7" idx="6"/>
            <a:endCxn id="8" idx="2"/>
          </p:cNvCxnSpPr>
          <p:nvPr userDrawn="1"/>
        </p:nvCxnSpPr>
        <p:spPr>
          <a:xfrm>
            <a:off x="4533839" y="3674037"/>
            <a:ext cx="1138899" cy="0"/>
          </a:xfrm>
          <a:prstGeom prst="line">
            <a:avLst/>
          </a:prstGeom>
          <a:ln>
            <a:solidFill>
              <a:schemeClr val="tx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52D9204-4D70-1840-B1F4-B2037D4D44B1}"/>
              </a:ext>
            </a:extLst>
          </p:cNvPr>
          <p:cNvCxnSpPr>
            <a:stCxn id="8" idx="6"/>
            <a:endCxn id="9" idx="2"/>
          </p:cNvCxnSpPr>
          <p:nvPr userDrawn="1"/>
        </p:nvCxnSpPr>
        <p:spPr>
          <a:xfrm>
            <a:off x="6481919" y="3674037"/>
            <a:ext cx="1138899" cy="0"/>
          </a:xfrm>
          <a:prstGeom prst="line">
            <a:avLst/>
          </a:prstGeom>
          <a:ln>
            <a:solidFill>
              <a:schemeClr val="tx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C250F40-BC43-174E-BE57-AB2A802F6976}"/>
              </a:ext>
            </a:extLst>
          </p:cNvPr>
          <p:cNvCxnSpPr>
            <a:stCxn id="9" idx="6"/>
            <a:endCxn id="12" idx="2"/>
          </p:cNvCxnSpPr>
          <p:nvPr userDrawn="1"/>
        </p:nvCxnSpPr>
        <p:spPr>
          <a:xfrm>
            <a:off x="8429999" y="3674037"/>
            <a:ext cx="1138900" cy="0"/>
          </a:xfrm>
          <a:prstGeom prst="line">
            <a:avLst/>
          </a:prstGeom>
          <a:ln>
            <a:solidFill>
              <a:schemeClr val="tx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ABC6C7C-7D37-BB4F-81B3-AE4A7EACC321}"/>
              </a:ext>
            </a:extLst>
          </p:cNvPr>
          <p:cNvCxnSpPr>
            <a:cxnSpLocks/>
          </p:cNvCxnSpPr>
          <p:nvPr userDrawn="1"/>
        </p:nvCxnSpPr>
        <p:spPr>
          <a:xfrm>
            <a:off x="6091017" y="4078627"/>
            <a:ext cx="0" cy="447726"/>
          </a:xfrm>
          <a:prstGeom prst="line">
            <a:avLst/>
          </a:prstGeom>
          <a:ln>
            <a:solidFill>
              <a:schemeClr val="tx2">
                <a:lumMod val="75000"/>
              </a:schemeClr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D640633-6F7B-204F-9AC4-51BAE9813567}"/>
              </a:ext>
            </a:extLst>
          </p:cNvPr>
          <p:cNvCxnSpPr>
            <a:cxnSpLocks/>
          </p:cNvCxnSpPr>
          <p:nvPr userDrawn="1"/>
        </p:nvCxnSpPr>
        <p:spPr>
          <a:xfrm>
            <a:off x="10011376" y="4078627"/>
            <a:ext cx="0" cy="447726"/>
          </a:xfrm>
          <a:prstGeom prst="line">
            <a:avLst/>
          </a:prstGeom>
          <a:ln>
            <a:solidFill>
              <a:schemeClr val="tx2">
                <a:lumMod val="75000"/>
              </a:schemeClr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7800A01-83F8-C246-B804-48F2FC2D86C9}"/>
              </a:ext>
            </a:extLst>
          </p:cNvPr>
          <p:cNvCxnSpPr>
            <a:cxnSpLocks/>
          </p:cNvCxnSpPr>
          <p:nvPr userDrawn="1"/>
        </p:nvCxnSpPr>
        <p:spPr>
          <a:xfrm flipV="1">
            <a:off x="4110694" y="2848317"/>
            <a:ext cx="0" cy="421129"/>
          </a:xfrm>
          <a:prstGeom prst="line">
            <a:avLst/>
          </a:prstGeom>
          <a:ln>
            <a:solidFill>
              <a:schemeClr val="tx2">
                <a:lumMod val="75000"/>
              </a:schemeClr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C8E86A82-F8CE-C944-9CC4-3A251F364CE9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1888808" y="3558626"/>
            <a:ext cx="612467" cy="2501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2011</a:t>
            </a:r>
          </a:p>
        </p:txBody>
      </p:sp>
      <p:sp>
        <p:nvSpPr>
          <p:cNvPr id="28" name="Text Placeholder 5">
            <a:extLst>
              <a:ext uri="{FF2B5EF4-FFF2-40B4-BE49-F238E27FC236}">
                <a16:creationId xmlns:a16="http://schemas.microsoft.com/office/drawing/2014/main" id="{C9943DB4-4583-5140-99A9-DFF3A854F2F7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3790587" y="3558626"/>
            <a:ext cx="677323" cy="2501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2012</a:t>
            </a:r>
          </a:p>
        </p:txBody>
      </p:sp>
      <p:sp>
        <p:nvSpPr>
          <p:cNvPr id="29" name="Text Placeholder 5">
            <a:extLst>
              <a:ext uri="{FF2B5EF4-FFF2-40B4-BE49-F238E27FC236}">
                <a16:creationId xmlns:a16="http://schemas.microsoft.com/office/drawing/2014/main" id="{73969610-C168-1142-8273-37E4C0506A9F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5735133" y="3558626"/>
            <a:ext cx="677323" cy="2501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2013</a:t>
            </a:r>
          </a:p>
        </p:txBody>
      </p:sp>
      <p:sp>
        <p:nvSpPr>
          <p:cNvPr id="30" name="Text Placeholder 5">
            <a:extLst>
              <a:ext uri="{FF2B5EF4-FFF2-40B4-BE49-F238E27FC236}">
                <a16:creationId xmlns:a16="http://schemas.microsoft.com/office/drawing/2014/main" id="{66692367-F3DB-594C-8786-B10A80B7CF82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7679680" y="3558626"/>
            <a:ext cx="677323" cy="2501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2014</a:t>
            </a:r>
          </a:p>
        </p:txBody>
      </p:sp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F4095E70-32F4-914D-BE8A-55E9FB3F6CE7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9635801" y="3558626"/>
            <a:ext cx="677323" cy="2501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2015</a:t>
            </a:r>
          </a:p>
        </p:txBody>
      </p:sp>
      <p:sp>
        <p:nvSpPr>
          <p:cNvPr id="35" name="Text Placeholder 5">
            <a:extLst>
              <a:ext uri="{FF2B5EF4-FFF2-40B4-BE49-F238E27FC236}">
                <a16:creationId xmlns:a16="http://schemas.microsoft.com/office/drawing/2014/main" id="{D25B5D5D-ECEF-084C-93C7-5026D7DBAE3C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3364843" y="1744256"/>
            <a:ext cx="1589302" cy="27209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algn="ctr">
              <a:lnSpc>
                <a:spcPct val="130000"/>
              </a:lnSpc>
              <a:defRPr sz="1400">
                <a:solidFill>
                  <a:srgbClr val="4E5865"/>
                </a:solidFill>
              </a:defRPr>
            </a:lvl1pPr>
          </a:lstStyle>
          <a:p>
            <a:pPr lvl="0"/>
            <a:r>
              <a:rPr lang="en-US"/>
              <a:t>New Team Work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040D8ACE-E17B-9E43-B5AB-AE32AB1C55D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874949" y="2039642"/>
            <a:ext cx="2565067" cy="692355"/>
          </a:xfrm>
          <a:prstGeom prst="rect">
            <a:avLst/>
          </a:prstGeom>
        </p:spPr>
        <p:txBody>
          <a:bodyPr numCol="1"/>
          <a:lstStyle>
            <a:lvl1pPr marL="0" indent="0">
              <a:buFont typeface="Arial" panose="020B0604020202020204" pitchFamily="34" charset="0"/>
              <a:buNone/>
              <a:defRPr sz="1050" b="0">
                <a:solidFill>
                  <a:srgbClr val="4E5865"/>
                </a:solidFill>
                <a:latin typeface="Barlow" pitchFamily="2" charset="77"/>
              </a:defRPr>
            </a:lvl1pPr>
            <a:lvl2pPr marL="742950" indent="-285750">
              <a:buFont typeface="Arial" panose="020B0604020202020204" pitchFamily="34" charset="0"/>
              <a:buChar char="•"/>
              <a:defRPr sz="1600">
                <a:solidFill>
                  <a:schemeClr val="tx2">
                    <a:lumMod val="75000"/>
                  </a:schemeClr>
                </a:solidFill>
                <a:latin typeface="+mj-lt"/>
              </a:defRPr>
            </a:lvl2pPr>
            <a:lvl3pPr>
              <a:defRPr sz="1400">
                <a:solidFill>
                  <a:schemeClr val="tx2">
                    <a:lumMod val="75000"/>
                  </a:schemeClr>
                </a:solidFill>
                <a:latin typeface="+mj-lt"/>
              </a:defRPr>
            </a:lvl3pPr>
            <a:lvl4pPr>
              <a:defRPr sz="1200">
                <a:solidFill>
                  <a:schemeClr val="tx2">
                    <a:lumMod val="75000"/>
                  </a:schemeClr>
                </a:solidFill>
                <a:latin typeface="+mj-lt"/>
              </a:defRPr>
            </a:lvl4pPr>
            <a:lvl5pPr>
              <a:defRPr sz="1200">
                <a:solidFill>
                  <a:schemeClr val="tx2">
                    <a:lumMod val="75000"/>
                  </a:schemeClr>
                </a:solidFill>
                <a:latin typeface="+mj-lt"/>
              </a:defRPr>
            </a:lvl5pPr>
          </a:lstStyle>
          <a:p>
            <a:pPr algn="ctr">
              <a:lnSpc>
                <a:spcPct val="130000"/>
              </a:lnSpc>
            </a:pPr>
            <a:r>
              <a:rPr lang="en-US" sz="1000">
                <a:solidFill>
                  <a:schemeClr val="tx2">
                    <a:lumMod val="75000"/>
                  </a:schemeClr>
                </a:solidFill>
                <a:latin typeface="Barlow" pitchFamily="2" charset="77"/>
              </a:rPr>
              <a:t>Compellingly engineer technically sound info front-end resources. Authoritatively unleash standards in architectures.</a:t>
            </a:r>
          </a:p>
        </p:txBody>
      </p:sp>
      <p:sp>
        <p:nvSpPr>
          <p:cNvPr id="38" name="Text Placeholder 5">
            <a:extLst>
              <a:ext uri="{FF2B5EF4-FFF2-40B4-BE49-F238E27FC236}">
                <a16:creationId xmlns:a16="http://schemas.microsoft.com/office/drawing/2014/main" id="{53D6250A-EBEC-CA47-8ADB-E31E8755412F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7263017" y="1744256"/>
            <a:ext cx="1589302" cy="27209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algn="ctr">
              <a:lnSpc>
                <a:spcPct val="130000"/>
              </a:lnSpc>
              <a:defRPr sz="1400">
                <a:solidFill>
                  <a:srgbClr val="4E5865"/>
                </a:solidFill>
              </a:defRPr>
            </a:lvl1pPr>
          </a:lstStyle>
          <a:p>
            <a:pPr algn="ctr">
              <a:lnSpc>
                <a:spcPct val="130000"/>
              </a:lnSpc>
            </a:pPr>
            <a:r>
              <a:rPr lang="en-US" sz="1400" b="1">
                <a:solidFill>
                  <a:schemeClr val="tx2">
                    <a:lumMod val="75000"/>
                  </a:schemeClr>
                </a:solidFill>
                <a:latin typeface="Barlow" pitchFamily="2" charset="77"/>
              </a:rPr>
              <a:t>New Department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B0A007DB-EF6F-5B4C-9E4B-3525063EEF1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773123" y="2039642"/>
            <a:ext cx="2565067" cy="692355"/>
          </a:xfrm>
          <a:prstGeom prst="rect">
            <a:avLst/>
          </a:prstGeom>
        </p:spPr>
        <p:txBody>
          <a:bodyPr numCol="1"/>
          <a:lstStyle>
            <a:lvl1pPr marL="0" indent="0">
              <a:buFont typeface="Arial" panose="020B0604020202020204" pitchFamily="34" charset="0"/>
              <a:buNone/>
              <a:defRPr sz="1050" b="0">
                <a:solidFill>
                  <a:srgbClr val="4E5865"/>
                </a:solidFill>
                <a:latin typeface="Barlow" pitchFamily="2" charset="77"/>
              </a:defRPr>
            </a:lvl1pPr>
            <a:lvl2pPr marL="742950" indent="-285750">
              <a:buFont typeface="Arial" panose="020B0604020202020204" pitchFamily="34" charset="0"/>
              <a:buChar char="•"/>
              <a:defRPr sz="1600">
                <a:solidFill>
                  <a:schemeClr val="tx2">
                    <a:lumMod val="75000"/>
                  </a:schemeClr>
                </a:solidFill>
                <a:latin typeface="+mj-lt"/>
              </a:defRPr>
            </a:lvl2pPr>
            <a:lvl3pPr>
              <a:defRPr sz="1400">
                <a:solidFill>
                  <a:schemeClr val="tx2">
                    <a:lumMod val="75000"/>
                  </a:schemeClr>
                </a:solidFill>
                <a:latin typeface="+mj-lt"/>
              </a:defRPr>
            </a:lvl3pPr>
            <a:lvl4pPr>
              <a:defRPr sz="1200">
                <a:solidFill>
                  <a:schemeClr val="tx2">
                    <a:lumMod val="75000"/>
                  </a:schemeClr>
                </a:solidFill>
                <a:latin typeface="+mj-lt"/>
              </a:defRPr>
            </a:lvl4pPr>
            <a:lvl5pPr>
              <a:defRPr sz="1200">
                <a:solidFill>
                  <a:schemeClr val="tx2">
                    <a:lumMod val="75000"/>
                  </a:schemeClr>
                </a:solidFill>
                <a:latin typeface="+mj-lt"/>
              </a:defRPr>
            </a:lvl5pPr>
          </a:lstStyle>
          <a:p>
            <a:pPr algn="ctr">
              <a:lnSpc>
                <a:spcPct val="130000"/>
              </a:lnSpc>
            </a:pPr>
            <a:r>
              <a:rPr lang="en-US" sz="1000">
                <a:solidFill>
                  <a:schemeClr val="tx2">
                    <a:lumMod val="75000"/>
                  </a:schemeClr>
                </a:solidFill>
                <a:latin typeface="Barlow" pitchFamily="2" charset="77"/>
              </a:rPr>
              <a:t>Compellingly engineer technically sound info front-end resources. Authoritatively unleash standards in architectures.</a:t>
            </a:r>
          </a:p>
        </p:txBody>
      </p:sp>
      <p:sp>
        <p:nvSpPr>
          <p:cNvPr id="40" name="Text Placeholder 5">
            <a:extLst>
              <a:ext uri="{FF2B5EF4-FFF2-40B4-BE49-F238E27FC236}">
                <a16:creationId xmlns:a16="http://schemas.microsoft.com/office/drawing/2014/main" id="{5D38105C-A6C1-E840-A593-A2B1D01E037E}"/>
              </a:ext>
            </a:extLst>
          </p:cNvPr>
          <p:cNvSpPr>
            <a:spLocks noGrp="1"/>
          </p:cNvSpPr>
          <p:nvPr>
            <p:ph idx="21" hasCustomPrompt="1"/>
          </p:nvPr>
        </p:nvSpPr>
        <p:spPr>
          <a:xfrm>
            <a:off x="9171505" y="4616078"/>
            <a:ext cx="1589302" cy="27209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algn="ctr">
              <a:lnSpc>
                <a:spcPct val="130000"/>
              </a:lnSpc>
              <a:defRPr sz="1400">
                <a:solidFill>
                  <a:srgbClr val="4E5865"/>
                </a:solidFill>
              </a:defRPr>
            </a:lvl1pPr>
          </a:lstStyle>
          <a:p>
            <a:pPr algn="ctr">
              <a:lnSpc>
                <a:spcPct val="130000"/>
              </a:lnSpc>
            </a:pPr>
            <a:r>
              <a:rPr lang="en-US" sz="1400" b="1" dirty="0">
                <a:solidFill>
                  <a:schemeClr val="tx2">
                    <a:lumMod val="75000"/>
                  </a:schemeClr>
                </a:solidFill>
                <a:latin typeface="Barlow" pitchFamily="2" charset="77"/>
              </a:rPr>
              <a:t>The Awards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41C8CCE9-D73D-D04A-BBC0-7E4C3BC3A30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681611" y="4911464"/>
            <a:ext cx="2565067" cy="692355"/>
          </a:xfrm>
          <a:prstGeom prst="rect">
            <a:avLst/>
          </a:prstGeom>
        </p:spPr>
        <p:txBody>
          <a:bodyPr numCol="1"/>
          <a:lstStyle>
            <a:lvl1pPr marL="0" indent="0">
              <a:buFont typeface="Arial" panose="020B0604020202020204" pitchFamily="34" charset="0"/>
              <a:buNone/>
              <a:defRPr sz="1050" b="0">
                <a:solidFill>
                  <a:srgbClr val="4E5865"/>
                </a:solidFill>
                <a:latin typeface="Barlow" pitchFamily="2" charset="77"/>
              </a:defRPr>
            </a:lvl1pPr>
            <a:lvl2pPr marL="742950" indent="-285750">
              <a:buFont typeface="Arial" panose="020B0604020202020204" pitchFamily="34" charset="0"/>
              <a:buChar char="•"/>
              <a:defRPr sz="1600">
                <a:solidFill>
                  <a:schemeClr val="tx2">
                    <a:lumMod val="75000"/>
                  </a:schemeClr>
                </a:solidFill>
                <a:latin typeface="+mj-lt"/>
              </a:defRPr>
            </a:lvl2pPr>
            <a:lvl3pPr>
              <a:defRPr sz="1400">
                <a:solidFill>
                  <a:schemeClr val="tx2">
                    <a:lumMod val="75000"/>
                  </a:schemeClr>
                </a:solidFill>
                <a:latin typeface="+mj-lt"/>
              </a:defRPr>
            </a:lvl3pPr>
            <a:lvl4pPr>
              <a:defRPr sz="1200">
                <a:solidFill>
                  <a:schemeClr val="tx2">
                    <a:lumMod val="75000"/>
                  </a:schemeClr>
                </a:solidFill>
                <a:latin typeface="+mj-lt"/>
              </a:defRPr>
            </a:lvl4pPr>
            <a:lvl5pPr>
              <a:defRPr sz="1200">
                <a:solidFill>
                  <a:schemeClr val="tx2">
                    <a:lumMod val="75000"/>
                  </a:schemeClr>
                </a:solidFill>
                <a:latin typeface="+mj-lt"/>
              </a:defRPr>
            </a:lvl5pPr>
          </a:lstStyle>
          <a:p>
            <a:pPr algn="ctr">
              <a:lnSpc>
                <a:spcPct val="130000"/>
              </a:lnSpc>
            </a:pPr>
            <a:r>
              <a:rPr lang="en-US" sz="1000">
                <a:solidFill>
                  <a:schemeClr val="tx2">
                    <a:lumMod val="75000"/>
                  </a:schemeClr>
                </a:solidFill>
                <a:latin typeface="Barlow" pitchFamily="2" charset="77"/>
              </a:rPr>
              <a:t>Compellingly engineer technically sound info front-end resources. Authoritatively unleash standards in architectures.</a:t>
            </a:r>
          </a:p>
        </p:txBody>
      </p:sp>
      <p:sp>
        <p:nvSpPr>
          <p:cNvPr id="42" name="Text Placeholder 5">
            <a:extLst>
              <a:ext uri="{FF2B5EF4-FFF2-40B4-BE49-F238E27FC236}">
                <a16:creationId xmlns:a16="http://schemas.microsoft.com/office/drawing/2014/main" id="{9B0C9FED-A54A-3440-82F2-D7D4DC0A1549}"/>
              </a:ext>
            </a:extLst>
          </p:cNvPr>
          <p:cNvSpPr>
            <a:spLocks noGrp="1"/>
          </p:cNvSpPr>
          <p:nvPr>
            <p:ph idx="23" hasCustomPrompt="1"/>
          </p:nvPr>
        </p:nvSpPr>
        <p:spPr>
          <a:xfrm>
            <a:off x="5305563" y="4615666"/>
            <a:ext cx="1589302" cy="27209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algn="ctr">
              <a:lnSpc>
                <a:spcPct val="130000"/>
              </a:lnSpc>
              <a:defRPr sz="1400">
                <a:solidFill>
                  <a:srgbClr val="4E5865"/>
                </a:solidFill>
              </a:defRPr>
            </a:lvl1pPr>
          </a:lstStyle>
          <a:p>
            <a:pPr algn="ctr">
              <a:lnSpc>
                <a:spcPct val="130000"/>
              </a:lnSpc>
            </a:pPr>
            <a:r>
              <a:rPr lang="en-US" sz="1400" b="1">
                <a:solidFill>
                  <a:schemeClr val="tx2">
                    <a:lumMod val="75000"/>
                  </a:schemeClr>
                </a:solidFill>
                <a:latin typeface="Barlow" pitchFamily="2" charset="77"/>
              </a:rPr>
              <a:t>Marketing Team</a:t>
            </a:r>
          </a:p>
        </p:txBody>
      </p: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28D90941-CC4B-104E-B1B2-11C0CFBCF35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815669" y="4911052"/>
            <a:ext cx="2565067" cy="692355"/>
          </a:xfrm>
          <a:prstGeom prst="rect">
            <a:avLst/>
          </a:prstGeom>
        </p:spPr>
        <p:txBody>
          <a:bodyPr numCol="1"/>
          <a:lstStyle>
            <a:lvl1pPr marL="0" indent="0">
              <a:buFont typeface="Arial" panose="020B0604020202020204" pitchFamily="34" charset="0"/>
              <a:buNone/>
              <a:defRPr sz="1050" b="0">
                <a:solidFill>
                  <a:srgbClr val="4E5865"/>
                </a:solidFill>
                <a:latin typeface="Barlow" pitchFamily="2" charset="77"/>
              </a:defRPr>
            </a:lvl1pPr>
            <a:lvl2pPr marL="742950" indent="-285750">
              <a:buFont typeface="Arial" panose="020B0604020202020204" pitchFamily="34" charset="0"/>
              <a:buChar char="•"/>
              <a:defRPr sz="1600">
                <a:solidFill>
                  <a:schemeClr val="tx2">
                    <a:lumMod val="75000"/>
                  </a:schemeClr>
                </a:solidFill>
                <a:latin typeface="+mj-lt"/>
              </a:defRPr>
            </a:lvl2pPr>
            <a:lvl3pPr>
              <a:defRPr sz="1400">
                <a:solidFill>
                  <a:schemeClr val="tx2">
                    <a:lumMod val="75000"/>
                  </a:schemeClr>
                </a:solidFill>
                <a:latin typeface="+mj-lt"/>
              </a:defRPr>
            </a:lvl3pPr>
            <a:lvl4pPr>
              <a:defRPr sz="1200">
                <a:solidFill>
                  <a:schemeClr val="tx2">
                    <a:lumMod val="75000"/>
                  </a:schemeClr>
                </a:solidFill>
                <a:latin typeface="+mj-lt"/>
              </a:defRPr>
            </a:lvl4pPr>
            <a:lvl5pPr>
              <a:defRPr sz="1200">
                <a:solidFill>
                  <a:schemeClr val="tx2">
                    <a:lumMod val="75000"/>
                  </a:schemeClr>
                </a:solidFill>
                <a:latin typeface="+mj-lt"/>
              </a:defRPr>
            </a:lvl5pPr>
          </a:lstStyle>
          <a:p>
            <a:pPr algn="ctr">
              <a:lnSpc>
                <a:spcPct val="130000"/>
              </a:lnSpc>
            </a:pPr>
            <a:r>
              <a:rPr lang="en-US" sz="1000">
                <a:solidFill>
                  <a:schemeClr val="tx2">
                    <a:lumMod val="75000"/>
                  </a:schemeClr>
                </a:solidFill>
                <a:latin typeface="Barlow" pitchFamily="2" charset="77"/>
              </a:rPr>
              <a:t>Compellingly engineer technically sound info front-end resources. Authoritatively unleash standards in architectures.</a:t>
            </a:r>
          </a:p>
        </p:txBody>
      </p:sp>
      <p:sp>
        <p:nvSpPr>
          <p:cNvPr id="46" name="Text Placeholder 5">
            <a:extLst>
              <a:ext uri="{FF2B5EF4-FFF2-40B4-BE49-F238E27FC236}">
                <a16:creationId xmlns:a16="http://schemas.microsoft.com/office/drawing/2014/main" id="{741EA1D1-C0FC-2146-A214-D5FE6973522A}"/>
              </a:ext>
            </a:extLst>
          </p:cNvPr>
          <p:cNvSpPr>
            <a:spLocks noGrp="1"/>
          </p:cNvSpPr>
          <p:nvPr>
            <p:ph idx="25" hasCustomPrompt="1"/>
          </p:nvPr>
        </p:nvSpPr>
        <p:spPr>
          <a:xfrm>
            <a:off x="1423723" y="4615666"/>
            <a:ext cx="1589302" cy="27209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algn="ctr">
              <a:lnSpc>
                <a:spcPct val="130000"/>
              </a:lnSpc>
              <a:defRPr sz="1400">
                <a:solidFill>
                  <a:srgbClr val="4E5865"/>
                </a:solidFill>
              </a:defRPr>
            </a:lvl1pPr>
          </a:lstStyle>
          <a:p>
            <a:pPr algn="ctr">
              <a:lnSpc>
                <a:spcPct val="130000"/>
              </a:lnSpc>
            </a:pPr>
            <a:r>
              <a:rPr lang="en-US" sz="1400" b="1">
                <a:solidFill>
                  <a:schemeClr val="tx2">
                    <a:lumMod val="75000"/>
                  </a:schemeClr>
                </a:solidFill>
                <a:latin typeface="Barlow" pitchFamily="2" charset="77"/>
              </a:rPr>
              <a:t>Business Plan</a:t>
            </a:r>
          </a:p>
        </p:txBody>
      </p:sp>
      <p:sp>
        <p:nvSpPr>
          <p:cNvPr id="47" name="Text Placeholder 3">
            <a:extLst>
              <a:ext uri="{FF2B5EF4-FFF2-40B4-BE49-F238E27FC236}">
                <a16:creationId xmlns:a16="http://schemas.microsoft.com/office/drawing/2014/main" id="{BA38CA5B-0FBE-5146-9F59-3182AC7F772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33829" y="4911052"/>
            <a:ext cx="2565067" cy="692355"/>
          </a:xfrm>
          <a:prstGeom prst="rect">
            <a:avLst/>
          </a:prstGeom>
        </p:spPr>
        <p:txBody>
          <a:bodyPr numCol="1"/>
          <a:lstStyle>
            <a:lvl1pPr marL="0" indent="0">
              <a:buFont typeface="Arial" panose="020B0604020202020204" pitchFamily="34" charset="0"/>
              <a:buNone/>
              <a:defRPr sz="1050" b="0">
                <a:solidFill>
                  <a:srgbClr val="4E5865"/>
                </a:solidFill>
                <a:latin typeface="Barlow" pitchFamily="2" charset="77"/>
              </a:defRPr>
            </a:lvl1pPr>
            <a:lvl2pPr marL="742950" indent="-285750">
              <a:buFont typeface="Arial" panose="020B0604020202020204" pitchFamily="34" charset="0"/>
              <a:buChar char="•"/>
              <a:defRPr sz="1600">
                <a:solidFill>
                  <a:schemeClr val="tx2">
                    <a:lumMod val="75000"/>
                  </a:schemeClr>
                </a:solidFill>
                <a:latin typeface="+mj-lt"/>
              </a:defRPr>
            </a:lvl2pPr>
            <a:lvl3pPr>
              <a:defRPr sz="1400">
                <a:solidFill>
                  <a:schemeClr val="tx2">
                    <a:lumMod val="75000"/>
                  </a:schemeClr>
                </a:solidFill>
                <a:latin typeface="+mj-lt"/>
              </a:defRPr>
            </a:lvl3pPr>
            <a:lvl4pPr>
              <a:defRPr sz="1200">
                <a:solidFill>
                  <a:schemeClr val="tx2">
                    <a:lumMod val="75000"/>
                  </a:schemeClr>
                </a:solidFill>
                <a:latin typeface="+mj-lt"/>
              </a:defRPr>
            </a:lvl4pPr>
            <a:lvl5pPr>
              <a:defRPr sz="1200">
                <a:solidFill>
                  <a:schemeClr val="tx2">
                    <a:lumMod val="75000"/>
                  </a:schemeClr>
                </a:solidFill>
                <a:latin typeface="+mj-lt"/>
              </a:defRPr>
            </a:lvl5pPr>
          </a:lstStyle>
          <a:p>
            <a:pPr algn="ctr">
              <a:lnSpc>
                <a:spcPct val="130000"/>
              </a:lnSpc>
            </a:pPr>
            <a:r>
              <a:rPr lang="en-US" sz="1000">
                <a:solidFill>
                  <a:schemeClr val="tx2">
                    <a:lumMod val="75000"/>
                  </a:schemeClr>
                </a:solidFill>
                <a:latin typeface="Barlow" pitchFamily="2" charset="77"/>
              </a:rPr>
              <a:t>Compellingly engineer technically sound info front-end resources. Authoritatively unleash standards in architectures.</a:t>
            </a:r>
          </a:p>
        </p:txBody>
      </p:sp>
      <p:sp>
        <p:nvSpPr>
          <p:cNvPr id="33" name="Text Placeholder 7">
            <a:extLst>
              <a:ext uri="{FF2B5EF4-FFF2-40B4-BE49-F238E27FC236}">
                <a16:creationId xmlns:a16="http://schemas.microsoft.com/office/drawing/2014/main" id="{5ED680B1-D7A5-47BA-969B-1ECEF27F2C5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7200" y="1005840"/>
            <a:ext cx="11201400" cy="54864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rgbClr val="333333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SUBHEAD / TAKEAWAY (BARLOW BOLD, 16PT, GOODYEAR GREY, CAPS, UP TO TWO LINES OF TEXT) </a:t>
            </a:r>
          </a:p>
          <a:p>
            <a:pPr lvl="0"/>
            <a:endParaRPr lang="en-US" dirty="0"/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9C7E0C99-5DA0-4BE1-8E68-C5A2FEEB793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57200" y="457200"/>
            <a:ext cx="11201400" cy="548640"/>
          </a:xfrm>
          <a:prstGeom prst="rect">
            <a:avLst/>
          </a:prstGeom>
        </p:spPr>
        <p:txBody>
          <a:bodyPr anchor="t"/>
          <a:lstStyle>
            <a:lvl1pPr>
              <a:defRPr sz="3200">
                <a:solidFill>
                  <a:srgbClr val="004EA8"/>
                </a:solidFill>
              </a:defRPr>
            </a:lvl1pPr>
          </a:lstStyle>
          <a:p>
            <a:pPr lvl="0"/>
            <a:r>
              <a:rPr lang="en-US" dirty="0"/>
              <a:t>HEADER (BARLOW BOLD, 32PT, GOODYEAR BLUE, CAPS)</a:t>
            </a:r>
          </a:p>
        </p:txBody>
      </p:sp>
    </p:spTree>
    <p:extLst>
      <p:ext uri="{BB962C8B-B14F-4D97-AF65-F5344CB8AC3E}">
        <p14:creationId xmlns:p14="http://schemas.microsoft.com/office/powerpoint/2010/main" val="402491528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#4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4"/>
          <p:cNvSpPr>
            <a:spLocks noGrp="1"/>
          </p:cNvSpPr>
          <p:nvPr>
            <p:ph type="pic" sz="quarter" idx="10"/>
          </p:nvPr>
        </p:nvSpPr>
        <p:spPr>
          <a:xfrm>
            <a:off x="952500" y="2133600"/>
            <a:ext cx="2212848" cy="2212848"/>
          </a:xfrm>
          <a:prstGeom prst="roundRect">
            <a:avLst>
              <a:gd name="adj" fmla="val 2893"/>
            </a:avLst>
          </a:prstGeom>
          <a:solidFill>
            <a:schemeClr val="tx2"/>
          </a:solidFill>
        </p:spPr>
        <p:txBody>
          <a:bodyPr/>
          <a:lstStyle>
            <a:lvl1pPr marL="0" indent="0">
              <a:buNone/>
              <a:defRPr sz="1000" baseline="0"/>
            </a:lvl1pPr>
          </a:lstStyle>
          <a:p>
            <a:endParaRPr lang="en-US"/>
          </a:p>
        </p:txBody>
      </p:sp>
      <p:sp>
        <p:nvSpPr>
          <p:cNvPr id="7" name="Picture Placeholder 14"/>
          <p:cNvSpPr>
            <a:spLocks noGrp="1"/>
          </p:cNvSpPr>
          <p:nvPr>
            <p:ph type="pic" sz="quarter" idx="11"/>
          </p:nvPr>
        </p:nvSpPr>
        <p:spPr>
          <a:xfrm>
            <a:off x="3643128" y="2133600"/>
            <a:ext cx="2212848" cy="2212848"/>
          </a:xfrm>
          <a:prstGeom prst="roundRect">
            <a:avLst>
              <a:gd name="adj" fmla="val 1468"/>
            </a:avLst>
          </a:prstGeom>
          <a:solidFill>
            <a:schemeClr val="tx2"/>
          </a:solidFill>
        </p:spPr>
        <p:txBody>
          <a:bodyPr/>
          <a:lstStyle>
            <a:lvl1pPr marL="0" indent="0">
              <a:buNone/>
              <a:defRPr sz="1000" baseline="0"/>
            </a:lvl1pPr>
          </a:lstStyle>
          <a:p>
            <a:endParaRPr lang="en-US"/>
          </a:p>
        </p:txBody>
      </p:sp>
      <p:sp>
        <p:nvSpPr>
          <p:cNvPr id="8" name="Picture Placeholder 14"/>
          <p:cNvSpPr>
            <a:spLocks noGrp="1"/>
          </p:cNvSpPr>
          <p:nvPr>
            <p:ph type="pic" sz="quarter" idx="12"/>
          </p:nvPr>
        </p:nvSpPr>
        <p:spPr>
          <a:xfrm>
            <a:off x="6333756" y="2133600"/>
            <a:ext cx="2212848" cy="2212848"/>
          </a:xfrm>
          <a:prstGeom prst="roundRect">
            <a:avLst>
              <a:gd name="adj" fmla="val 2893"/>
            </a:avLst>
          </a:prstGeom>
          <a:solidFill>
            <a:schemeClr val="tx2"/>
          </a:solidFill>
        </p:spPr>
        <p:txBody>
          <a:bodyPr/>
          <a:lstStyle>
            <a:lvl1pPr marL="0" indent="0">
              <a:buNone/>
              <a:defRPr sz="1000" baseline="0"/>
            </a:lvl1pPr>
          </a:lstStyle>
          <a:p>
            <a:endParaRPr lang="en-US"/>
          </a:p>
        </p:txBody>
      </p:sp>
      <p:sp>
        <p:nvSpPr>
          <p:cNvPr id="9" name="Picture Placeholder 14"/>
          <p:cNvSpPr>
            <a:spLocks noGrp="1"/>
          </p:cNvSpPr>
          <p:nvPr>
            <p:ph type="pic" sz="quarter" idx="13"/>
          </p:nvPr>
        </p:nvSpPr>
        <p:spPr>
          <a:xfrm>
            <a:off x="9024384" y="2133600"/>
            <a:ext cx="2212848" cy="2212848"/>
          </a:xfrm>
          <a:prstGeom prst="roundRect">
            <a:avLst>
              <a:gd name="adj" fmla="val 2893"/>
            </a:avLst>
          </a:prstGeom>
          <a:solidFill>
            <a:schemeClr val="tx2"/>
          </a:solidFill>
        </p:spPr>
        <p:txBody>
          <a:bodyPr/>
          <a:lstStyle>
            <a:lvl1pPr marL="0" indent="0">
              <a:buNone/>
              <a:defRPr sz="1000" baseline="0"/>
            </a:lvl1pPr>
          </a:lstStyle>
          <a:p>
            <a:endParaRPr lang="en-US"/>
          </a:p>
        </p:txBody>
      </p:sp>
      <p:sp>
        <p:nvSpPr>
          <p:cNvPr id="24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952500" y="4854060"/>
            <a:ext cx="2020888" cy="174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 b="1">
                <a:solidFill>
                  <a:schemeClr val="tx2">
                    <a:lumMod val="75000"/>
                  </a:schemeClr>
                </a:solidFill>
              </a:defRPr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SUBHEAD</a:t>
            </a:r>
          </a:p>
        </p:txBody>
      </p:sp>
      <p:sp>
        <p:nvSpPr>
          <p:cNvPr id="25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3706812" y="4854060"/>
            <a:ext cx="2020888" cy="174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 b="1">
                <a:solidFill>
                  <a:schemeClr val="tx2">
                    <a:lumMod val="75000"/>
                  </a:schemeClr>
                </a:solidFill>
              </a:defRPr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SUBHEAD</a:t>
            </a:r>
          </a:p>
        </p:txBody>
      </p:sp>
      <p:sp>
        <p:nvSpPr>
          <p:cNvPr id="26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6461125" y="4854060"/>
            <a:ext cx="2020888" cy="174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 b="1">
                <a:solidFill>
                  <a:schemeClr val="tx2">
                    <a:lumMod val="75000"/>
                  </a:schemeClr>
                </a:solidFill>
              </a:defRPr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SUBHEAD</a:t>
            </a:r>
          </a:p>
        </p:txBody>
      </p:sp>
      <p:sp>
        <p:nvSpPr>
          <p:cNvPr id="27" name="Text Placeholder 2"/>
          <p:cNvSpPr>
            <a:spLocks noGrp="1"/>
          </p:cNvSpPr>
          <p:nvPr>
            <p:ph type="body" sz="quarter" idx="17" hasCustomPrompt="1"/>
          </p:nvPr>
        </p:nvSpPr>
        <p:spPr>
          <a:xfrm>
            <a:off x="9215437" y="4854060"/>
            <a:ext cx="2020888" cy="174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 b="1">
                <a:solidFill>
                  <a:schemeClr val="tx2">
                    <a:lumMod val="75000"/>
                  </a:schemeClr>
                </a:solidFill>
              </a:defRPr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SUBHEAD</a:t>
            </a:r>
          </a:p>
        </p:txBody>
      </p:sp>
      <p:sp>
        <p:nvSpPr>
          <p:cNvPr id="28" name="Text Placeholder 2"/>
          <p:cNvSpPr>
            <a:spLocks noGrp="1"/>
          </p:cNvSpPr>
          <p:nvPr>
            <p:ph type="body" sz="quarter" idx="18" hasCustomPrompt="1"/>
          </p:nvPr>
        </p:nvSpPr>
        <p:spPr>
          <a:xfrm>
            <a:off x="952500" y="5060684"/>
            <a:ext cx="2020888" cy="174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100" b="0">
                <a:solidFill>
                  <a:schemeClr val="tx2">
                    <a:lumMod val="75000"/>
                  </a:schemeClr>
                </a:solidFill>
              </a:defRPr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Subhead</a:t>
            </a:r>
          </a:p>
        </p:txBody>
      </p:sp>
      <p:sp>
        <p:nvSpPr>
          <p:cNvPr id="29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3706812" y="5060684"/>
            <a:ext cx="2020888" cy="174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100" b="0">
                <a:solidFill>
                  <a:schemeClr val="tx2">
                    <a:lumMod val="75000"/>
                  </a:schemeClr>
                </a:solidFill>
              </a:defRPr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Subhead</a:t>
            </a:r>
          </a:p>
        </p:txBody>
      </p:sp>
      <p:sp>
        <p:nvSpPr>
          <p:cNvPr id="30" name="Text Placeholder 2"/>
          <p:cNvSpPr>
            <a:spLocks noGrp="1"/>
          </p:cNvSpPr>
          <p:nvPr>
            <p:ph type="body" sz="quarter" idx="20" hasCustomPrompt="1"/>
          </p:nvPr>
        </p:nvSpPr>
        <p:spPr>
          <a:xfrm>
            <a:off x="6461125" y="5060684"/>
            <a:ext cx="2020888" cy="174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100" b="0">
                <a:solidFill>
                  <a:schemeClr val="tx2">
                    <a:lumMod val="75000"/>
                  </a:schemeClr>
                </a:solidFill>
              </a:defRPr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Subhead</a:t>
            </a:r>
          </a:p>
        </p:txBody>
      </p:sp>
      <p:sp>
        <p:nvSpPr>
          <p:cNvPr id="31" name="Text Placeholder 2"/>
          <p:cNvSpPr>
            <a:spLocks noGrp="1"/>
          </p:cNvSpPr>
          <p:nvPr>
            <p:ph type="body" sz="quarter" idx="21" hasCustomPrompt="1"/>
          </p:nvPr>
        </p:nvSpPr>
        <p:spPr>
          <a:xfrm>
            <a:off x="9215437" y="5060684"/>
            <a:ext cx="2020888" cy="174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100" b="0">
                <a:solidFill>
                  <a:schemeClr val="tx2">
                    <a:lumMod val="75000"/>
                  </a:schemeClr>
                </a:solidFill>
              </a:defRPr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Subhead</a:t>
            </a:r>
          </a:p>
        </p:txBody>
      </p:sp>
      <p:sp>
        <p:nvSpPr>
          <p:cNvPr id="32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1400839" y="4191887"/>
            <a:ext cx="1318549" cy="313660"/>
          </a:xfrm>
          <a:prstGeom prst="rect">
            <a:avLst/>
          </a:prstGeom>
          <a:solidFill>
            <a:srgbClr val="FEDA00"/>
          </a:solidFill>
        </p:spPr>
        <p:txBody>
          <a:bodyPr anchor="ctr"/>
          <a:lstStyle>
            <a:lvl1pPr algn="ctr">
              <a:defRPr b="0">
                <a:solidFill>
                  <a:srgbClr val="004EA8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3" name="Text Placeholder 2"/>
          <p:cNvSpPr>
            <a:spLocks noGrp="1"/>
          </p:cNvSpPr>
          <p:nvPr>
            <p:ph type="body" sz="quarter" idx="23" hasCustomPrompt="1"/>
          </p:nvPr>
        </p:nvSpPr>
        <p:spPr>
          <a:xfrm>
            <a:off x="4090277" y="4191887"/>
            <a:ext cx="1318549" cy="313660"/>
          </a:xfrm>
          <a:prstGeom prst="rect">
            <a:avLst/>
          </a:prstGeom>
          <a:solidFill>
            <a:srgbClr val="FEDA00"/>
          </a:solidFill>
        </p:spPr>
        <p:txBody>
          <a:bodyPr anchor="ctr"/>
          <a:lstStyle>
            <a:lvl1pPr>
              <a:defRPr lang="en-US" b="0">
                <a:solidFill>
                  <a:srgbClr val="004EA8"/>
                </a:solidFill>
              </a:defRPr>
            </a:lvl1pPr>
          </a:lstStyle>
          <a:p>
            <a:pPr lvl="0" algn="ctr"/>
            <a:r>
              <a:rPr lang="en-US"/>
              <a:t>TITLE</a:t>
            </a:r>
          </a:p>
        </p:txBody>
      </p:sp>
      <p:sp>
        <p:nvSpPr>
          <p:cNvPr id="34" name="Text Placeholder 2"/>
          <p:cNvSpPr>
            <a:spLocks noGrp="1"/>
          </p:cNvSpPr>
          <p:nvPr>
            <p:ph type="body" sz="quarter" idx="24" hasCustomPrompt="1"/>
          </p:nvPr>
        </p:nvSpPr>
        <p:spPr>
          <a:xfrm>
            <a:off x="6780905" y="4191887"/>
            <a:ext cx="1318549" cy="313660"/>
          </a:xfrm>
          <a:prstGeom prst="rect">
            <a:avLst/>
          </a:prstGeom>
          <a:solidFill>
            <a:srgbClr val="FEDA00"/>
          </a:solidFill>
        </p:spPr>
        <p:txBody>
          <a:bodyPr anchor="ctr"/>
          <a:lstStyle>
            <a:lvl1pPr>
              <a:defRPr lang="en-US" b="0">
                <a:solidFill>
                  <a:srgbClr val="004EA8"/>
                </a:solidFill>
              </a:defRPr>
            </a:lvl1pPr>
          </a:lstStyle>
          <a:p>
            <a:pPr lvl="0" algn="ctr"/>
            <a:r>
              <a:rPr lang="en-US"/>
              <a:t>TITLE</a:t>
            </a:r>
          </a:p>
        </p:txBody>
      </p:sp>
      <p:sp>
        <p:nvSpPr>
          <p:cNvPr id="35" name="Text Placeholder 2"/>
          <p:cNvSpPr>
            <a:spLocks noGrp="1"/>
          </p:cNvSpPr>
          <p:nvPr>
            <p:ph type="body" sz="quarter" idx="25" hasCustomPrompt="1"/>
          </p:nvPr>
        </p:nvSpPr>
        <p:spPr>
          <a:xfrm>
            <a:off x="9471533" y="4191887"/>
            <a:ext cx="1318549" cy="313660"/>
          </a:xfrm>
          <a:prstGeom prst="rect">
            <a:avLst/>
          </a:prstGeom>
          <a:solidFill>
            <a:srgbClr val="FEDA00"/>
          </a:solidFill>
        </p:spPr>
        <p:txBody>
          <a:bodyPr anchor="ctr"/>
          <a:lstStyle>
            <a:lvl1pPr>
              <a:defRPr lang="en-US" b="0">
                <a:solidFill>
                  <a:srgbClr val="004EA8"/>
                </a:solidFill>
              </a:defRPr>
            </a:lvl1pPr>
          </a:lstStyle>
          <a:p>
            <a:pPr lvl="0" algn="ctr"/>
            <a:r>
              <a:rPr lang="en-US"/>
              <a:t>TITLE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4E601908-901C-41FC-B2F4-72DB05F63D0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7200" y="1005840"/>
            <a:ext cx="11201400" cy="54864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rgbClr val="333333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SUBHEAD / TAKEAWAY (BARLOW BOLD, 16PT, GOODYEAR GREY, CAPS, UP TO TWO LINES OF TEXT) </a:t>
            </a:r>
          </a:p>
          <a:p>
            <a:pPr lvl="0"/>
            <a:endParaRPr lang="en-US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18172022-493D-46AD-A1A0-83B2BB33399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57200" y="457200"/>
            <a:ext cx="11201400" cy="548640"/>
          </a:xfrm>
          <a:prstGeom prst="rect">
            <a:avLst/>
          </a:prstGeom>
        </p:spPr>
        <p:txBody>
          <a:bodyPr anchor="t"/>
          <a:lstStyle>
            <a:lvl1pPr>
              <a:defRPr sz="3200">
                <a:solidFill>
                  <a:srgbClr val="004EA8"/>
                </a:solidFill>
              </a:defRPr>
            </a:lvl1pPr>
          </a:lstStyle>
          <a:p>
            <a:pPr lvl="0"/>
            <a:r>
              <a:rPr lang="en-US"/>
              <a:t>HEADER (BARLOW BOLD, 32PT, GOODYEAR BLUE, CAPS)</a:t>
            </a:r>
          </a:p>
        </p:txBody>
      </p:sp>
    </p:spTree>
    <p:extLst>
      <p:ext uri="{BB962C8B-B14F-4D97-AF65-F5344CB8AC3E}">
        <p14:creationId xmlns:p14="http://schemas.microsoft.com/office/powerpoint/2010/main" val="18238816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899" y="2723707"/>
            <a:ext cx="6163818" cy="3448493"/>
          </a:xfrm>
          <a:prstGeom prst="rect">
            <a:avLst/>
          </a:prstGeom>
        </p:spPr>
      </p:pic>
      <p:sp>
        <p:nvSpPr>
          <p:cNvPr id="3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1573212" y="2881312"/>
            <a:ext cx="3904488" cy="2468880"/>
          </a:xfrm>
          <a:prstGeom prst="rect">
            <a:avLst/>
          </a:prstGeom>
          <a:solidFill>
            <a:schemeClr val="tx2"/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r>
              <a:rPr lang="en-US"/>
              <a:t>Mock Up Image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F96CB98-4246-4599-937F-F4A1A7F0626E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488482" y="1636713"/>
            <a:ext cx="5057048" cy="4186237"/>
          </a:xfrm>
          <a:prstGeom prst="rect">
            <a:avLst/>
          </a:prstGeom>
        </p:spPr>
        <p:txBody>
          <a:bodyPr/>
          <a:lstStyle>
            <a:lvl1pPr>
              <a:defRPr sz="1800" cap="none">
                <a:solidFill>
                  <a:srgbClr val="4E5865"/>
                </a:solidFill>
              </a:defRPr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Plain Text (Barlow Bold, 18 </a:t>
            </a:r>
            <a:r>
              <a:rPr lang="en-US" err="1"/>
              <a:t>pt</a:t>
            </a:r>
            <a:r>
              <a:rPr lang="en-US"/>
              <a:t>, Goodyear Grey, Sentence case)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7C413B19-68B6-4C9B-9251-C0AF74FE3AE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7200" y="1005840"/>
            <a:ext cx="11201400" cy="54864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rgbClr val="333333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SUBHEAD / TAKEAWAY (BARLOW BOLD, 16PT, GOODYEAR GREY, CAPS, UP TO TWO LINES OF TEXT) </a:t>
            </a:r>
          </a:p>
          <a:p>
            <a:pPr lvl="0"/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DFB53BC8-2986-48D0-B70E-EEA4EF2E678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57200" y="457200"/>
            <a:ext cx="11201400" cy="548640"/>
          </a:xfrm>
          <a:prstGeom prst="rect">
            <a:avLst/>
          </a:prstGeom>
        </p:spPr>
        <p:txBody>
          <a:bodyPr anchor="t"/>
          <a:lstStyle>
            <a:lvl1pPr>
              <a:defRPr sz="3200">
                <a:solidFill>
                  <a:srgbClr val="004EA8"/>
                </a:solidFill>
              </a:defRPr>
            </a:lvl1pPr>
          </a:lstStyle>
          <a:p>
            <a:pPr lvl="0"/>
            <a:r>
              <a:rPr lang="en-US"/>
              <a:t>HEADER (BARLOW BOLD, 32PT, GOODYEAR BLUE, CAPS)</a:t>
            </a:r>
          </a:p>
        </p:txBody>
      </p:sp>
    </p:spTree>
    <p:extLst>
      <p:ext uri="{BB962C8B-B14F-4D97-AF65-F5344CB8AC3E}">
        <p14:creationId xmlns:p14="http://schemas.microsoft.com/office/powerpoint/2010/main" val="250185567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uter Mockup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209" y="2042959"/>
            <a:ext cx="4574221" cy="4193036"/>
          </a:xfrm>
          <a:prstGeom prst="rect">
            <a:avLst/>
          </a:prstGeom>
        </p:spPr>
      </p:pic>
      <p:sp>
        <p:nvSpPr>
          <p:cNvPr id="3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1139825" y="2305232"/>
            <a:ext cx="4027488" cy="2405062"/>
          </a:xfrm>
          <a:prstGeom prst="rect">
            <a:avLst/>
          </a:prstGeom>
          <a:solidFill>
            <a:schemeClr val="tx2"/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r>
              <a:rPr lang="en-US"/>
              <a:t>Mock Up Image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26FE2AD-449C-4699-B182-0BF497DF2BC1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488482" y="1636713"/>
            <a:ext cx="5057048" cy="4186237"/>
          </a:xfrm>
          <a:prstGeom prst="rect">
            <a:avLst/>
          </a:prstGeom>
        </p:spPr>
        <p:txBody>
          <a:bodyPr/>
          <a:lstStyle>
            <a:lvl1pPr>
              <a:defRPr sz="1800" cap="none">
                <a:solidFill>
                  <a:srgbClr val="4E5865"/>
                </a:solidFill>
              </a:defRPr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Plain Text (Barlow Bold, 18 </a:t>
            </a:r>
            <a:r>
              <a:rPr lang="en-US" err="1"/>
              <a:t>pt</a:t>
            </a:r>
            <a:r>
              <a:rPr lang="en-US"/>
              <a:t>, Goodyear Grey, Sentence case)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7B8D17F4-ED0E-4EA0-8F9E-E4E933BC43D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7200" y="1005840"/>
            <a:ext cx="11201400" cy="54864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rgbClr val="333333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SUBHEAD / TAKEAWAY (BARLOW BOLD, 16PT, GOODYEAR GREY, CAPS, UP TO TWO LINES OF TEXT) </a:t>
            </a:r>
          </a:p>
          <a:p>
            <a:pPr lvl="0"/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E91D1E6D-0550-4C36-AD44-F1C4AA8CB97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57200" y="457200"/>
            <a:ext cx="11201400" cy="548640"/>
          </a:xfrm>
          <a:prstGeom prst="rect">
            <a:avLst/>
          </a:prstGeom>
        </p:spPr>
        <p:txBody>
          <a:bodyPr anchor="t"/>
          <a:lstStyle>
            <a:lvl1pPr>
              <a:defRPr sz="3200">
                <a:solidFill>
                  <a:srgbClr val="004EA8"/>
                </a:solidFill>
              </a:defRPr>
            </a:lvl1pPr>
          </a:lstStyle>
          <a:p>
            <a:pPr lvl="0"/>
            <a:r>
              <a:rPr lang="en-US"/>
              <a:t>HEADER (BARLOW BOLD, 32PT, GOODYEAR BLUE, CAPS)</a:t>
            </a:r>
          </a:p>
        </p:txBody>
      </p:sp>
    </p:spTree>
    <p:extLst>
      <p:ext uri="{BB962C8B-B14F-4D97-AF65-F5344CB8AC3E}">
        <p14:creationId xmlns:p14="http://schemas.microsoft.com/office/powerpoint/2010/main" val="375449112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b Browser Mockup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98900CC7-F878-496C-AAA7-8A602229286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7200" y="955210"/>
            <a:ext cx="11201400" cy="54864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rgbClr val="333333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SUBHEAD / TAKEAWAY (BARLOW BOLD, 16PT, GOODYEAR GREY, CAPS, UP TO TWO LINES OF TEXT) </a:t>
            </a:r>
          </a:p>
          <a:p>
            <a:pPr lvl="0"/>
            <a:endParaRPr lang="en-US" dirty="0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64B66126-4A0E-41A5-9DE8-2113EB0A7D0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57200" y="457200"/>
            <a:ext cx="11201400" cy="548640"/>
          </a:xfrm>
          <a:prstGeom prst="rect">
            <a:avLst/>
          </a:prstGeom>
        </p:spPr>
        <p:txBody>
          <a:bodyPr anchor="t"/>
          <a:lstStyle>
            <a:lvl1pPr>
              <a:defRPr sz="3200">
                <a:solidFill>
                  <a:srgbClr val="004EA8"/>
                </a:solidFill>
              </a:defRPr>
            </a:lvl1pPr>
          </a:lstStyle>
          <a:p>
            <a:pPr lvl="0"/>
            <a:r>
              <a:rPr lang="en-US"/>
              <a:t>HEADER (BARLOW BOLD, 32PT, GOODYEAR BLUE, CAPS)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68621454-DA93-844B-8A77-748699929065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488482" y="1636713"/>
            <a:ext cx="5057048" cy="4186237"/>
          </a:xfrm>
          <a:prstGeom prst="rect">
            <a:avLst/>
          </a:prstGeom>
        </p:spPr>
        <p:txBody>
          <a:bodyPr/>
          <a:lstStyle>
            <a:lvl1pPr>
              <a:defRPr sz="1800" cap="none">
                <a:solidFill>
                  <a:srgbClr val="4E5865"/>
                </a:solidFill>
              </a:defRPr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Plain Text (Barlow Bold, 18 </a:t>
            </a:r>
            <a:r>
              <a:rPr lang="en-US" dirty="0" err="1"/>
              <a:t>pt</a:t>
            </a:r>
            <a:r>
              <a:rPr lang="en-US" dirty="0"/>
              <a:t>, Goodyear Grey, Sentence case)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3DFDB401-4C23-904C-A3CB-602CCD71F4F2}"/>
              </a:ext>
            </a:extLst>
          </p:cNvPr>
          <p:cNvSpPr/>
          <p:nvPr userDrawn="1"/>
        </p:nvSpPr>
        <p:spPr>
          <a:xfrm>
            <a:off x="0" y="2134649"/>
            <a:ext cx="6096000" cy="316457"/>
          </a:xfrm>
          <a:custGeom>
            <a:avLst/>
            <a:gdLst>
              <a:gd name="connsiteX0" fmla="*/ 52744 w 6096000"/>
              <a:gd name="connsiteY0" fmla="*/ 0 h 316457"/>
              <a:gd name="connsiteX1" fmla="*/ 6043256 w 6096000"/>
              <a:gd name="connsiteY1" fmla="*/ 0 h 316457"/>
              <a:gd name="connsiteX2" fmla="*/ 6096000 w 6096000"/>
              <a:gd name="connsiteY2" fmla="*/ 52744 h 316457"/>
              <a:gd name="connsiteX3" fmla="*/ 6096000 w 6096000"/>
              <a:gd name="connsiteY3" fmla="*/ 235827 h 316457"/>
              <a:gd name="connsiteX4" fmla="*/ 6096000 w 6096000"/>
              <a:gd name="connsiteY4" fmla="*/ 263713 h 316457"/>
              <a:gd name="connsiteX5" fmla="*/ 6096000 w 6096000"/>
              <a:gd name="connsiteY5" fmla="*/ 316457 h 316457"/>
              <a:gd name="connsiteX6" fmla="*/ 6043256 w 6096000"/>
              <a:gd name="connsiteY6" fmla="*/ 316457 h 316457"/>
              <a:gd name="connsiteX7" fmla="*/ 52744 w 6096000"/>
              <a:gd name="connsiteY7" fmla="*/ 316457 h 316457"/>
              <a:gd name="connsiteX8" fmla="*/ 0 w 6096000"/>
              <a:gd name="connsiteY8" fmla="*/ 316457 h 316457"/>
              <a:gd name="connsiteX9" fmla="*/ 0 w 6096000"/>
              <a:gd name="connsiteY9" fmla="*/ 263713 h 316457"/>
              <a:gd name="connsiteX10" fmla="*/ 0 w 6096000"/>
              <a:gd name="connsiteY10" fmla="*/ 235827 h 316457"/>
              <a:gd name="connsiteX11" fmla="*/ 0 w 6096000"/>
              <a:gd name="connsiteY11" fmla="*/ 52744 h 316457"/>
              <a:gd name="connsiteX12" fmla="*/ 52744 w 6096000"/>
              <a:gd name="connsiteY12" fmla="*/ 0 h 316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096000" h="316457">
                <a:moveTo>
                  <a:pt x="52744" y="0"/>
                </a:moveTo>
                <a:lnTo>
                  <a:pt x="6043256" y="0"/>
                </a:lnTo>
                <a:cubicBezTo>
                  <a:pt x="6072386" y="0"/>
                  <a:pt x="6096000" y="23614"/>
                  <a:pt x="6096000" y="52744"/>
                </a:cubicBezTo>
                <a:lnTo>
                  <a:pt x="6096000" y="235827"/>
                </a:lnTo>
                <a:lnTo>
                  <a:pt x="6096000" y="263713"/>
                </a:lnTo>
                <a:lnTo>
                  <a:pt x="6096000" y="316457"/>
                </a:lnTo>
                <a:lnTo>
                  <a:pt x="6043256" y="316457"/>
                </a:lnTo>
                <a:lnTo>
                  <a:pt x="52744" y="316457"/>
                </a:lnTo>
                <a:lnTo>
                  <a:pt x="0" y="316457"/>
                </a:lnTo>
                <a:lnTo>
                  <a:pt x="0" y="263713"/>
                </a:lnTo>
                <a:lnTo>
                  <a:pt x="0" y="235827"/>
                </a:lnTo>
                <a:lnTo>
                  <a:pt x="0" y="52744"/>
                </a:lnTo>
                <a:cubicBezTo>
                  <a:pt x="0" y="23614"/>
                  <a:pt x="23614" y="0"/>
                  <a:pt x="52744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D4B4C5D7-36D9-D843-9A07-F69199ECDCA7}"/>
              </a:ext>
            </a:extLst>
          </p:cNvPr>
          <p:cNvSpPr/>
          <p:nvPr userDrawn="1"/>
        </p:nvSpPr>
        <p:spPr>
          <a:xfrm>
            <a:off x="5422604" y="2243982"/>
            <a:ext cx="95693" cy="95693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86E90327-E0F8-4B4B-89C8-27C0AF600511}"/>
              </a:ext>
            </a:extLst>
          </p:cNvPr>
          <p:cNvSpPr/>
          <p:nvPr userDrawn="1"/>
        </p:nvSpPr>
        <p:spPr>
          <a:xfrm>
            <a:off x="5571462" y="2243982"/>
            <a:ext cx="95693" cy="95693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B9EAAFBE-8307-A54D-9BAC-4BFDBECD3C08}"/>
              </a:ext>
            </a:extLst>
          </p:cNvPr>
          <p:cNvSpPr/>
          <p:nvPr userDrawn="1"/>
        </p:nvSpPr>
        <p:spPr>
          <a:xfrm>
            <a:off x="5720320" y="2243982"/>
            <a:ext cx="95693" cy="95693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91E86DA-AC7E-EF45-B63A-50D793452E11}"/>
              </a:ext>
            </a:extLst>
          </p:cNvPr>
          <p:cNvSpPr/>
          <p:nvPr userDrawn="1"/>
        </p:nvSpPr>
        <p:spPr>
          <a:xfrm>
            <a:off x="0" y="2450057"/>
            <a:ext cx="6096000" cy="63604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6CCB668-85CD-D142-8734-13B965418B0F}"/>
              </a:ext>
            </a:extLst>
          </p:cNvPr>
          <p:cNvSpPr txBox="1"/>
          <p:nvPr userDrawn="1"/>
        </p:nvSpPr>
        <p:spPr>
          <a:xfrm>
            <a:off x="4578742" y="2630306"/>
            <a:ext cx="1237271" cy="272415"/>
          </a:xfrm>
          <a:prstGeom prst="round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10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DOWNLOAD NOW</a:t>
            </a:r>
          </a:p>
        </p:txBody>
      </p:sp>
      <p:sp>
        <p:nvSpPr>
          <p:cNvPr id="31" name="Picture Placeholder 26">
            <a:extLst>
              <a:ext uri="{FF2B5EF4-FFF2-40B4-BE49-F238E27FC236}">
                <a16:creationId xmlns:a16="http://schemas.microsoft.com/office/drawing/2014/main" id="{54A9F3F2-6055-0A4F-8ACE-9C739D30803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3081388"/>
            <a:ext cx="6096000" cy="3902665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None/>
              <a:defRPr sz="800"/>
            </a:lvl1pPr>
          </a:lstStyle>
          <a:p>
            <a:r>
              <a:rPr lang="en-US"/>
              <a:t>Browser Mock Up</a:t>
            </a:r>
          </a:p>
        </p:txBody>
      </p:sp>
    </p:spTree>
    <p:extLst>
      <p:ext uri="{BB962C8B-B14F-4D97-AF65-F5344CB8AC3E}">
        <p14:creationId xmlns:p14="http://schemas.microsoft.com/office/powerpoint/2010/main" val="34829727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3E5272B-C502-9940-8100-2F0987182A68}"/>
              </a:ext>
            </a:extLst>
          </p:cNvPr>
          <p:cNvSpPr/>
          <p:nvPr userDrawn="1"/>
        </p:nvSpPr>
        <p:spPr>
          <a:xfrm>
            <a:off x="0" y="-10"/>
            <a:ext cx="3505200" cy="6872074"/>
          </a:xfrm>
          <a:prstGeom prst="rect">
            <a:avLst/>
          </a:prstGeom>
          <a:solidFill>
            <a:srgbClr val="FED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42524165-6FB1-5D4C-99C0-E69921BB20EF}"/>
              </a:ext>
            </a:extLst>
          </p:cNvPr>
          <p:cNvSpPr/>
          <p:nvPr userDrawn="1"/>
        </p:nvSpPr>
        <p:spPr>
          <a:xfrm flipH="1" flipV="1">
            <a:off x="528758" y="-6"/>
            <a:ext cx="11677876" cy="6872069"/>
          </a:xfrm>
          <a:custGeom>
            <a:avLst/>
            <a:gdLst>
              <a:gd name="connsiteX0" fmla="*/ 0 w 9335386"/>
              <a:gd name="connsiteY0" fmla="*/ 0 h 6858000"/>
              <a:gd name="connsiteX1" fmla="*/ 9335386 w 9335386"/>
              <a:gd name="connsiteY1" fmla="*/ 0 h 6858000"/>
              <a:gd name="connsiteX2" fmla="*/ 9335386 w 9335386"/>
              <a:gd name="connsiteY2" fmla="*/ 6858000 h 6858000"/>
              <a:gd name="connsiteX3" fmla="*/ 0 w 9335386"/>
              <a:gd name="connsiteY3" fmla="*/ 6858000 h 6858000"/>
              <a:gd name="connsiteX4" fmla="*/ 0 w 9335386"/>
              <a:gd name="connsiteY4" fmla="*/ 0 h 6858000"/>
              <a:gd name="connsiteX0" fmla="*/ 0 w 10887739"/>
              <a:gd name="connsiteY0" fmla="*/ 0 h 6858000"/>
              <a:gd name="connsiteX1" fmla="*/ 10887739 w 10887739"/>
              <a:gd name="connsiteY1" fmla="*/ 21265 h 6858000"/>
              <a:gd name="connsiteX2" fmla="*/ 9335386 w 10887739"/>
              <a:gd name="connsiteY2" fmla="*/ 6858000 h 6858000"/>
              <a:gd name="connsiteX3" fmla="*/ 0 w 10887739"/>
              <a:gd name="connsiteY3" fmla="*/ 6858000 h 6858000"/>
              <a:gd name="connsiteX4" fmla="*/ 0 w 10887739"/>
              <a:gd name="connsiteY4" fmla="*/ 0 h 6858000"/>
              <a:gd name="connsiteX0" fmla="*/ 0 w 10898372"/>
              <a:gd name="connsiteY0" fmla="*/ 0 h 6858000"/>
              <a:gd name="connsiteX1" fmla="*/ 10898372 w 10898372"/>
              <a:gd name="connsiteY1" fmla="*/ 0 h 6858000"/>
              <a:gd name="connsiteX2" fmla="*/ 9335386 w 10898372"/>
              <a:gd name="connsiteY2" fmla="*/ 6858000 h 6858000"/>
              <a:gd name="connsiteX3" fmla="*/ 0 w 10898372"/>
              <a:gd name="connsiteY3" fmla="*/ 6858000 h 6858000"/>
              <a:gd name="connsiteX4" fmla="*/ 0 w 10898372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98372" h="6858000">
                <a:moveTo>
                  <a:pt x="0" y="0"/>
                </a:moveTo>
                <a:lnTo>
                  <a:pt x="10898372" y="0"/>
                </a:lnTo>
                <a:lnTo>
                  <a:pt x="9335386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004E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BA20B6F-34CE-8347-BE23-27CC03754E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70000"/>
          </a:blip>
          <a:srcRect t="12822" r="24028" b="12818"/>
          <a:stretch/>
        </p:blipFill>
        <p:spPr>
          <a:xfrm>
            <a:off x="2670468" y="-10"/>
            <a:ext cx="7878999" cy="6872069"/>
          </a:xfrm>
          <a:prstGeom prst="rect">
            <a:avLst/>
          </a:prstGeom>
        </p:spPr>
      </p:pic>
      <p:sp>
        <p:nvSpPr>
          <p:cNvPr id="4" name="Title 8">
            <a:extLst>
              <a:ext uri="{FF2B5EF4-FFF2-40B4-BE49-F238E27FC236}">
                <a16:creationId xmlns:a16="http://schemas.microsoft.com/office/drawing/2014/main" id="{73D3A924-D260-434B-9565-2B196C38C1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38676" y="3300129"/>
            <a:ext cx="9451542" cy="565290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70000"/>
              </a:lnSpc>
              <a:defRPr sz="440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SLIDE</a:t>
            </a:r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id="{E99C68F1-7BE9-1B42-8A52-E0A27345C8C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338675" y="3809999"/>
            <a:ext cx="9451542" cy="380265"/>
          </a:xfrm>
          <a:prstGeom prst="rect">
            <a:avLst/>
          </a:prstGeom>
        </p:spPr>
        <p:txBody>
          <a:bodyPr/>
          <a:lstStyle>
            <a:lvl1pPr>
              <a:defRPr sz="2700" cap="all" baseline="0">
                <a:solidFill>
                  <a:srgbClr val="FEDA00"/>
                </a:solidFill>
              </a:defRPr>
            </a:lvl1pPr>
          </a:lstStyle>
          <a:p>
            <a:pPr lvl="0"/>
            <a:r>
              <a:rPr lang="en-US" dirty="0"/>
              <a:t>SUBHEAD OR AUTHOR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05A884-9D61-6346-8A0B-CBC0B37E029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712035" y="5846232"/>
            <a:ext cx="2078183" cy="380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14862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ne Mockup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3956" y="1755183"/>
            <a:ext cx="2563535" cy="4498934"/>
          </a:xfrm>
          <a:prstGeom prst="rect">
            <a:avLst/>
          </a:prstGeom>
        </p:spPr>
      </p:pic>
      <p:sp>
        <p:nvSpPr>
          <p:cNvPr id="3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2914341" y="2259013"/>
            <a:ext cx="1754187" cy="3100387"/>
          </a:xfrm>
          <a:prstGeom prst="roundRect">
            <a:avLst>
              <a:gd name="adj" fmla="val 1089"/>
            </a:avLst>
          </a:prstGeom>
          <a:solidFill>
            <a:schemeClr val="tx2"/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r>
              <a:rPr lang="en-US"/>
              <a:t>Mock Up Image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5E8D702-1712-403D-97DA-B4789AF3BED1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488482" y="1636713"/>
            <a:ext cx="5057048" cy="4186237"/>
          </a:xfrm>
          <a:prstGeom prst="rect">
            <a:avLst/>
          </a:prstGeom>
        </p:spPr>
        <p:txBody>
          <a:bodyPr/>
          <a:lstStyle>
            <a:lvl1pPr>
              <a:defRPr sz="1800" cap="none">
                <a:solidFill>
                  <a:srgbClr val="4E5865"/>
                </a:solidFill>
              </a:defRPr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Plain Text (Barlow Bold, 18 </a:t>
            </a:r>
            <a:r>
              <a:rPr lang="en-US" err="1"/>
              <a:t>pt</a:t>
            </a:r>
            <a:r>
              <a:rPr lang="en-US"/>
              <a:t>, Goodyear Grey, Sentence case)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901EDB26-439F-4924-8F77-A075DE2CB98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7200" y="1005840"/>
            <a:ext cx="11201400" cy="54864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rgbClr val="333333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SUBHEAD / TAKEAWAY (BARLOW BOLD, 16PT, GOODYEAR GREY, CAPS, UP TO TWO LINES OF TEXT) </a:t>
            </a:r>
          </a:p>
          <a:p>
            <a:pPr lvl="0"/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4B800E93-0708-4BEC-BFDE-2C8DB4549D0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57200" y="457200"/>
            <a:ext cx="11201400" cy="548640"/>
          </a:xfrm>
          <a:prstGeom prst="rect">
            <a:avLst/>
          </a:prstGeom>
        </p:spPr>
        <p:txBody>
          <a:bodyPr anchor="t"/>
          <a:lstStyle>
            <a:lvl1pPr>
              <a:defRPr sz="3200">
                <a:solidFill>
                  <a:srgbClr val="004EA8"/>
                </a:solidFill>
              </a:defRPr>
            </a:lvl1pPr>
          </a:lstStyle>
          <a:p>
            <a:pPr lvl="0"/>
            <a:r>
              <a:rPr lang="en-US"/>
              <a:t>HEADER (BARLOW BOLD, 32PT, GOODYEAR BLUE, CAPS)</a:t>
            </a:r>
          </a:p>
        </p:txBody>
      </p:sp>
    </p:spTree>
    <p:extLst>
      <p:ext uri="{BB962C8B-B14F-4D97-AF65-F5344CB8AC3E}">
        <p14:creationId xmlns:p14="http://schemas.microsoft.com/office/powerpoint/2010/main" val="349883042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pad Mockup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1968" y="1600200"/>
            <a:ext cx="3419035" cy="4656275"/>
          </a:xfrm>
          <a:prstGeom prst="rect">
            <a:avLst/>
          </a:prstGeom>
        </p:spPr>
      </p:pic>
      <p:sp>
        <p:nvSpPr>
          <p:cNvPr id="3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8367713" y="1975945"/>
            <a:ext cx="2671762" cy="3562843"/>
          </a:xfrm>
          <a:prstGeom prst="rect">
            <a:avLst/>
          </a:prstGeom>
          <a:solidFill>
            <a:schemeClr val="tx2"/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r>
              <a:rPr lang="en-US"/>
              <a:t>Mock Up Image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3D23D34-DAAB-4507-AFB6-61F9EB0C868F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75584" y="1636713"/>
            <a:ext cx="5057048" cy="4186237"/>
          </a:xfrm>
          <a:prstGeom prst="rect">
            <a:avLst/>
          </a:prstGeom>
        </p:spPr>
        <p:txBody>
          <a:bodyPr/>
          <a:lstStyle>
            <a:lvl1pPr>
              <a:defRPr sz="1800" cap="none">
                <a:solidFill>
                  <a:srgbClr val="4E5865"/>
                </a:solidFill>
              </a:defRPr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Plain Text (Barlow Bold, 18 </a:t>
            </a:r>
            <a:r>
              <a:rPr lang="en-US" err="1"/>
              <a:t>pt</a:t>
            </a:r>
            <a:r>
              <a:rPr lang="en-US"/>
              <a:t>, Goodyear Grey, Sentence case)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51CAB953-BDB5-4B5A-B4AB-6828F138B29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7200" y="1005840"/>
            <a:ext cx="11201400" cy="54864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rgbClr val="333333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SUBHEAD / TAKEAWAY (BARLOW BOLD, 16PT, GOODYEAR GREY, CAPS, UP TO TWO LINES OF TEXT) </a:t>
            </a:r>
          </a:p>
          <a:p>
            <a:pPr lvl="0"/>
            <a:endParaRPr lang="en-US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915830AD-769E-4993-8F0E-C1CEFD397FA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57200" y="457200"/>
            <a:ext cx="11201400" cy="548640"/>
          </a:xfrm>
          <a:prstGeom prst="rect">
            <a:avLst/>
          </a:prstGeom>
        </p:spPr>
        <p:txBody>
          <a:bodyPr anchor="t"/>
          <a:lstStyle>
            <a:lvl1pPr>
              <a:defRPr sz="3200">
                <a:solidFill>
                  <a:srgbClr val="004EA8"/>
                </a:solidFill>
              </a:defRPr>
            </a:lvl1pPr>
          </a:lstStyle>
          <a:p>
            <a:pPr lvl="0"/>
            <a:r>
              <a:rPr lang="en-US"/>
              <a:t>HEADER (BARLOW BOLD, 32PT, GOODYEAR BLUE, CAPS)</a:t>
            </a:r>
          </a:p>
        </p:txBody>
      </p:sp>
    </p:spTree>
    <p:extLst>
      <p:ext uri="{BB962C8B-B14F-4D97-AF65-F5344CB8AC3E}">
        <p14:creationId xmlns:p14="http://schemas.microsoft.com/office/powerpoint/2010/main" val="103022447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Oval 40">
            <a:extLst>
              <a:ext uri="{FF2B5EF4-FFF2-40B4-BE49-F238E27FC236}">
                <a16:creationId xmlns:a16="http://schemas.microsoft.com/office/drawing/2014/main" id="{0E0B6CCF-B39E-014F-A339-2E115569488C}"/>
              </a:ext>
            </a:extLst>
          </p:cNvPr>
          <p:cNvSpPr/>
          <p:nvPr userDrawn="1"/>
        </p:nvSpPr>
        <p:spPr>
          <a:xfrm>
            <a:off x="5383618" y="3009014"/>
            <a:ext cx="1424763" cy="142476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492769F0-21F3-874B-9DA7-7497F251E20D}"/>
              </a:ext>
            </a:extLst>
          </p:cNvPr>
          <p:cNvSpPr/>
          <p:nvPr userDrawn="1"/>
        </p:nvSpPr>
        <p:spPr>
          <a:xfrm>
            <a:off x="1672857" y="2133600"/>
            <a:ext cx="769088" cy="769088"/>
          </a:xfrm>
          <a:prstGeom prst="ellipse">
            <a:avLst/>
          </a:prstGeom>
          <a:noFill/>
          <a:ln w="28575">
            <a:solidFill>
              <a:srgbClr val="333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B40EC598-315A-7A4C-B4DE-C5EAF143FA9A}"/>
              </a:ext>
            </a:extLst>
          </p:cNvPr>
          <p:cNvSpPr/>
          <p:nvPr userDrawn="1"/>
        </p:nvSpPr>
        <p:spPr>
          <a:xfrm>
            <a:off x="1490331" y="4470991"/>
            <a:ext cx="1134139" cy="113413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1FF24ECC-6DC5-6F4D-BFBD-B05221A7546D}"/>
              </a:ext>
            </a:extLst>
          </p:cNvPr>
          <p:cNvSpPr/>
          <p:nvPr userDrawn="1"/>
        </p:nvSpPr>
        <p:spPr>
          <a:xfrm>
            <a:off x="2532324" y="3324548"/>
            <a:ext cx="795030" cy="795030"/>
          </a:xfrm>
          <a:prstGeom prst="ellipse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3EA9CA26-CE8E-7C46-A1A7-D843FE5FDD45}"/>
              </a:ext>
            </a:extLst>
          </p:cNvPr>
          <p:cNvSpPr/>
          <p:nvPr userDrawn="1"/>
        </p:nvSpPr>
        <p:spPr>
          <a:xfrm>
            <a:off x="4437322" y="1875039"/>
            <a:ext cx="769088" cy="76908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D8820D87-D119-704B-A899-73DB6A54F4C8}"/>
              </a:ext>
            </a:extLst>
          </p:cNvPr>
          <p:cNvSpPr/>
          <p:nvPr userDrawn="1"/>
        </p:nvSpPr>
        <p:spPr>
          <a:xfrm>
            <a:off x="4437322" y="4653516"/>
            <a:ext cx="769088" cy="769088"/>
          </a:xfrm>
          <a:prstGeom prst="ellipse">
            <a:avLst/>
          </a:prstGeom>
          <a:noFill/>
          <a:ln w="28575">
            <a:solidFill>
              <a:srgbClr val="FED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C507D608-CAC8-1E4C-B8AC-DB7904755CC9}"/>
              </a:ext>
            </a:extLst>
          </p:cNvPr>
          <p:cNvSpPr/>
          <p:nvPr userDrawn="1"/>
        </p:nvSpPr>
        <p:spPr>
          <a:xfrm>
            <a:off x="8477694" y="2153093"/>
            <a:ext cx="1163294" cy="1163294"/>
          </a:xfrm>
          <a:prstGeom prst="ellipse">
            <a:avLst/>
          </a:prstGeom>
          <a:noFill/>
          <a:ln w="28575">
            <a:solidFill>
              <a:srgbClr val="004E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305DC810-89B8-9A4D-B189-8DA9A356C797}"/>
              </a:ext>
            </a:extLst>
          </p:cNvPr>
          <p:cNvSpPr/>
          <p:nvPr userDrawn="1"/>
        </p:nvSpPr>
        <p:spPr>
          <a:xfrm>
            <a:off x="8086785" y="3589931"/>
            <a:ext cx="680483" cy="680483"/>
          </a:xfrm>
          <a:prstGeom prst="ellipse">
            <a:avLst/>
          </a:prstGeom>
          <a:solidFill>
            <a:srgbClr val="FED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3DF4C90B-2E89-3A46-81BA-7E9C9E4936D1}"/>
              </a:ext>
            </a:extLst>
          </p:cNvPr>
          <p:cNvSpPr/>
          <p:nvPr userDrawn="1"/>
        </p:nvSpPr>
        <p:spPr>
          <a:xfrm>
            <a:off x="9487787" y="4786424"/>
            <a:ext cx="1080976" cy="1080976"/>
          </a:xfrm>
          <a:prstGeom prst="ellipse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01B6F944-7A6F-F144-940E-4E61106E563F}"/>
              </a:ext>
            </a:extLst>
          </p:cNvPr>
          <p:cNvCxnSpPr>
            <a:stCxn id="41" idx="7"/>
            <a:endCxn id="47" idx="2"/>
          </p:cNvCxnSpPr>
          <p:nvPr userDrawn="1"/>
        </p:nvCxnSpPr>
        <p:spPr>
          <a:xfrm flipV="1">
            <a:off x="6599729" y="2734740"/>
            <a:ext cx="1877965" cy="482926"/>
          </a:xfrm>
          <a:prstGeom prst="line">
            <a:avLst/>
          </a:prstGeom>
          <a:ln>
            <a:solidFill>
              <a:schemeClr val="tx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F90A6022-069C-084B-AF4E-A046880B5964}"/>
              </a:ext>
            </a:extLst>
          </p:cNvPr>
          <p:cNvCxnSpPr>
            <a:cxnSpLocks/>
            <a:stCxn id="41" idx="6"/>
            <a:endCxn id="48" idx="2"/>
          </p:cNvCxnSpPr>
          <p:nvPr userDrawn="1"/>
        </p:nvCxnSpPr>
        <p:spPr>
          <a:xfrm>
            <a:off x="6808381" y="3721396"/>
            <a:ext cx="1278404" cy="208777"/>
          </a:xfrm>
          <a:prstGeom prst="line">
            <a:avLst/>
          </a:prstGeom>
          <a:ln>
            <a:solidFill>
              <a:schemeClr val="tx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A7E8E53C-DFB7-4241-A571-E52E6766EAFB}"/>
              </a:ext>
            </a:extLst>
          </p:cNvPr>
          <p:cNvCxnSpPr>
            <a:stCxn id="41" idx="5"/>
            <a:endCxn id="49" idx="2"/>
          </p:cNvCxnSpPr>
          <p:nvPr userDrawn="1"/>
        </p:nvCxnSpPr>
        <p:spPr>
          <a:xfrm>
            <a:off x="6599729" y="4225125"/>
            <a:ext cx="2888058" cy="1101787"/>
          </a:xfrm>
          <a:prstGeom prst="line">
            <a:avLst/>
          </a:prstGeom>
          <a:ln>
            <a:solidFill>
              <a:schemeClr val="tx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339502A2-92C6-A14E-A5B1-C96F4796EA81}"/>
              </a:ext>
            </a:extLst>
          </p:cNvPr>
          <p:cNvCxnSpPr>
            <a:stCxn id="41" idx="1"/>
            <a:endCxn id="45" idx="5"/>
          </p:cNvCxnSpPr>
          <p:nvPr userDrawn="1"/>
        </p:nvCxnSpPr>
        <p:spPr>
          <a:xfrm flipH="1" flipV="1">
            <a:off x="5093780" y="2531497"/>
            <a:ext cx="498490" cy="686169"/>
          </a:xfrm>
          <a:prstGeom prst="line">
            <a:avLst/>
          </a:prstGeom>
          <a:ln>
            <a:solidFill>
              <a:schemeClr val="tx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E7B30F48-6DC3-3947-8A35-E44F609769D6}"/>
              </a:ext>
            </a:extLst>
          </p:cNvPr>
          <p:cNvCxnSpPr>
            <a:stCxn id="41" idx="2"/>
            <a:endCxn id="44" idx="6"/>
          </p:cNvCxnSpPr>
          <p:nvPr userDrawn="1"/>
        </p:nvCxnSpPr>
        <p:spPr>
          <a:xfrm flipH="1">
            <a:off x="3327354" y="3721396"/>
            <a:ext cx="2056264" cy="667"/>
          </a:xfrm>
          <a:prstGeom prst="line">
            <a:avLst/>
          </a:prstGeom>
          <a:ln>
            <a:solidFill>
              <a:schemeClr val="tx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00E164B4-63EA-5545-885A-3645C6D7A2B4}"/>
              </a:ext>
            </a:extLst>
          </p:cNvPr>
          <p:cNvCxnSpPr>
            <a:stCxn id="41" idx="3"/>
            <a:endCxn id="46" idx="7"/>
          </p:cNvCxnSpPr>
          <p:nvPr userDrawn="1"/>
        </p:nvCxnSpPr>
        <p:spPr>
          <a:xfrm flipH="1">
            <a:off x="5093780" y="4225125"/>
            <a:ext cx="498490" cy="541021"/>
          </a:xfrm>
          <a:prstGeom prst="line">
            <a:avLst/>
          </a:prstGeom>
          <a:ln>
            <a:solidFill>
              <a:schemeClr val="tx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098AFB82-9CE1-B24C-9FD1-8F43DC3F3717}"/>
              </a:ext>
            </a:extLst>
          </p:cNvPr>
          <p:cNvCxnSpPr>
            <a:stCxn id="41" idx="2"/>
            <a:endCxn id="43" idx="7"/>
          </p:cNvCxnSpPr>
          <p:nvPr userDrawn="1"/>
        </p:nvCxnSpPr>
        <p:spPr>
          <a:xfrm flipH="1">
            <a:off x="2458379" y="3721396"/>
            <a:ext cx="2925239" cy="915686"/>
          </a:xfrm>
          <a:prstGeom prst="line">
            <a:avLst/>
          </a:prstGeom>
          <a:ln>
            <a:solidFill>
              <a:schemeClr val="tx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C5E82AB4-1706-2040-9722-C45EA38084CC}"/>
              </a:ext>
            </a:extLst>
          </p:cNvPr>
          <p:cNvCxnSpPr>
            <a:stCxn id="41" idx="2"/>
            <a:endCxn id="42" idx="5"/>
          </p:cNvCxnSpPr>
          <p:nvPr userDrawn="1"/>
        </p:nvCxnSpPr>
        <p:spPr>
          <a:xfrm flipH="1" flipV="1">
            <a:off x="2329315" y="2790058"/>
            <a:ext cx="3054303" cy="931338"/>
          </a:xfrm>
          <a:prstGeom prst="line">
            <a:avLst/>
          </a:prstGeom>
          <a:ln>
            <a:solidFill>
              <a:schemeClr val="tx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Oval 57">
            <a:extLst>
              <a:ext uri="{FF2B5EF4-FFF2-40B4-BE49-F238E27FC236}">
                <a16:creationId xmlns:a16="http://schemas.microsoft.com/office/drawing/2014/main" id="{E4A5C413-4664-0444-95F8-3120505830A2}"/>
              </a:ext>
            </a:extLst>
          </p:cNvPr>
          <p:cNvSpPr/>
          <p:nvPr userDrawn="1"/>
        </p:nvSpPr>
        <p:spPr>
          <a:xfrm>
            <a:off x="10228521" y="3179135"/>
            <a:ext cx="680483" cy="680483"/>
          </a:xfrm>
          <a:prstGeom prst="ellipse">
            <a:avLst/>
          </a:prstGeom>
          <a:noFill/>
          <a:ln w="28575">
            <a:solidFill>
              <a:srgbClr val="333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>
              <a:solidFill>
                <a:schemeClr val="tx2">
                  <a:lumMod val="75000"/>
                </a:schemeClr>
              </a:solidFill>
            </a:endParaRP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03292E21-B7A4-1849-80C5-634B63FF9581}"/>
              </a:ext>
            </a:extLst>
          </p:cNvPr>
          <p:cNvCxnSpPr>
            <a:stCxn id="47" idx="6"/>
            <a:endCxn id="58" idx="1"/>
          </p:cNvCxnSpPr>
          <p:nvPr userDrawn="1"/>
        </p:nvCxnSpPr>
        <p:spPr>
          <a:xfrm>
            <a:off x="9640988" y="2734740"/>
            <a:ext cx="687187" cy="544049"/>
          </a:xfrm>
          <a:prstGeom prst="line">
            <a:avLst/>
          </a:prstGeom>
          <a:ln>
            <a:solidFill>
              <a:schemeClr val="tx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Picture Placeholder 85">
            <a:extLst>
              <a:ext uri="{FF2B5EF4-FFF2-40B4-BE49-F238E27FC236}">
                <a16:creationId xmlns:a16="http://schemas.microsoft.com/office/drawing/2014/main" id="{BCD26C97-B68A-4F41-B324-39ABBC23244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63000" y="2133600"/>
            <a:ext cx="785812" cy="7683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8" name="Picture Placeholder 87">
            <a:extLst>
              <a:ext uri="{FF2B5EF4-FFF2-40B4-BE49-F238E27FC236}">
                <a16:creationId xmlns:a16="http://schemas.microsoft.com/office/drawing/2014/main" id="{6D920F41-8068-054C-B8D4-DA079661162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551113" y="3336925"/>
            <a:ext cx="776287" cy="78263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0" name="Picture Placeholder 89">
            <a:extLst>
              <a:ext uri="{FF2B5EF4-FFF2-40B4-BE49-F238E27FC236}">
                <a16:creationId xmlns:a16="http://schemas.microsoft.com/office/drawing/2014/main" id="{B692A13D-31F4-3241-98AF-54DD23C779C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477299" y="4454525"/>
            <a:ext cx="1134139" cy="113347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92" name="Picture Placeholder 91">
            <a:extLst>
              <a:ext uri="{FF2B5EF4-FFF2-40B4-BE49-F238E27FC236}">
                <a16:creationId xmlns:a16="http://schemas.microsoft.com/office/drawing/2014/main" id="{E9D82D68-7B0B-DD47-BF93-80F5E07E265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452845" y="1896778"/>
            <a:ext cx="800407" cy="7699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4" name="Picture Placeholder 93">
            <a:extLst>
              <a:ext uri="{FF2B5EF4-FFF2-40B4-BE49-F238E27FC236}">
                <a16:creationId xmlns:a16="http://schemas.microsoft.com/office/drawing/2014/main" id="{C4185E09-C769-5841-B542-BEA8A80EB79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087475" y="3589338"/>
            <a:ext cx="681038" cy="6810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6" name="Picture Placeholder 95">
            <a:extLst>
              <a:ext uri="{FF2B5EF4-FFF2-40B4-BE49-F238E27FC236}">
                <a16:creationId xmlns:a16="http://schemas.microsoft.com/office/drawing/2014/main" id="{27531132-77AA-D24F-920B-F5979F708C2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488488" y="4752975"/>
            <a:ext cx="1079500" cy="11144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7" name="Text Placeholder 5">
            <a:extLst>
              <a:ext uri="{FF2B5EF4-FFF2-40B4-BE49-F238E27FC236}">
                <a16:creationId xmlns:a16="http://schemas.microsoft.com/office/drawing/2014/main" id="{35963890-06D9-174D-B185-EF58D68092C8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5393475" y="3450892"/>
            <a:ext cx="1414411" cy="5709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/>
              <a:t>System </a:t>
            </a:r>
            <a:br>
              <a:rPr lang="en-US"/>
            </a:br>
            <a:r>
              <a:rPr lang="en-US"/>
              <a:t>Strategy</a:t>
            </a:r>
          </a:p>
        </p:txBody>
      </p:sp>
      <p:sp>
        <p:nvSpPr>
          <p:cNvPr id="99" name="Text Placeholder 5">
            <a:extLst>
              <a:ext uri="{FF2B5EF4-FFF2-40B4-BE49-F238E27FC236}">
                <a16:creationId xmlns:a16="http://schemas.microsoft.com/office/drawing/2014/main" id="{FFB009F2-585F-3943-9467-5FFE8CDE8626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8674797" y="2576427"/>
            <a:ext cx="769088" cy="3432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sz="240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pPr algn="ctr"/>
            <a:r>
              <a:rPr lang="en-US" dirty="0"/>
              <a:t>85%</a:t>
            </a:r>
          </a:p>
        </p:txBody>
      </p:sp>
      <p:sp>
        <p:nvSpPr>
          <p:cNvPr id="100" name="Text Placeholder 5">
            <a:extLst>
              <a:ext uri="{FF2B5EF4-FFF2-40B4-BE49-F238E27FC236}">
                <a16:creationId xmlns:a16="http://schemas.microsoft.com/office/drawing/2014/main" id="{6C8F209B-28AA-8548-81AF-B0435B4FF6AC}"/>
              </a:ext>
            </a:extLst>
          </p:cNvPr>
          <p:cNvSpPr>
            <a:spLocks noGrp="1"/>
          </p:cNvSpPr>
          <p:nvPr>
            <p:ph idx="21" hasCustomPrompt="1"/>
          </p:nvPr>
        </p:nvSpPr>
        <p:spPr>
          <a:xfrm>
            <a:off x="10228521" y="3398944"/>
            <a:ext cx="680483" cy="3432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sz="140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pPr algn="ctr"/>
            <a:r>
              <a:rPr lang="en-US"/>
              <a:t>15$</a:t>
            </a:r>
          </a:p>
        </p:txBody>
      </p:sp>
      <p:sp>
        <p:nvSpPr>
          <p:cNvPr id="101" name="Text Placeholder 5">
            <a:extLst>
              <a:ext uri="{FF2B5EF4-FFF2-40B4-BE49-F238E27FC236}">
                <a16:creationId xmlns:a16="http://schemas.microsoft.com/office/drawing/2014/main" id="{907996B6-F3D5-8D4F-AB34-DCEFA1087271}"/>
              </a:ext>
            </a:extLst>
          </p:cNvPr>
          <p:cNvSpPr>
            <a:spLocks noGrp="1"/>
          </p:cNvSpPr>
          <p:nvPr>
            <p:ph idx="22" hasCustomPrompt="1"/>
          </p:nvPr>
        </p:nvSpPr>
        <p:spPr>
          <a:xfrm>
            <a:off x="4437322" y="4886825"/>
            <a:ext cx="769088" cy="3432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sz="180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pPr algn="ctr"/>
            <a:r>
              <a:rPr lang="en-US"/>
              <a:t>70$</a:t>
            </a:r>
          </a:p>
        </p:txBody>
      </p:sp>
      <p:sp>
        <p:nvSpPr>
          <p:cNvPr id="33" name="Text Placeholder 7">
            <a:extLst>
              <a:ext uri="{FF2B5EF4-FFF2-40B4-BE49-F238E27FC236}">
                <a16:creationId xmlns:a16="http://schemas.microsoft.com/office/drawing/2014/main" id="{B62E149F-F3AD-4AF9-BCF1-037A7964C02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7200" y="1005840"/>
            <a:ext cx="11201400" cy="54864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rgbClr val="333333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SUBHEAD / TAKEAWAY (BARLOW BOLD, 16PT, GOODYEAR GREY, CAPS, UP TO TWO LINES OF TEXT) </a:t>
            </a:r>
          </a:p>
          <a:p>
            <a:pPr lvl="0"/>
            <a:endParaRPr lang="en-US" dirty="0"/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9B00C458-AFB0-4760-8C6D-1BD7BE53F47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57200" y="457200"/>
            <a:ext cx="11201400" cy="548640"/>
          </a:xfrm>
          <a:prstGeom prst="rect">
            <a:avLst/>
          </a:prstGeom>
        </p:spPr>
        <p:txBody>
          <a:bodyPr anchor="t"/>
          <a:lstStyle>
            <a:lvl1pPr>
              <a:defRPr sz="3200">
                <a:solidFill>
                  <a:srgbClr val="004EA8"/>
                </a:solidFill>
              </a:defRPr>
            </a:lvl1pPr>
          </a:lstStyle>
          <a:p>
            <a:pPr lvl="0"/>
            <a:r>
              <a:rPr lang="en-US"/>
              <a:t>HEADER (BARLOW BOLD, 32PT, GOODYEAR BLUE, CAPS)</a:t>
            </a:r>
          </a:p>
        </p:txBody>
      </p:sp>
    </p:spTree>
    <p:extLst>
      <p:ext uri="{BB962C8B-B14F-4D97-AF65-F5344CB8AC3E}">
        <p14:creationId xmlns:p14="http://schemas.microsoft.com/office/powerpoint/2010/main" val="393997595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 Chart Analysi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001D3065-1252-874C-9D98-A97C20EED162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513904" y="1517916"/>
            <a:ext cx="11031625" cy="2732088"/>
          </a:xfrm>
          <a:prstGeom prst="rect">
            <a:avLst/>
          </a:prstGeom>
        </p:spPr>
        <p:txBody>
          <a:bodyPr/>
          <a:lstStyle>
            <a:lvl1pPr>
              <a:defRPr cap="none"/>
            </a:lvl1pPr>
          </a:lstStyle>
          <a:p>
            <a:endParaRPr lang="en-US" dirty="0"/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13732AED-E266-F145-B18C-CC35D74408C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117407" y="4912599"/>
            <a:ext cx="2272150" cy="427485"/>
          </a:xfrm>
          <a:prstGeom prst="rect">
            <a:avLst/>
          </a:prstGeom>
        </p:spPr>
        <p:txBody>
          <a:bodyPr numCol="1"/>
          <a:lstStyle>
            <a:lvl1pPr marL="0" indent="0">
              <a:buFont typeface="Arial" panose="020B0604020202020204" pitchFamily="34" charset="0"/>
              <a:buNone/>
              <a:defRPr sz="1000" b="0" cap="none" baseline="0">
                <a:solidFill>
                  <a:srgbClr val="333333"/>
                </a:solidFill>
                <a:latin typeface="Barlow" pitchFamily="2" charset="77"/>
              </a:defRPr>
            </a:lvl1pPr>
            <a:lvl2pPr marL="742950" indent="-285750">
              <a:buFont typeface="Arial" panose="020B0604020202020204" pitchFamily="34" charset="0"/>
              <a:buChar char="•"/>
              <a:defRPr sz="1600">
                <a:solidFill>
                  <a:schemeClr val="tx2">
                    <a:lumMod val="75000"/>
                  </a:schemeClr>
                </a:solidFill>
                <a:latin typeface="+mj-lt"/>
              </a:defRPr>
            </a:lvl2pPr>
            <a:lvl3pPr>
              <a:defRPr sz="1400">
                <a:solidFill>
                  <a:schemeClr val="tx2">
                    <a:lumMod val="75000"/>
                  </a:schemeClr>
                </a:solidFill>
                <a:latin typeface="+mj-lt"/>
              </a:defRPr>
            </a:lvl3pPr>
            <a:lvl4pPr>
              <a:defRPr sz="1200">
                <a:solidFill>
                  <a:schemeClr val="tx2">
                    <a:lumMod val="75000"/>
                  </a:schemeClr>
                </a:solidFill>
                <a:latin typeface="+mj-lt"/>
              </a:defRPr>
            </a:lvl4pPr>
            <a:lvl5pPr>
              <a:defRPr sz="1200">
                <a:solidFill>
                  <a:schemeClr val="tx2">
                    <a:lumMod val="75000"/>
                  </a:schemeClr>
                </a:solidFill>
                <a:latin typeface="+mj-lt"/>
              </a:defRPr>
            </a:lvl5pPr>
          </a:lstStyle>
          <a:p>
            <a:pPr>
              <a:lnSpc>
                <a:spcPct val="130000"/>
              </a:lnSpc>
            </a:pPr>
            <a:r>
              <a:rPr lang="en-US" sz="1000" dirty="0">
                <a:solidFill>
                  <a:schemeClr val="tx2">
                    <a:lumMod val="75000"/>
                  </a:schemeClr>
                </a:solidFill>
              </a:rPr>
              <a:t>Dynamically promote bricks-and-clicks collaboration and idea-sharing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31975C14-1CFB-C741-964B-2FB40159A20F}"/>
              </a:ext>
            </a:extLst>
          </p:cNvPr>
          <p:cNvSpPr>
            <a:spLocks noGrp="1"/>
          </p:cNvSpPr>
          <p:nvPr>
            <p:ph idx="25" hasCustomPrompt="1"/>
          </p:nvPr>
        </p:nvSpPr>
        <p:spPr>
          <a:xfrm>
            <a:off x="2117407" y="4587427"/>
            <a:ext cx="1887434" cy="3064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sz="1800" baseline="0">
                <a:solidFill>
                  <a:srgbClr val="333333"/>
                </a:solidFill>
              </a:defRPr>
            </a:lvl1pPr>
          </a:lstStyle>
          <a:p>
            <a:pPr>
              <a:lnSpc>
                <a:spcPct val="130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$1,850,250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19851F60-8A95-8D43-AEE8-0A05429D52D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366935" y="4925886"/>
            <a:ext cx="2272150" cy="427485"/>
          </a:xfrm>
          <a:prstGeom prst="rect">
            <a:avLst/>
          </a:prstGeom>
        </p:spPr>
        <p:txBody>
          <a:bodyPr numCol="1"/>
          <a:lstStyle>
            <a:lvl1pPr marL="0" indent="0">
              <a:buFont typeface="Arial" panose="020B0604020202020204" pitchFamily="34" charset="0"/>
              <a:buNone/>
              <a:defRPr sz="1000" b="0" cap="none" baseline="0">
                <a:solidFill>
                  <a:srgbClr val="333333"/>
                </a:solidFill>
                <a:latin typeface="Barlow" pitchFamily="2" charset="77"/>
              </a:defRPr>
            </a:lvl1pPr>
            <a:lvl2pPr marL="742950" indent="-285750">
              <a:buFont typeface="Arial" panose="020B0604020202020204" pitchFamily="34" charset="0"/>
              <a:buChar char="•"/>
              <a:defRPr sz="1600">
                <a:solidFill>
                  <a:schemeClr val="tx2">
                    <a:lumMod val="75000"/>
                  </a:schemeClr>
                </a:solidFill>
                <a:latin typeface="+mj-lt"/>
              </a:defRPr>
            </a:lvl2pPr>
            <a:lvl3pPr>
              <a:defRPr sz="1400">
                <a:solidFill>
                  <a:schemeClr val="tx2">
                    <a:lumMod val="75000"/>
                  </a:schemeClr>
                </a:solidFill>
                <a:latin typeface="+mj-lt"/>
              </a:defRPr>
            </a:lvl3pPr>
            <a:lvl4pPr>
              <a:defRPr sz="1200">
                <a:solidFill>
                  <a:schemeClr val="tx2">
                    <a:lumMod val="75000"/>
                  </a:schemeClr>
                </a:solidFill>
                <a:latin typeface="+mj-lt"/>
              </a:defRPr>
            </a:lvl4pPr>
            <a:lvl5pPr>
              <a:defRPr sz="1200">
                <a:solidFill>
                  <a:schemeClr val="tx2">
                    <a:lumMod val="75000"/>
                  </a:schemeClr>
                </a:solidFill>
                <a:latin typeface="+mj-lt"/>
              </a:defRPr>
            </a:lvl5pPr>
          </a:lstStyle>
          <a:p>
            <a:pPr>
              <a:lnSpc>
                <a:spcPct val="130000"/>
              </a:lnSpc>
            </a:pPr>
            <a:r>
              <a:rPr lang="en-US" sz="1000" dirty="0">
                <a:solidFill>
                  <a:schemeClr val="tx2">
                    <a:lumMod val="75000"/>
                  </a:schemeClr>
                </a:solidFill>
              </a:rPr>
              <a:t>Dynamically promote bricks-and-clicks collaboration and idea-sharing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DF43295F-23DA-E043-B5F1-1CB34FFCB00C}"/>
              </a:ext>
            </a:extLst>
          </p:cNvPr>
          <p:cNvSpPr>
            <a:spLocks noGrp="1"/>
          </p:cNvSpPr>
          <p:nvPr>
            <p:ph idx="27" hasCustomPrompt="1"/>
          </p:nvPr>
        </p:nvSpPr>
        <p:spPr>
          <a:xfrm>
            <a:off x="4366935" y="4600714"/>
            <a:ext cx="1887434" cy="3064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sz="1800" baseline="0">
                <a:solidFill>
                  <a:srgbClr val="333333"/>
                </a:solidFill>
              </a:defRPr>
            </a:lvl1pPr>
          </a:lstStyle>
          <a:p>
            <a:pPr>
              <a:lnSpc>
                <a:spcPct val="130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$5,250,250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F08CDD5-AB0E-2A48-BDB0-E851A73FE31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647147" y="4925886"/>
            <a:ext cx="2272150" cy="427485"/>
          </a:xfrm>
          <a:prstGeom prst="rect">
            <a:avLst/>
          </a:prstGeom>
        </p:spPr>
        <p:txBody>
          <a:bodyPr numCol="1"/>
          <a:lstStyle>
            <a:lvl1pPr marL="0" indent="0">
              <a:buFont typeface="Arial" panose="020B0604020202020204" pitchFamily="34" charset="0"/>
              <a:buNone/>
              <a:defRPr sz="1000" b="0" cap="none" baseline="0">
                <a:solidFill>
                  <a:srgbClr val="333333"/>
                </a:solidFill>
                <a:latin typeface="Barlow" pitchFamily="2" charset="77"/>
              </a:defRPr>
            </a:lvl1pPr>
            <a:lvl2pPr marL="742950" indent="-285750">
              <a:buFont typeface="Arial" panose="020B0604020202020204" pitchFamily="34" charset="0"/>
              <a:buChar char="•"/>
              <a:defRPr sz="1600">
                <a:solidFill>
                  <a:schemeClr val="tx2">
                    <a:lumMod val="75000"/>
                  </a:schemeClr>
                </a:solidFill>
                <a:latin typeface="+mj-lt"/>
              </a:defRPr>
            </a:lvl2pPr>
            <a:lvl3pPr>
              <a:defRPr sz="1400">
                <a:solidFill>
                  <a:schemeClr val="tx2">
                    <a:lumMod val="75000"/>
                  </a:schemeClr>
                </a:solidFill>
                <a:latin typeface="+mj-lt"/>
              </a:defRPr>
            </a:lvl3pPr>
            <a:lvl4pPr>
              <a:defRPr sz="1200">
                <a:solidFill>
                  <a:schemeClr val="tx2">
                    <a:lumMod val="75000"/>
                  </a:schemeClr>
                </a:solidFill>
                <a:latin typeface="+mj-lt"/>
              </a:defRPr>
            </a:lvl4pPr>
            <a:lvl5pPr>
              <a:defRPr sz="1200">
                <a:solidFill>
                  <a:schemeClr val="tx2">
                    <a:lumMod val="75000"/>
                  </a:schemeClr>
                </a:solidFill>
                <a:latin typeface="+mj-lt"/>
              </a:defRPr>
            </a:lvl5pPr>
          </a:lstStyle>
          <a:p>
            <a:pPr>
              <a:lnSpc>
                <a:spcPct val="130000"/>
              </a:lnSpc>
            </a:pPr>
            <a:r>
              <a:rPr lang="en-US" sz="1000" dirty="0">
                <a:solidFill>
                  <a:schemeClr val="tx2">
                    <a:lumMod val="75000"/>
                  </a:schemeClr>
                </a:solidFill>
              </a:rPr>
              <a:t>Dynamically promote bricks-and-clicks collaboration and idea-sharing</a:t>
            </a: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8E1E1EDC-9292-6947-9ACC-4C0BA90BBEE2}"/>
              </a:ext>
            </a:extLst>
          </p:cNvPr>
          <p:cNvSpPr>
            <a:spLocks noGrp="1"/>
          </p:cNvSpPr>
          <p:nvPr>
            <p:ph idx="29" hasCustomPrompt="1"/>
          </p:nvPr>
        </p:nvSpPr>
        <p:spPr>
          <a:xfrm>
            <a:off x="6647147" y="4600714"/>
            <a:ext cx="1887434" cy="3064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sz="1800" baseline="0">
                <a:solidFill>
                  <a:srgbClr val="333333"/>
                </a:solidFill>
              </a:defRPr>
            </a:lvl1pPr>
          </a:lstStyle>
          <a:p>
            <a:pPr>
              <a:lnSpc>
                <a:spcPct val="130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$8,210,250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D1D2959B-BEBA-B049-AB09-2E0395860D2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927360" y="4925886"/>
            <a:ext cx="2272150" cy="427485"/>
          </a:xfrm>
          <a:prstGeom prst="rect">
            <a:avLst/>
          </a:prstGeom>
        </p:spPr>
        <p:txBody>
          <a:bodyPr numCol="1"/>
          <a:lstStyle>
            <a:lvl1pPr marL="0" indent="0">
              <a:buFont typeface="Arial" panose="020B0604020202020204" pitchFamily="34" charset="0"/>
              <a:buNone/>
              <a:defRPr sz="1000" b="0" cap="none" baseline="0">
                <a:solidFill>
                  <a:srgbClr val="333333"/>
                </a:solidFill>
                <a:latin typeface="Barlow" pitchFamily="2" charset="77"/>
              </a:defRPr>
            </a:lvl1pPr>
            <a:lvl2pPr marL="742950" indent="-285750">
              <a:buFont typeface="Arial" panose="020B0604020202020204" pitchFamily="34" charset="0"/>
              <a:buChar char="•"/>
              <a:defRPr sz="1600">
                <a:solidFill>
                  <a:schemeClr val="tx2">
                    <a:lumMod val="75000"/>
                  </a:schemeClr>
                </a:solidFill>
                <a:latin typeface="+mj-lt"/>
              </a:defRPr>
            </a:lvl2pPr>
            <a:lvl3pPr>
              <a:defRPr sz="1400">
                <a:solidFill>
                  <a:schemeClr val="tx2">
                    <a:lumMod val="75000"/>
                  </a:schemeClr>
                </a:solidFill>
                <a:latin typeface="+mj-lt"/>
              </a:defRPr>
            </a:lvl3pPr>
            <a:lvl4pPr>
              <a:defRPr sz="1200">
                <a:solidFill>
                  <a:schemeClr val="tx2">
                    <a:lumMod val="75000"/>
                  </a:schemeClr>
                </a:solidFill>
                <a:latin typeface="+mj-lt"/>
              </a:defRPr>
            </a:lvl4pPr>
            <a:lvl5pPr>
              <a:defRPr sz="1200">
                <a:solidFill>
                  <a:schemeClr val="tx2">
                    <a:lumMod val="75000"/>
                  </a:schemeClr>
                </a:solidFill>
                <a:latin typeface="+mj-lt"/>
              </a:defRPr>
            </a:lvl5pPr>
          </a:lstStyle>
          <a:p>
            <a:pPr>
              <a:lnSpc>
                <a:spcPct val="130000"/>
              </a:lnSpc>
            </a:pPr>
            <a:r>
              <a:rPr lang="en-US" sz="1000" dirty="0">
                <a:solidFill>
                  <a:schemeClr val="tx2">
                    <a:lumMod val="75000"/>
                  </a:schemeClr>
                </a:solidFill>
              </a:rPr>
              <a:t>Dynamically promote bricks-and-clicks collaboration and idea-sharing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BBB8F0A2-1C5B-4549-A7DC-F08C81BD50C6}"/>
              </a:ext>
            </a:extLst>
          </p:cNvPr>
          <p:cNvSpPr>
            <a:spLocks noGrp="1"/>
          </p:cNvSpPr>
          <p:nvPr>
            <p:ph idx="31" hasCustomPrompt="1"/>
          </p:nvPr>
        </p:nvSpPr>
        <p:spPr>
          <a:xfrm>
            <a:off x="8927360" y="4600714"/>
            <a:ext cx="1887434" cy="3064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sz="1800" cap="none" baseline="0">
                <a:solidFill>
                  <a:srgbClr val="333333"/>
                </a:solidFill>
              </a:defRPr>
            </a:lvl1pPr>
          </a:lstStyle>
          <a:p>
            <a:pPr>
              <a:lnSpc>
                <a:spcPct val="130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$6,210,210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E1F796C4-C3DA-774B-BF22-5F4E6431B4C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01256" y="4737064"/>
            <a:ext cx="1318549" cy="313660"/>
          </a:xfrm>
          <a:prstGeom prst="rect">
            <a:avLst/>
          </a:prstGeom>
          <a:solidFill>
            <a:srgbClr val="004EA8"/>
          </a:solidFill>
        </p:spPr>
        <p:txBody>
          <a:bodyPr anchor="ctr"/>
          <a:lstStyle>
            <a:lvl1pPr algn="ctr">
              <a:defRPr sz="1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CHART ANALYSIS</a:t>
            </a:r>
          </a:p>
        </p:txBody>
      </p:sp>
      <p:sp>
        <p:nvSpPr>
          <p:cNvPr id="25" name="Text Placeholder 7">
            <a:extLst>
              <a:ext uri="{FF2B5EF4-FFF2-40B4-BE49-F238E27FC236}">
                <a16:creationId xmlns:a16="http://schemas.microsoft.com/office/drawing/2014/main" id="{58E4DAD6-D5C9-451E-8F72-2ADF531BA00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57200" y="1005840"/>
            <a:ext cx="11201400" cy="54864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rgbClr val="333333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SUBHEAD / TAKEAWAY (BARLOW BOLD, 16PT, GOODYEAR GREY, CAPS, UP TO TWO LINES OF TEXT) </a:t>
            </a:r>
          </a:p>
          <a:p>
            <a:pPr lvl="0"/>
            <a:endParaRPr lang="en-US" dirty="0"/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CB1CC951-6A90-48AE-8F7D-84BD69B59FF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57200" y="457200"/>
            <a:ext cx="11201400" cy="548640"/>
          </a:xfrm>
          <a:prstGeom prst="rect">
            <a:avLst/>
          </a:prstGeom>
        </p:spPr>
        <p:txBody>
          <a:bodyPr anchor="t"/>
          <a:lstStyle>
            <a:lvl1pPr>
              <a:defRPr sz="3200">
                <a:solidFill>
                  <a:srgbClr val="004EA8"/>
                </a:solidFill>
              </a:defRPr>
            </a:lvl1pPr>
          </a:lstStyle>
          <a:p>
            <a:pPr lvl="0"/>
            <a:r>
              <a:rPr lang="en-US"/>
              <a:t>HEADER (BARLOW BOLD, 32PT, GOODYEAR BLUE, CAPS)</a:t>
            </a:r>
          </a:p>
        </p:txBody>
      </p:sp>
    </p:spTree>
    <p:extLst>
      <p:ext uri="{BB962C8B-B14F-4D97-AF65-F5344CB8AC3E}">
        <p14:creationId xmlns:p14="http://schemas.microsoft.com/office/powerpoint/2010/main" val="23459864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gion Map Analysi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780E3C68-B1FA-1646-992D-64E2DDDF235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194974" y="1376609"/>
            <a:ext cx="5462588" cy="4746400"/>
          </a:xfrm>
          <a:prstGeom prst="rect">
            <a:avLst/>
          </a:prstGeom>
        </p:spPr>
        <p:txBody>
          <a:bodyPr/>
          <a:lstStyle>
            <a:lvl1pPr>
              <a:defRPr cap="none"/>
            </a:lvl1pPr>
          </a:lstStyle>
          <a:p>
            <a:endParaRPr lang="en-US"/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DBF1F45D-2728-4E72-9E9F-7DB634467E7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7200" y="1005840"/>
            <a:ext cx="11201400" cy="54864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rgbClr val="333333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SUBHEAD / TAKEAWAY (BARLOW BOLD, 16PT, GOODYEAR GREY, CAPS, UP TO TWO LINES OF TEXT) </a:t>
            </a:r>
          </a:p>
          <a:p>
            <a:pPr lvl="0"/>
            <a:endParaRPr lang="en-US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34D5E5DB-DA9D-43BD-9EBC-899A6BD8A91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57200" y="457200"/>
            <a:ext cx="11201400" cy="548640"/>
          </a:xfrm>
          <a:prstGeom prst="rect">
            <a:avLst/>
          </a:prstGeom>
        </p:spPr>
        <p:txBody>
          <a:bodyPr anchor="t"/>
          <a:lstStyle>
            <a:lvl1pPr>
              <a:defRPr sz="3200">
                <a:solidFill>
                  <a:srgbClr val="004EA8"/>
                </a:solidFill>
              </a:defRPr>
            </a:lvl1pPr>
          </a:lstStyle>
          <a:p>
            <a:pPr lvl="0"/>
            <a:r>
              <a:rPr lang="en-US" dirty="0"/>
              <a:t>HEADER (BARLOW BOLD, 32PT, GOODYEAR BLUE, CAPS)</a:t>
            </a:r>
          </a:p>
        </p:txBody>
      </p:sp>
    </p:spTree>
    <p:extLst>
      <p:ext uri="{BB962C8B-B14F-4D97-AF65-F5344CB8AC3E}">
        <p14:creationId xmlns:p14="http://schemas.microsoft.com/office/powerpoint/2010/main" val="163591794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Text Placeholder 7">
            <a:extLst>
              <a:ext uri="{FF2B5EF4-FFF2-40B4-BE49-F238E27FC236}">
                <a16:creationId xmlns:a16="http://schemas.microsoft.com/office/drawing/2014/main" id="{D6A1EFE3-CA14-7F46-A9DE-B0FD4797614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7200" y="1005840"/>
            <a:ext cx="11201400" cy="54864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rgbClr val="333333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SUBHEAD / TAKEAWAY (BARLOW BOLD, 16PT, GOODYEAR GREY, CAPS, UP TO TWO LINES OF TEXT) </a:t>
            </a:r>
          </a:p>
          <a:p>
            <a:pPr lvl="0"/>
            <a:endParaRPr lang="en-US" dirty="0"/>
          </a:p>
        </p:txBody>
      </p:sp>
      <p:sp>
        <p:nvSpPr>
          <p:cNvPr id="138" name="Text Placeholder 2">
            <a:extLst>
              <a:ext uri="{FF2B5EF4-FFF2-40B4-BE49-F238E27FC236}">
                <a16:creationId xmlns:a16="http://schemas.microsoft.com/office/drawing/2014/main" id="{BB138682-E4A4-904E-8140-9788F5E687A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57200" y="457200"/>
            <a:ext cx="11201400" cy="548640"/>
          </a:xfrm>
          <a:prstGeom prst="rect">
            <a:avLst/>
          </a:prstGeom>
        </p:spPr>
        <p:txBody>
          <a:bodyPr anchor="t"/>
          <a:lstStyle>
            <a:lvl1pPr>
              <a:defRPr sz="3200">
                <a:solidFill>
                  <a:srgbClr val="004EA8"/>
                </a:solidFill>
              </a:defRPr>
            </a:lvl1pPr>
          </a:lstStyle>
          <a:p>
            <a:pPr lvl="0"/>
            <a:r>
              <a:rPr lang="en-US" dirty="0"/>
              <a:t>HEADER (BARLOW BOLD, 32PT, GOODYEAR BLUE, CAPS)</a:t>
            </a:r>
          </a:p>
        </p:txBody>
      </p:sp>
    </p:spTree>
    <p:extLst>
      <p:ext uri="{BB962C8B-B14F-4D97-AF65-F5344CB8AC3E}">
        <p14:creationId xmlns:p14="http://schemas.microsoft.com/office/powerpoint/2010/main" val="293326257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Text Placeholder 7">
            <a:extLst>
              <a:ext uri="{FF2B5EF4-FFF2-40B4-BE49-F238E27FC236}">
                <a16:creationId xmlns:a16="http://schemas.microsoft.com/office/drawing/2014/main" id="{D6A1EFE3-CA14-7F46-A9DE-B0FD4797614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7200" y="1005840"/>
            <a:ext cx="11201400" cy="54864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rgbClr val="333333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SUBHEAD / TAKEAWAY (BARLOW BOLD, 16PT, GOODYEAR GREY, CAPS, UP TO TWO LINES OF TEXT) </a:t>
            </a:r>
          </a:p>
          <a:p>
            <a:pPr lvl="0"/>
            <a:endParaRPr lang="en-US" dirty="0"/>
          </a:p>
        </p:txBody>
      </p:sp>
      <p:sp>
        <p:nvSpPr>
          <p:cNvPr id="138" name="Text Placeholder 2">
            <a:extLst>
              <a:ext uri="{FF2B5EF4-FFF2-40B4-BE49-F238E27FC236}">
                <a16:creationId xmlns:a16="http://schemas.microsoft.com/office/drawing/2014/main" id="{BB138682-E4A4-904E-8140-9788F5E687A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57200" y="457200"/>
            <a:ext cx="11201400" cy="548640"/>
          </a:xfrm>
          <a:prstGeom prst="rect">
            <a:avLst/>
          </a:prstGeom>
        </p:spPr>
        <p:txBody>
          <a:bodyPr anchor="t"/>
          <a:lstStyle>
            <a:lvl1pPr>
              <a:defRPr sz="3200">
                <a:solidFill>
                  <a:srgbClr val="004EA8"/>
                </a:solidFill>
              </a:defRPr>
            </a:lvl1pPr>
          </a:lstStyle>
          <a:p>
            <a:pPr lvl="0"/>
            <a:r>
              <a:rPr lang="en-US" dirty="0"/>
              <a:t>HEADER (BARLOW BOLD, 32PT, GOODYEAR BLUE, CAPS)</a:t>
            </a:r>
          </a:p>
        </p:txBody>
      </p:sp>
    </p:spTree>
    <p:extLst>
      <p:ext uri="{BB962C8B-B14F-4D97-AF65-F5344CB8AC3E}">
        <p14:creationId xmlns:p14="http://schemas.microsoft.com/office/powerpoint/2010/main" val="313481109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Text Placeholder 7">
            <a:extLst>
              <a:ext uri="{FF2B5EF4-FFF2-40B4-BE49-F238E27FC236}">
                <a16:creationId xmlns:a16="http://schemas.microsoft.com/office/drawing/2014/main" id="{D6A1EFE3-CA14-7F46-A9DE-B0FD4797614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7200" y="1005840"/>
            <a:ext cx="11201400" cy="54864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rgbClr val="333333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SUBHEAD / TAKEAWAY (BARLOW BOLD, 16PT, GOODYEAR GREY, CAPS, UP TO TWO LINES OF TEXT) </a:t>
            </a:r>
          </a:p>
          <a:p>
            <a:pPr lvl="0"/>
            <a:endParaRPr lang="en-US" dirty="0"/>
          </a:p>
        </p:txBody>
      </p:sp>
      <p:sp>
        <p:nvSpPr>
          <p:cNvPr id="138" name="Text Placeholder 2">
            <a:extLst>
              <a:ext uri="{FF2B5EF4-FFF2-40B4-BE49-F238E27FC236}">
                <a16:creationId xmlns:a16="http://schemas.microsoft.com/office/drawing/2014/main" id="{BB138682-E4A4-904E-8140-9788F5E687A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57200" y="457200"/>
            <a:ext cx="11201400" cy="548640"/>
          </a:xfrm>
          <a:prstGeom prst="rect">
            <a:avLst/>
          </a:prstGeom>
        </p:spPr>
        <p:txBody>
          <a:bodyPr anchor="t"/>
          <a:lstStyle>
            <a:lvl1pPr>
              <a:defRPr sz="3200">
                <a:solidFill>
                  <a:srgbClr val="004EA8"/>
                </a:solidFill>
              </a:defRPr>
            </a:lvl1pPr>
          </a:lstStyle>
          <a:p>
            <a:pPr lvl="0"/>
            <a:r>
              <a:rPr lang="en-US" dirty="0"/>
              <a:t>HEADER (BARLOW BOLD, 32PT, GOODYEAR BLUE, CAPS)</a:t>
            </a:r>
          </a:p>
        </p:txBody>
      </p:sp>
    </p:spTree>
    <p:extLst>
      <p:ext uri="{BB962C8B-B14F-4D97-AF65-F5344CB8AC3E}">
        <p14:creationId xmlns:p14="http://schemas.microsoft.com/office/powerpoint/2010/main" val="153047482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Text Placeholder 7">
            <a:extLst>
              <a:ext uri="{FF2B5EF4-FFF2-40B4-BE49-F238E27FC236}">
                <a16:creationId xmlns:a16="http://schemas.microsoft.com/office/drawing/2014/main" id="{D6A1EFE3-CA14-7F46-A9DE-B0FD4797614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7200" y="1005840"/>
            <a:ext cx="11201400" cy="54864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rgbClr val="333333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SUBHEAD / TAKEAWAY (BARLOW BOLD, 16PT, GOODYEAR GREY, CAPS, UP TO TWO LINES OF TEXT) </a:t>
            </a:r>
          </a:p>
          <a:p>
            <a:pPr lvl="0"/>
            <a:endParaRPr lang="en-US" dirty="0"/>
          </a:p>
        </p:txBody>
      </p:sp>
      <p:sp>
        <p:nvSpPr>
          <p:cNvPr id="138" name="Text Placeholder 2">
            <a:extLst>
              <a:ext uri="{FF2B5EF4-FFF2-40B4-BE49-F238E27FC236}">
                <a16:creationId xmlns:a16="http://schemas.microsoft.com/office/drawing/2014/main" id="{BB138682-E4A4-904E-8140-9788F5E687A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57200" y="457200"/>
            <a:ext cx="11201400" cy="548640"/>
          </a:xfrm>
          <a:prstGeom prst="rect">
            <a:avLst/>
          </a:prstGeom>
        </p:spPr>
        <p:txBody>
          <a:bodyPr anchor="t"/>
          <a:lstStyle>
            <a:lvl1pPr>
              <a:defRPr sz="3200">
                <a:solidFill>
                  <a:srgbClr val="004EA8"/>
                </a:solidFill>
              </a:defRPr>
            </a:lvl1pPr>
          </a:lstStyle>
          <a:p>
            <a:pPr lvl="0"/>
            <a:r>
              <a:rPr lang="en-US" dirty="0"/>
              <a:t>HEADER (BARLOW BOLD, 32PT, GOODYEAR BLUE, CAPS)</a:t>
            </a:r>
          </a:p>
        </p:txBody>
      </p:sp>
    </p:spTree>
    <p:extLst>
      <p:ext uri="{BB962C8B-B14F-4D97-AF65-F5344CB8AC3E}">
        <p14:creationId xmlns:p14="http://schemas.microsoft.com/office/powerpoint/2010/main" val="305889167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Text Placeholder 7">
            <a:extLst>
              <a:ext uri="{FF2B5EF4-FFF2-40B4-BE49-F238E27FC236}">
                <a16:creationId xmlns:a16="http://schemas.microsoft.com/office/drawing/2014/main" id="{D6A1EFE3-CA14-7F46-A9DE-B0FD4797614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7200" y="1005840"/>
            <a:ext cx="11201400" cy="54864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rgbClr val="333333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SUBHEAD / TAKEAWAY (BARLOW BOLD, 16PT, GOODYEAR GREY, CAPS, UP TO TWO LINES OF TEXT) </a:t>
            </a:r>
          </a:p>
          <a:p>
            <a:pPr lvl="0"/>
            <a:endParaRPr lang="en-US" dirty="0"/>
          </a:p>
        </p:txBody>
      </p:sp>
      <p:sp>
        <p:nvSpPr>
          <p:cNvPr id="138" name="Text Placeholder 2">
            <a:extLst>
              <a:ext uri="{FF2B5EF4-FFF2-40B4-BE49-F238E27FC236}">
                <a16:creationId xmlns:a16="http://schemas.microsoft.com/office/drawing/2014/main" id="{BB138682-E4A4-904E-8140-9788F5E687A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57200" y="457200"/>
            <a:ext cx="11201400" cy="548640"/>
          </a:xfrm>
          <a:prstGeom prst="rect">
            <a:avLst/>
          </a:prstGeom>
        </p:spPr>
        <p:txBody>
          <a:bodyPr anchor="t"/>
          <a:lstStyle>
            <a:lvl1pPr>
              <a:defRPr sz="3200">
                <a:solidFill>
                  <a:srgbClr val="004EA8"/>
                </a:solidFill>
              </a:defRPr>
            </a:lvl1pPr>
          </a:lstStyle>
          <a:p>
            <a:pPr lvl="0"/>
            <a:r>
              <a:rPr lang="en-US" dirty="0"/>
              <a:t>HEADER (BARLOW BOLD, 32PT, GOODYEAR BLUE, CAPS)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54EADCEA-7FAA-074F-BBD3-73E7C78C7C72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5360096" y="2319020"/>
            <a:ext cx="1878903" cy="3432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rgbClr val="004EA8"/>
                </a:solidFill>
              </a:defRPr>
            </a:lvl1pPr>
          </a:lstStyle>
          <a:p>
            <a:pPr algn="ctr"/>
            <a:r>
              <a:rPr lang="en-US" dirty="0"/>
              <a:t>Key Issue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F5389B55-A122-9446-B502-414D77B5E42E}"/>
              </a:ext>
            </a:extLst>
          </p:cNvPr>
          <p:cNvSpPr>
            <a:spLocks noGrp="1"/>
          </p:cNvSpPr>
          <p:nvPr>
            <p:ph idx="29" hasCustomPrompt="1"/>
          </p:nvPr>
        </p:nvSpPr>
        <p:spPr>
          <a:xfrm>
            <a:off x="8662096" y="2319020"/>
            <a:ext cx="1878903" cy="3432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rgbClr val="004EA8"/>
                </a:solidFill>
              </a:defRPr>
            </a:lvl1pPr>
          </a:lstStyle>
          <a:p>
            <a:pPr algn="ctr"/>
            <a:r>
              <a:rPr lang="en-US" dirty="0"/>
              <a:t>Action</a:t>
            </a:r>
          </a:p>
        </p:txBody>
      </p:sp>
      <p:sp>
        <p:nvSpPr>
          <p:cNvPr id="9" name="Arrow: Right 27">
            <a:extLst>
              <a:ext uri="{FF2B5EF4-FFF2-40B4-BE49-F238E27FC236}">
                <a16:creationId xmlns:a16="http://schemas.microsoft.com/office/drawing/2014/main" id="{699D74F9-B349-2C4E-AC6D-1221B98E2509}"/>
              </a:ext>
            </a:extLst>
          </p:cNvPr>
          <p:cNvSpPr/>
          <p:nvPr userDrawn="1"/>
        </p:nvSpPr>
        <p:spPr bwMode="auto">
          <a:xfrm>
            <a:off x="7741498" y="3118621"/>
            <a:ext cx="468207" cy="300270"/>
          </a:xfrm>
          <a:prstGeom prst="rightArrow">
            <a:avLst/>
          </a:prstGeom>
          <a:solidFill>
            <a:srgbClr val="004EA8"/>
          </a:solidFill>
          <a:ln w="12700">
            <a:noFill/>
            <a:round/>
            <a:headEnd/>
            <a:tailEnd/>
          </a:ln>
          <a:effectLst/>
        </p:spPr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" name="Arrow: Right 28">
            <a:extLst>
              <a:ext uri="{FF2B5EF4-FFF2-40B4-BE49-F238E27FC236}">
                <a16:creationId xmlns:a16="http://schemas.microsoft.com/office/drawing/2014/main" id="{299F13F1-472A-444D-933D-F3FBCF85BD64}"/>
              </a:ext>
            </a:extLst>
          </p:cNvPr>
          <p:cNvSpPr/>
          <p:nvPr userDrawn="1"/>
        </p:nvSpPr>
        <p:spPr bwMode="auto">
          <a:xfrm>
            <a:off x="7741498" y="4150496"/>
            <a:ext cx="468207" cy="300270"/>
          </a:xfrm>
          <a:prstGeom prst="rightArrow">
            <a:avLst/>
          </a:prstGeom>
          <a:solidFill>
            <a:srgbClr val="004EA8"/>
          </a:solidFill>
          <a:ln w="12700">
            <a:noFill/>
            <a:round/>
            <a:headEnd/>
            <a:tailEnd/>
          </a:ln>
          <a:effectLst/>
        </p:spPr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Arrow: Right 29">
            <a:extLst>
              <a:ext uri="{FF2B5EF4-FFF2-40B4-BE49-F238E27FC236}">
                <a16:creationId xmlns:a16="http://schemas.microsoft.com/office/drawing/2014/main" id="{4D9FDEA6-496F-FA49-B4CF-09318A9BE51E}"/>
              </a:ext>
            </a:extLst>
          </p:cNvPr>
          <p:cNvSpPr/>
          <p:nvPr userDrawn="1"/>
        </p:nvSpPr>
        <p:spPr bwMode="auto">
          <a:xfrm>
            <a:off x="7751023" y="5122046"/>
            <a:ext cx="468207" cy="300270"/>
          </a:xfrm>
          <a:prstGeom prst="rightArrow">
            <a:avLst/>
          </a:prstGeom>
          <a:solidFill>
            <a:srgbClr val="004EA8"/>
          </a:solidFill>
          <a:ln w="12700">
            <a:noFill/>
            <a:round/>
            <a:headEnd/>
            <a:tailEnd/>
          </a:ln>
          <a:effectLst/>
        </p:spPr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32152F25-4404-A34D-977B-0A18AFA83AE7}"/>
              </a:ext>
            </a:extLst>
          </p:cNvPr>
          <p:cNvSpPr>
            <a:spLocks noGrp="1"/>
          </p:cNvSpPr>
          <p:nvPr>
            <p:ph idx="30" hasCustomPrompt="1"/>
          </p:nvPr>
        </p:nvSpPr>
        <p:spPr>
          <a:xfrm>
            <a:off x="5360096" y="3124494"/>
            <a:ext cx="1878903" cy="3432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cap="none">
                <a:solidFill>
                  <a:schemeClr val="tx1"/>
                </a:solidFill>
              </a:defRPr>
            </a:lvl1pPr>
          </a:lstStyle>
          <a:p>
            <a:pPr algn="ctr"/>
            <a:r>
              <a:rPr lang="en-US" dirty="0"/>
              <a:t>Text goes here</a:t>
            </a:r>
          </a:p>
        </p:txBody>
      </p:sp>
      <p:sp>
        <p:nvSpPr>
          <p:cNvPr id="15" name="Picture Placeholder 89">
            <a:extLst>
              <a:ext uri="{FF2B5EF4-FFF2-40B4-BE49-F238E27FC236}">
                <a16:creationId xmlns:a16="http://schemas.microsoft.com/office/drawing/2014/main" id="{7555BB93-0193-F14D-9F68-72625A2F42E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68099" y="2964725"/>
            <a:ext cx="806418" cy="653415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rgbClr val="004EA8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6EB1C0D3-86A9-994C-BCFB-18E3D03CF405}"/>
              </a:ext>
            </a:extLst>
          </p:cNvPr>
          <p:cNvSpPr>
            <a:spLocks noGrp="1"/>
          </p:cNvSpPr>
          <p:nvPr>
            <p:ph idx="31" hasCustomPrompt="1"/>
          </p:nvPr>
        </p:nvSpPr>
        <p:spPr>
          <a:xfrm>
            <a:off x="5360096" y="4180412"/>
            <a:ext cx="1878903" cy="3432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cap="none">
                <a:solidFill>
                  <a:schemeClr val="tx1"/>
                </a:solidFill>
              </a:defRPr>
            </a:lvl1pPr>
          </a:lstStyle>
          <a:p>
            <a:pPr algn="ctr"/>
            <a:r>
              <a:rPr lang="en-US" dirty="0"/>
              <a:t>Text goes here</a:t>
            </a:r>
          </a:p>
        </p:txBody>
      </p:sp>
      <p:sp>
        <p:nvSpPr>
          <p:cNvPr id="18" name="Picture Placeholder 89">
            <a:extLst>
              <a:ext uri="{FF2B5EF4-FFF2-40B4-BE49-F238E27FC236}">
                <a16:creationId xmlns:a16="http://schemas.microsoft.com/office/drawing/2014/main" id="{97079247-5B06-7A46-9C03-A02534F775CD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4678985" y="4020639"/>
            <a:ext cx="806418" cy="653415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rgbClr val="004EA8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FA02679C-9E73-1044-87FC-1B6AA60081EE}"/>
              </a:ext>
            </a:extLst>
          </p:cNvPr>
          <p:cNvSpPr>
            <a:spLocks noGrp="1"/>
          </p:cNvSpPr>
          <p:nvPr>
            <p:ph idx="33" hasCustomPrompt="1"/>
          </p:nvPr>
        </p:nvSpPr>
        <p:spPr>
          <a:xfrm>
            <a:off x="5360096" y="5073037"/>
            <a:ext cx="1878903" cy="3432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cap="none">
                <a:solidFill>
                  <a:schemeClr val="tx1"/>
                </a:solidFill>
              </a:defRPr>
            </a:lvl1pPr>
          </a:lstStyle>
          <a:p>
            <a:pPr algn="ctr"/>
            <a:r>
              <a:rPr lang="en-US" dirty="0"/>
              <a:t>Text goes here</a:t>
            </a:r>
          </a:p>
        </p:txBody>
      </p:sp>
      <p:sp>
        <p:nvSpPr>
          <p:cNvPr id="20" name="Picture Placeholder 89">
            <a:extLst>
              <a:ext uri="{FF2B5EF4-FFF2-40B4-BE49-F238E27FC236}">
                <a16:creationId xmlns:a16="http://schemas.microsoft.com/office/drawing/2014/main" id="{1749EF1C-972D-7F4B-B477-08C63A3290BF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4689871" y="4978583"/>
            <a:ext cx="806418" cy="653415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rgbClr val="004EA8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F9E1F17D-F1B9-B346-ADF6-F687B6B4D45C}"/>
              </a:ext>
            </a:extLst>
          </p:cNvPr>
          <p:cNvSpPr>
            <a:spLocks noGrp="1"/>
          </p:cNvSpPr>
          <p:nvPr>
            <p:ph idx="35" hasCustomPrompt="1"/>
          </p:nvPr>
        </p:nvSpPr>
        <p:spPr>
          <a:xfrm>
            <a:off x="9268069" y="4180412"/>
            <a:ext cx="1878903" cy="3432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cap="none">
                <a:solidFill>
                  <a:schemeClr val="tx1"/>
                </a:solidFill>
              </a:defRPr>
            </a:lvl1pPr>
          </a:lstStyle>
          <a:p>
            <a:pPr algn="ctr"/>
            <a:r>
              <a:rPr lang="en-US" dirty="0"/>
              <a:t>Text goes here</a:t>
            </a:r>
          </a:p>
        </p:txBody>
      </p:sp>
      <p:sp>
        <p:nvSpPr>
          <p:cNvPr id="22" name="Picture Placeholder 89">
            <a:extLst>
              <a:ext uri="{FF2B5EF4-FFF2-40B4-BE49-F238E27FC236}">
                <a16:creationId xmlns:a16="http://schemas.microsoft.com/office/drawing/2014/main" id="{FC5BF614-DFE6-4C46-A5ED-99E9C826C21E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8576072" y="4020639"/>
            <a:ext cx="806418" cy="653415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rgbClr val="004EA8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ED727D6A-4DDF-684F-BCBE-65FAA899E31A}"/>
              </a:ext>
            </a:extLst>
          </p:cNvPr>
          <p:cNvSpPr>
            <a:spLocks noGrp="1"/>
          </p:cNvSpPr>
          <p:nvPr>
            <p:ph idx="37" hasCustomPrompt="1"/>
          </p:nvPr>
        </p:nvSpPr>
        <p:spPr>
          <a:xfrm>
            <a:off x="9268069" y="3070066"/>
            <a:ext cx="1878903" cy="3432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cap="none">
                <a:solidFill>
                  <a:schemeClr val="tx1"/>
                </a:solidFill>
              </a:defRPr>
            </a:lvl1pPr>
          </a:lstStyle>
          <a:p>
            <a:pPr algn="ctr"/>
            <a:r>
              <a:rPr lang="en-US" dirty="0"/>
              <a:t>Text goes here</a:t>
            </a:r>
          </a:p>
        </p:txBody>
      </p:sp>
      <p:sp>
        <p:nvSpPr>
          <p:cNvPr id="24" name="Picture Placeholder 89">
            <a:extLst>
              <a:ext uri="{FF2B5EF4-FFF2-40B4-BE49-F238E27FC236}">
                <a16:creationId xmlns:a16="http://schemas.microsoft.com/office/drawing/2014/main" id="{9D2AC7FC-2A50-7C44-AB1B-ADCBEBBF918F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8576072" y="2964725"/>
            <a:ext cx="806418" cy="653415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rgbClr val="004EA8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7D9E9466-3C92-B94A-A69C-88AC7EB90490}"/>
              </a:ext>
            </a:extLst>
          </p:cNvPr>
          <p:cNvSpPr>
            <a:spLocks noGrp="1"/>
          </p:cNvSpPr>
          <p:nvPr>
            <p:ph idx="39" hasCustomPrompt="1"/>
          </p:nvPr>
        </p:nvSpPr>
        <p:spPr>
          <a:xfrm>
            <a:off x="9268069" y="5051266"/>
            <a:ext cx="1878903" cy="3432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cap="none">
                <a:solidFill>
                  <a:schemeClr val="tx1"/>
                </a:solidFill>
              </a:defRPr>
            </a:lvl1pPr>
          </a:lstStyle>
          <a:p>
            <a:pPr algn="ctr"/>
            <a:r>
              <a:rPr lang="en-US" dirty="0"/>
              <a:t>Text goes here</a:t>
            </a:r>
          </a:p>
        </p:txBody>
      </p:sp>
      <p:sp>
        <p:nvSpPr>
          <p:cNvPr id="26" name="Picture Placeholder 89">
            <a:extLst>
              <a:ext uri="{FF2B5EF4-FFF2-40B4-BE49-F238E27FC236}">
                <a16:creationId xmlns:a16="http://schemas.microsoft.com/office/drawing/2014/main" id="{BC3F124F-CF22-9B4E-95D1-D8B89847B797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8576072" y="4978583"/>
            <a:ext cx="806418" cy="653415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rgbClr val="004EA8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01707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ne Content Sty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6B130C11-42A4-0F4E-B105-96362A35CF34}"/>
              </a:ext>
            </a:extLst>
          </p:cNvPr>
          <p:cNvSpPr/>
          <p:nvPr userDrawn="1"/>
        </p:nvSpPr>
        <p:spPr>
          <a:xfrm>
            <a:off x="0" y="0"/>
            <a:ext cx="4097866" cy="6858000"/>
          </a:xfrm>
          <a:custGeom>
            <a:avLst/>
            <a:gdLst>
              <a:gd name="connsiteX0" fmla="*/ 0 w 9335386"/>
              <a:gd name="connsiteY0" fmla="*/ 0 h 6858000"/>
              <a:gd name="connsiteX1" fmla="*/ 9335386 w 9335386"/>
              <a:gd name="connsiteY1" fmla="*/ 0 h 6858000"/>
              <a:gd name="connsiteX2" fmla="*/ 9335386 w 9335386"/>
              <a:gd name="connsiteY2" fmla="*/ 6858000 h 6858000"/>
              <a:gd name="connsiteX3" fmla="*/ 0 w 9335386"/>
              <a:gd name="connsiteY3" fmla="*/ 6858000 h 6858000"/>
              <a:gd name="connsiteX4" fmla="*/ 0 w 9335386"/>
              <a:gd name="connsiteY4" fmla="*/ 0 h 6858000"/>
              <a:gd name="connsiteX0" fmla="*/ 0 w 10887739"/>
              <a:gd name="connsiteY0" fmla="*/ 0 h 6858000"/>
              <a:gd name="connsiteX1" fmla="*/ 10887739 w 10887739"/>
              <a:gd name="connsiteY1" fmla="*/ 21265 h 6858000"/>
              <a:gd name="connsiteX2" fmla="*/ 9335386 w 10887739"/>
              <a:gd name="connsiteY2" fmla="*/ 6858000 h 6858000"/>
              <a:gd name="connsiteX3" fmla="*/ 0 w 10887739"/>
              <a:gd name="connsiteY3" fmla="*/ 6858000 h 6858000"/>
              <a:gd name="connsiteX4" fmla="*/ 0 w 10887739"/>
              <a:gd name="connsiteY4" fmla="*/ 0 h 6858000"/>
              <a:gd name="connsiteX0" fmla="*/ 0 w 10898372"/>
              <a:gd name="connsiteY0" fmla="*/ 0 h 6858000"/>
              <a:gd name="connsiteX1" fmla="*/ 10898372 w 10898372"/>
              <a:gd name="connsiteY1" fmla="*/ 0 h 6858000"/>
              <a:gd name="connsiteX2" fmla="*/ 9335386 w 10898372"/>
              <a:gd name="connsiteY2" fmla="*/ 6858000 h 6858000"/>
              <a:gd name="connsiteX3" fmla="*/ 0 w 10898372"/>
              <a:gd name="connsiteY3" fmla="*/ 6858000 h 6858000"/>
              <a:gd name="connsiteX4" fmla="*/ 0 w 10898372"/>
              <a:gd name="connsiteY4" fmla="*/ 0 h 6858000"/>
              <a:gd name="connsiteX0" fmla="*/ 0 w 15805829"/>
              <a:gd name="connsiteY0" fmla="*/ 0 h 6858000"/>
              <a:gd name="connsiteX1" fmla="*/ 15805829 w 15805829"/>
              <a:gd name="connsiteY1" fmla="*/ 0 h 6858000"/>
              <a:gd name="connsiteX2" fmla="*/ 9335386 w 15805829"/>
              <a:gd name="connsiteY2" fmla="*/ 6858000 h 6858000"/>
              <a:gd name="connsiteX3" fmla="*/ 0 w 15805829"/>
              <a:gd name="connsiteY3" fmla="*/ 6858000 h 6858000"/>
              <a:gd name="connsiteX4" fmla="*/ 0 w 15805829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05829" h="6858000">
                <a:moveTo>
                  <a:pt x="0" y="0"/>
                </a:moveTo>
                <a:lnTo>
                  <a:pt x="15805829" y="0"/>
                </a:lnTo>
                <a:lnTo>
                  <a:pt x="9335386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004E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A98A4D8-0C21-C940-8B35-4C3E1EAD4D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1343" r="34027"/>
          <a:stretch/>
        </p:blipFill>
        <p:spPr>
          <a:xfrm>
            <a:off x="0" y="134202"/>
            <a:ext cx="3996267" cy="651865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1811FF0-41CE-F34A-9852-003D0D93948C}"/>
              </a:ext>
            </a:extLst>
          </p:cNvPr>
          <p:cNvSpPr/>
          <p:nvPr userDrawn="1"/>
        </p:nvSpPr>
        <p:spPr>
          <a:xfrm>
            <a:off x="2262525" y="0"/>
            <a:ext cx="2269066" cy="6858000"/>
          </a:xfrm>
          <a:custGeom>
            <a:avLst/>
            <a:gdLst>
              <a:gd name="connsiteX0" fmla="*/ 0 w 677333"/>
              <a:gd name="connsiteY0" fmla="*/ 0 h 6908800"/>
              <a:gd name="connsiteX1" fmla="*/ 677333 w 677333"/>
              <a:gd name="connsiteY1" fmla="*/ 0 h 6908800"/>
              <a:gd name="connsiteX2" fmla="*/ 677333 w 677333"/>
              <a:gd name="connsiteY2" fmla="*/ 6908800 h 6908800"/>
              <a:gd name="connsiteX3" fmla="*/ 0 w 677333"/>
              <a:gd name="connsiteY3" fmla="*/ 6908800 h 6908800"/>
              <a:gd name="connsiteX4" fmla="*/ 0 w 677333"/>
              <a:gd name="connsiteY4" fmla="*/ 0 h 6908800"/>
              <a:gd name="connsiteX0" fmla="*/ 0 w 2269066"/>
              <a:gd name="connsiteY0" fmla="*/ 0 h 6908800"/>
              <a:gd name="connsiteX1" fmla="*/ 2269066 w 2269066"/>
              <a:gd name="connsiteY1" fmla="*/ 33867 h 6908800"/>
              <a:gd name="connsiteX2" fmla="*/ 677333 w 2269066"/>
              <a:gd name="connsiteY2" fmla="*/ 6908800 h 6908800"/>
              <a:gd name="connsiteX3" fmla="*/ 0 w 2269066"/>
              <a:gd name="connsiteY3" fmla="*/ 6908800 h 6908800"/>
              <a:gd name="connsiteX4" fmla="*/ 0 w 2269066"/>
              <a:gd name="connsiteY4" fmla="*/ 0 h 6908800"/>
              <a:gd name="connsiteX0" fmla="*/ 1913467 w 2269066"/>
              <a:gd name="connsiteY0" fmla="*/ 84666 h 6874933"/>
              <a:gd name="connsiteX1" fmla="*/ 2269066 w 2269066"/>
              <a:gd name="connsiteY1" fmla="*/ 0 h 6874933"/>
              <a:gd name="connsiteX2" fmla="*/ 677333 w 2269066"/>
              <a:gd name="connsiteY2" fmla="*/ 6874933 h 6874933"/>
              <a:gd name="connsiteX3" fmla="*/ 0 w 2269066"/>
              <a:gd name="connsiteY3" fmla="*/ 6874933 h 6874933"/>
              <a:gd name="connsiteX4" fmla="*/ 1913467 w 2269066"/>
              <a:gd name="connsiteY4" fmla="*/ 84666 h 6874933"/>
              <a:gd name="connsiteX0" fmla="*/ 1693334 w 2269066"/>
              <a:gd name="connsiteY0" fmla="*/ 0 h 6874934"/>
              <a:gd name="connsiteX1" fmla="*/ 2269066 w 2269066"/>
              <a:gd name="connsiteY1" fmla="*/ 1 h 6874934"/>
              <a:gd name="connsiteX2" fmla="*/ 677333 w 2269066"/>
              <a:gd name="connsiteY2" fmla="*/ 6874934 h 6874934"/>
              <a:gd name="connsiteX3" fmla="*/ 0 w 2269066"/>
              <a:gd name="connsiteY3" fmla="*/ 6874934 h 6874934"/>
              <a:gd name="connsiteX4" fmla="*/ 1693334 w 2269066"/>
              <a:gd name="connsiteY4" fmla="*/ 0 h 6874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69066" h="6874934">
                <a:moveTo>
                  <a:pt x="1693334" y="0"/>
                </a:moveTo>
                <a:lnTo>
                  <a:pt x="2269066" y="1"/>
                </a:lnTo>
                <a:lnTo>
                  <a:pt x="677333" y="6874934"/>
                </a:lnTo>
                <a:lnTo>
                  <a:pt x="0" y="6874934"/>
                </a:lnTo>
                <a:lnTo>
                  <a:pt x="1693334" y="0"/>
                </a:lnTo>
                <a:close/>
              </a:path>
            </a:pathLst>
          </a:custGeom>
          <a:solidFill>
            <a:srgbClr val="FED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8">
            <a:extLst>
              <a:ext uri="{FF2B5EF4-FFF2-40B4-BE49-F238E27FC236}">
                <a16:creationId xmlns:a16="http://schemas.microsoft.com/office/drawing/2014/main" id="{28450E8E-51E4-DB4D-8FD6-FF2E340492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5443" y="1399598"/>
            <a:ext cx="2690677" cy="2456122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lnSpc>
                <a:spcPct val="80000"/>
              </a:lnSpc>
              <a:defRPr sz="3400" cap="all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Headline (BARLOW BOLD 34PT)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BEF79490-1E4B-46C3-BA07-8B50BBCAD04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257800" y="1143000"/>
            <a:ext cx="6172200" cy="685800"/>
          </a:xfrm>
          <a:prstGeom prst="rect">
            <a:avLst/>
          </a:prstGeom>
        </p:spPr>
        <p:txBody>
          <a:bodyPr lIns="45720" tIns="45720" rIns="45720" bIns="45720" anchor="ctr"/>
          <a:lstStyle>
            <a:lvl1pPr>
              <a:defRPr sz="2000">
                <a:solidFill>
                  <a:srgbClr val="004EA8"/>
                </a:solidFill>
              </a:defRPr>
            </a:lvl1pPr>
          </a:lstStyle>
          <a:p>
            <a:pPr lvl="0"/>
            <a:r>
              <a:rPr lang="en-US" dirty="0"/>
              <a:t>subhead (</a:t>
            </a:r>
            <a:r>
              <a:rPr lang="en-US" dirty="0" err="1"/>
              <a:t>barlow</a:t>
            </a:r>
            <a:r>
              <a:rPr lang="en-US" dirty="0"/>
              <a:t> bold, 20pt, goodyear blue, UPPERCASE, up to two lines of text)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253CF8AC-53A3-443B-8C87-023C481C4991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5257800" y="2286000"/>
            <a:ext cx="6172200" cy="4114800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000" b="0" cap="none">
                <a:solidFill>
                  <a:srgbClr val="333333"/>
                </a:solidFill>
              </a:defRPr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Bullets (Barlow Regular, 20pt, Goodyear Grey, Sentence case)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1C6E7FF-7E98-4615-BA23-2B70D24D1B1E}"/>
              </a:ext>
            </a:extLst>
          </p:cNvPr>
          <p:cNvSpPr/>
          <p:nvPr userDrawn="1"/>
        </p:nvSpPr>
        <p:spPr>
          <a:xfrm>
            <a:off x="513904" y="6425025"/>
            <a:ext cx="4026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531F77CF-AD11-EA46-963E-1A9D030851C4}" type="slidenum">
              <a:rPr lang="en-US" sz="1200" smtClean="0">
                <a:solidFill>
                  <a:schemeClr val="bg1"/>
                </a:solidFill>
                <a:latin typeface="Barlow" pitchFamily="2" charset="77"/>
              </a:rPr>
              <a:pPr/>
              <a:t>‹#›</a:t>
            </a:fld>
            <a:endParaRPr lang="en-US" sz="1200" dirty="0">
              <a:solidFill>
                <a:schemeClr val="bg1"/>
              </a:solidFill>
              <a:latin typeface="Barlow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55250022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Text Placeholder 7">
            <a:extLst>
              <a:ext uri="{FF2B5EF4-FFF2-40B4-BE49-F238E27FC236}">
                <a16:creationId xmlns:a16="http://schemas.microsoft.com/office/drawing/2014/main" id="{D6A1EFE3-CA14-7F46-A9DE-B0FD4797614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7200" y="1005840"/>
            <a:ext cx="11201400" cy="54864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rgbClr val="333333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SUBHEAD / TAKEAWAY (BARLOW BOLD, 16PT, GOODYEAR GREY, CAPS, UP TO TWO LINES OF TEXT) </a:t>
            </a:r>
          </a:p>
          <a:p>
            <a:pPr lvl="0"/>
            <a:endParaRPr lang="en-US" dirty="0"/>
          </a:p>
        </p:txBody>
      </p:sp>
      <p:sp>
        <p:nvSpPr>
          <p:cNvPr id="138" name="Text Placeholder 2">
            <a:extLst>
              <a:ext uri="{FF2B5EF4-FFF2-40B4-BE49-F238E27FC236}">
                <a16:creationId xmlns:a16="http://schemas.microsoft.com/office/drawing/2014/main" id="{BB138682-E4A4-904E-8140-9788F5E687A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57200" y="457200"/>
            <a:ext cx="11201400" cy="548640"/>
          </a:xfrm>
          <a:prstGeom prst="rect">
            <a:avLst/>
          </a:prstGeom>
        </p:spPr>
        <p:txBody>
          <a:bodyPr anchor="t"/>
          <a:lstStyle>
            <a:lvl1pPr>
              <a:defRPr sz="3200">
                <a:solidFill>
                  <a:srgbClr val="004EA8"/>
                </a:solidFill>
              </a:defRPr>
            </a:lvl1pPr>
          </a:lstStyle>
          <a:p>
            <a:pPr lvl="0"/>
            <a:r>
              <a:rPr lang="en-US" dirty="0"/>
              <a:t>HEADER (BARLOW BOLD, 32PT, GOODYEAR BLUE, CAPS)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EAA672-4AD9-3249-B27C-A30CF479D1B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4266" y="547826"/>
            <a:ext cx="5308209" cy="5319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90722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Text Placeholder 7">
            <a:extLst>
              <a:ext uri="{FF2B5EF4-FFF2-40B4-BE49-F238E27FC236}">
                <a16:creationId xmlns:a16="http://schemas.microsoft.com/office/drawing/2014/main" id="{D6A1EFE3-CA14-7F46-A9DE-B0FD4797614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7200" y="1005840"/>
            <a:ext cx="11201400" cy="54864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rgbClr val="333333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SUBHEAD / TAKEAWAY (BARLOW BOLD, 16PT, GOODYEAR GREY, CAPS, UP TO TWO LINES OF TEXT) </a:t>
            </a:r>
          </a:p>
          <a:p>
            <a:pPr lvl="0"/>
            <a:endParaRPr lang="en-US" dirty="0"/>
          </a:p>
        </p:txBody>
      </p:sp>
      <p:sp>
        <p:nvSpPr>
          <p:cNvPr id="138" name="Text Placeholder 2">
            <a:extLst>
              <a:ext uri="{FF2B5EF4-FFF2-40B4-BE49-F238E27FC236}">
                <a16:creationId xmlns:a16="http://schemas.microsoft.com/office/drawing/2014/main" id="{BB138682-E4A4-904E-8140-9788F5E687A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57200" y="457200"/>
            <a:ext cx="11201400" cy="548640"/>
          </a:xfrm>
          <a:prstGeom prst="rect">
            <a:avLst/>
          </a:prstGeom>
        </p:spPr>
        <p:txBody>
          <a:bodyPr anchor="t"/>
          <a:lstStyle>
            <a:lvl1pPr>
              <a:defRPr sz="3200">
                <a:solidFill>
                  <a:srgbClr val="004EA8"/>
                </a:solidFill>
              </a:defRPr>
            </a:lvl1pPr>
          </a:lstStyle>
          <a:p>
            <a:pPr lvl="0"/>
            <a:r>
              <a:rPr lang="en-US" dirty="0"/>
              <a:t>HEADER (BARLOW BOLD, 32PT, GOODYEAR BLUE, CAPS)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E0A9EB-7517-D447-B844-1C53FDDAC79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222"/>
          <a:stretch/>
        </p:blipFill>
        <p:spPr>
          <a:xfrm>
            <a:off x="6029717" y="1411469"/>
            <a:ext cx="6007401" cy="4035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85006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Text Placeholder 7">
            <a:extLst>
              <a:ext uri="{FF2B5EF4-FFF2-40B4-BE49-F238E27FC236}">
                <a16:creationId xmlns:a16="http://schemas.microsoft.com/office/drawing/2014/main" id="{D6A1EFE3-CA14-7F46-A9DE-B0FD4797614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7200" y="1005840"/>
            <a:ext cx="11201400" cy="54864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rgbClr val="333333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SUBHEAD / TAKEAWAY (BARLOW BOLD, 16PT, GOODYEAR GREY, CAPS, UP TO TWO LINES OF TEXT) </a:t>
            </a:r>
          </a:p>
          <a:p>
            <a:pPr lvl="0"/>
            <a:endParaRPr lang="en-US" dirty="0"/>
          </a:p>
        </p:txBody>
      </p:sp>
      <p:sp>
        <p:nvSpPr>
          <p:cNvPr id="138" name="Text Placeholder 2">
            <a:extLst>
              <a:ext uri="{FF2B5EF4-FFF2-40B4-BE49-F238E27FC236}">
                <a16:creationId xmlns:a16="http://schemas.microsoft.com/office/drawing/2014/main" id="{BB138682-E4A4-904E-8140-9788F5E687A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57200" y="457200"/>
            <a:ext cx="11201400" cy="548640"/>
          </a:xfrm>
          <a:prstGeom prst="rect">
            <a:avLst/>
          </a:prstGeom>
        </p:spPr>
        <p:txBody>
          <a:bodyPr anchor="t"/>
          <a:lstStyle>
            <a:lvl1pPr>
              <a:defRPr sz="3200">
                <a:solidFill>
                  <a:srgbClr val="004EA8"/>
                </a:solidFill>
              </a:defRPr>
            </a:lvl1pPr>
          </a:lstStyle>
          <a:p>
            <a:pPr lvl="0"/>
            <a:r>
              <a:rPr lang="en-US" dirty="0"/>
              <a:t>HEADER (BARLOW BOLD, 32PT, GOODYEAR BLUE, CAPS)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601D3B-4148-4A4D-B09C-19DCAC41516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7914" y="791765"/>
            <a:ext cx="3774087" cy="4961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98784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" name="Group 152">
            <a:extLst>
              <a:ext uri="{FF2B5EF4-FFF2-40B4-BE49-F238E27FC236}">
                <a16:creationId xmlns:a16="http://schemas.microsoft.com/office/drawing/2014/main" id="{7EA5B4F7-73B2-C849-ADA1-94EF85E743F6}"/>
              </a:ext>
            </a:extLst>
          </p:cNvPr>
          <p:cNvGrpSpPr/>
          <p:nvPr userDrawn="1"/>
        </p:nvGrpSpPr>
        <p:grpSpPr>
          <a:xfrm>
            <a:off x="5620458" y="-65398"/>
            <a:ext cx="6571542" cy="4806411"/>
            <a:chOff x="5620458" y="1563"/>
            <a:chExt cx="6571542" cy="4806411"/>
          </a:xfrm>
          <a:solidFill>
            <a:srgbClr val="FFFFFF">
              <a:lumMod val="75000"/>
            </a:srgbClr>
          </a:solidFill>
        </p:grpSpPr>
        <p:grpSp>
          <p:nvGrpSpPr>
            <p:cNvPr id="154" name="Shape 2012">
              <a:extLst>
                <a:ext uri="{FF2B5EF4-FFF2-40B4-BE49-F238E27FC236}">
                  <a16:creationId xmlns:a16="http://schemas.microsoft.com/office/drawing/2014/main" id="{C6C6189B-2E6C-E141-9EFC-522A176E952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620458" y="1563"/>
              <a:ext cx="6571542" cy="4806411"/>
              <a:chOff x="2979925" y="-33602"/>
              <a:chExt cx="6221677" cy="4549334"/>
            </a:xfrm>
            <a:grpFill/>
          </p:grpSpPr>
          <p:sp>
            <p:nvSpPr>
              <p:cNvPr id="156" name="Shape 2013">
                <a:extLst>
                  <a:ext uri="{FF2B5EF4-FFF2-40B4-BE49-F238E27FC236}">
                    <a16:creationId xmlns:a16="http://schemas.microsoft.com/office/drawing/2014/main" id="{2EB7CA93-EA08-9543-935B-F641E41CEB4D}"/>
                  </a:ext>
                </a:extLst>
              </p:cNvPr>
              <p:cNvSpPr/>
              <p:nvPr/>
            </p:nvSpPr>
            <p:spPr>
              <a:xfrm>
                <a:off x="5709810" y="2172877"/>
                <a:ext cx="237476" cy="119326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50769" y="2222"/>
                    </a:moveTo>
                    <a:cubicBezTo>
                      <a:pt x="55384" y="8888"/>
                      <a:pt x="55384" y="8888"/>
                      <a:pt x="55384" y="8888"/>
                    </a:cubicBezTo>
                    <a:cubicBezTo>
                      <a:pt x="58846" y="11111"/>
                      <a:pt x="58846" y="11111"/>
                      <a:pt x="58846" y="11111"/>
                    </a:cubicBezTo>
                    <a:cubicBezTo>
                      <a:pt x="65769" y="17777"/>
                      <a:pt x="65769" y="17777"/>
                      <a:pt x="65769" y="17777"/>
                    </a:cubicBezTo>
                    <a:cubicBezTo>
                      <a:pt x="79615" y="20000"/>
                      <a:pt x="79615" y="20000"/>
                      <a:pt x="79615" y="20000"/>
                    </a:cubicBezTo>
                    <a:cubicBezTo>
                      <a:pt x="81923" y="15555"/>
                      <a:pt x="81923" y="15555"/>
                      <a:pt x="81923" y="15555"/>
                    </a:cubicBezTo>
                    <a:cubicBezTo>
                      <a:pt x="86538" y="13333"/>
                      <a:pt x="86538" y="13333"/>
                      <a:pt x="86538" y="13333"/>
                    </a:cubicBezTo>
                    <a:cubicBezTo>
                      <a:pt x="94615" y="8888"/>
                      <a:pt x="94615" y="8888"/>
                      <a:pt x="94615" y="8888"/>
                    </a:cubicBezTo>
                    <a:cubicBezTo>
                      <a:pt x="98076" y="17777"/>
                      <a:pt x="98076" y="17777"/>
                      <a:pt x="98076" y="17777"/>
                    </a:cubicBezTo>
                    <a:cubicBezTo>
                      <a:pt x="100384" y="17777"/>
                      <a:pt x="100384" y="17777"/>
                      <a:pt x="100384" y="17777"/>
                    </a:cubicBezTo>
                    <a:cubicBezTo>
                      <a:pt x="100384" y="17777"/>
                      <a:pt x="102692" y="22222"/>
                      <a:pt x="105000" y="26666"/>
                    </a:cubicBezTo>
                    <a:cubicBezTo>
                      <a:pt x="106153" y="31111"/>
                      <a:pt x="108461" y="33333"/>
                      <a:pt x="108461" y="33333"/>
                    </a:cubicBezTo>
                    <a:cubicBezTo>
                      <a:pt x="106153" y="48888"/>
                      <a:pt x="106153" y="48888"/>
                      <a:pt x="106153" y="48888"/>
                    </a:cubicBezTo>
                    <a:cubicBezTo>
                      <a:pt x="106153" y="55555"/>
                      <a:pt x="106153" y="55555"/>
                      <a:pt x="106153" y="55555"/>
                    </a:cubicBezTo>
                    <a:cubicBezTo>
                      <a:pt x="106153" y="77777"/>
                      <a:pt x="106153" y="77777"/>
                      <a:pt x="106153" y="77777"/>
                    </a:cubicBezTo>
                    <a:cubicBezTo>
                      <a:pt x="109615" y="86666"/>
                      <a:pt x="109615" y="86666"/>
                      <a:pt x="109615" y="86666"/>
                    </a:cubicBezTo>
                    <a:cubicBezTo>
                      <a:pt x="109615" y="88888"/>
                      <a:pt x="109615" y="88888"/>
                      <a:pt x="109615" y="88888"/>
                    </a:cubicBezTo>
                    <a:cubicBezTo>
                      <a:pt x="114230" y="86666"/>
                      <a:pt x="114230" y="86666"/>
                      <a:pt x="114230" y="86666"/>
                    </a:cubicBezTo>
                    <a:cubicBezTo>
                      <a:pt x="114230" y="86666"/>
                      <a:pt x="115384" y="86666"/>
                      <a:pt x="115384" y="84444"/>
                    </a:cubicBezTo>
                    <a:cubicBezTo>
                      <a:pt x="115384" y="86666"/>
                      <a:pt x="114230" y="86666"/>
                      <a:pt x="114230" y="86666"/>
                    </a:cubicBezTo>
                    <a:cubicBezTo>
                      <a:pt x="103846" y="91111"/>
                      <a:pt x="103846" y="91111"/>
                      <a:pt x="103846" y="91111"/>
                    </a:cubicBezTo>
                    <a:cubicBezTo>
                      <a:pt x="94615" y="102222"/>
                      <a:pt x="94615" y="102222"/>
                      <a:pt x="94615" y="102222"/>
                    </a:cubicBezTo>
                    <a:cubicBezTo>
                      <a:pt x="94615" y="102222"/>
                      <a:pt x="72692" y="106666"/>
                      <a:pt x="70384" y="106666"/>
                    </a:cubicBezTo>
                    <a:cubicBezTo>
                      <a:pt x="69230" y="106666"/>
                      <a:pt x="55384" y="108888"/>
                      <a:pt x="53076" y="108888"/>
                    </a:cubicBezTo>
                    <a:cubicBezTo>
                      <a:pt x="51923" y="111111"/>
                      <a:pt x="45000" y="113333"/>
                      <a:pt x="42692" y="113333"/>
                    </a:cubicBezTo>
                    <a:cubicBezTo>
                      <a:pt x="40384" y="113333"/>
                      <a:pt x="30000" y="115555"/>
                      <a:pt x="27692" y="115555"/>
                    </a:cubicBezTo>
                    <a:cubicBezTo>
                      <a:pt x="25384" y="115555"/>
                      <a:pt x="19615" y="115555"/>
                      <a:pt x="19615" y="115555"/>
                    </a:cubicBezTo>
                    <a:cubicBezTo>
                      <a:pt x="19615" y="115555"/>
                      <a:pt x="8076" y="117777"/>
                      <a:pt x="4615" y="117777"/>
                    </a:cubicBezTo>
                    <a:cubicBezTo>
                      <a:pt x="1153" y="120000"/>
                      <a:pt x="5769" y="108888"/>
                      <a:pt x="5769" y="108888"/>
                    </a:cubicBezTo>
                    <a:cubicBezTo>
                      <a:pt x="5769" y="108888"/>
                      <a:pt x="19615" y="86666"/>
                      <a:pt x="15000" y="88888"/>
                    </a:cubicBezTo>
                    <a:cubicBezTo>
                      <a:pt x="9230" y="84444"/>
                      <a:pt x="9230" y="84444"/>
                      <a:pt x="9230" y="84444"/>
                    </a:cubicBezTo>
                    <a:cubicBezTo>
                      <a:pt x="4615" y="77777"/>
                      <a:pt x="4615" y="77777"/>
                      <a:pt x="4615" y="77777"/>
                    </a:cubicBezTo>
                    <a:cubicBezTo>
                      <a:pt x="0" y="57777"/>
                      <a:pt x="5769" y="48888"/>
                      <a:pt x="10384" y="48888"/>
                    </a:cubicBezTo>
                    <a:cubicBezTo>
                      <a:pt x="13846" y="48888"/>
                      <a:pt x="23076" y="55555"/>
                      <a:pt x="28846" y="55555"/>
                    </a:cubicBezTo>
                    <a:cubicBezTo>
                      <a:pt x="49615" y="55555"/>
                      <a:pt x="45000" y="42222"/>
                      <a:pt x="43846" y="17777"/>
                    </a:cubicBezTo>
                    <a:cubicBezTo>
                      <a:pt x="43846" y="11111"/>
                      <a:pt x="45000" y="4444"/>
                      <a:pt x="46153" y="2222"/>
                    </a:cubicBezTo>
                    <a:cubicBezTo>
                      <a:pt x="47307" y="0"/>
                      <a:pt x="49615" y="4444"/>
                      <a:pt x="50769" y="2222"/>
                    </a:cubicBezTo>
                    <a:close/>
                    <a:moveTo>
                      <a:pt x="117692" y="82222"/>
                    </a:moveTo>
                    <a:cubicBezTo>
                      <a:pt x="117692" y="82222"/>
                      <a:pt x="117692" y="82222"/>
                      <a:pt x="117692" y="82222"/>
                    </a:cubicBezTo>
                    <a:cubicBezTo>
                      <a:pt x="117692" y="82222"/>
                      <a:pt x="117692" y="82222"/>
                      <a:pt x="117692" y="82222"/>
                    </a:cubicBezTo>
                    <a:cubicBezTo>
                      <a:pt x="117692" y="84444"/>
                      <a:pt x="117692" y="84444"/>
                      <a:pt x="117692" y="84444"/>
                    </a:cubicBezTo>
                    <a:cubicBezTo>
                      <a:pt x="117692" y="82222"/>
                      <a:pt x="117692" y="82222"/>
                      <a:pt x="117692" y="82222"/>
                    </a:cubicBezTo>
                    <a:cubicBezTo>
                      <a:pt x="117692" y="82222"/>
                      <a:pt x="117692" y="82222"/>
                      <a:pt x="117692" y="82222"/>
                    </a:cubicBezTo>
                    <a:close/>
                    <a:moveTo>
                      <a:pt x="117692" y="84444"/>
                    </a:moveTo>
                    <a:cubicBezTo>
                      <a:pt x="117692" y="84444"/>
                      <a:pt x="117692" y="84444"/>
                      <a:pt x="117692" y="84444"/>
                    </a:cubicBezTo>
                    <a:cubicBezTo>
                      <a:pt x="118846" y="86666"/>
                      <a:pt x="120000" y="91111"/>
                      <a:pt x="120000" y="93333"/>
                    </a:cubicBezTo>
                    <a:cubicBezTo>
                      <a:pt x="120000" y="93333"/>
                      <a:pt x="120000" y="93333"/>
                      <a:pt x="120000" y="93333"/>
                    </a:cubicBezTo>
                    <a:cubicBezTo>
                      <a:pt x="120000" y="91111"/>
                      <a:pt x="118846" y="86666"/>
                      <a:pt x="117692" y="84444"/>
                    </a:cubicBezTo>
                    <a:close/>
                  </a:path>
                </a:pathLst>
              </a:custGeom>
              <a:grpFill/>
              <a:ln w="3175" cap="flat" cmpd="sng">
                <a:solidFill>
                  <a:srgbClr val="FFFFFF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45713" tIns="22850" rIns="45713" bIns="22850" anchor="t" anchorCtr="0">
                <a:noAutofit/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7F7F7F"/>
                  </a:solidFill>
                  <a:effectLst/>
                  <a:uLnTx/>
                  <a:uFillTx/>
                  <a:latin typeface="Calibri" panose="020F0502020204030204" pitchFamily="34" charset="0"/>
                  <a:ea typeface="Source Sans Pro"/>
                  <a:cs typeface="Calibri" panose="020F0502020204030204" pitchFamily="34" charset="0"/>
                  <a:sym typeface="Source Sans Pro"/>
                </a:endParaRPr>
              </a:p>
            </p:txBody>
          </p:sp>
          <p:sp>
            <p:nvSpPr>
              <p:cNvPr id="157" name="Shape 2014">
                <a:extLst>
                  <a:ext uri="{FF2B5EF4-FFF2-40B4-BE49-F238E27FC236}">
                    <a16:creationId xmlns:a16="http://schemas.microsoft.com/office/drawing/2014/main" id="{24B99016-B10D-AB4E-BF36-1D1CAB815145}"/>
                  </a:ext>
                </a:extLst>
              </p:cNvPr>
              <p:cNvSpPr/>
              <p:nvPr/>
            </p:nvSpPr>
            <p:spPr>
              <a:xfrm>
                <a:off x="5951685" y="3592014"/>
                <a:ext cx="171510" cy="172598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113600" y="73846"/>
                    </a:moveTo>
                    <a:cubicBezTo>
                      <a:pt x="112000" y="75384"/>
                      <a:pt x="112000" y="75384"/>
                      <a:pt x="112000" y="75384"/>
                    </a:cubicBezTo>
                    <a:cubicBezTo>
                      <a:pt x="105600" y="78461"/>
                      <a:pt x="97600" y="75384"/>
                      <a:pt x="96000" y="86153"/>
                    </a:cubicBezTo>
                    <a:cubicBezTo>
                      <a:pt x="96000" y="104615"/>
                      <a:pt x="89600" y="86153"/>
                      <a:pt x="83200" y="86153"/>
                    </a:cubicBezTo>
                    <a:cubicBezTo>
                      <a:pt x="78400" y="86153"/>
                      <a:pt x="78400" y="89230"/>
                      <a:pt x="75200" y="92307"/>
                    </a:cubicBezTo>
                    <a:cubicBezTo>
                      <a:pt x="70400" y="95384"/>
                      <a:pt x="65600" y="96923"/>
                      <a:pt x="64000" y="100000"/>
                    </a:cubicBezTo>
                    <a:cubicBezTo>
                      <a:pt x="64000" y="103076"/>
                      <a:pt x="62400" y="106153"/>
                      <a:pt x="62400" y="109230"/>
                    </a:cubicBezTo>
                    <a:cubicBezTo>
                      <a:pt x="64000" y="113846"/>
                      <a:pt x="64000" y="118461"/>
                      <a:pt x="60800" y="118461"/>
                    </a:cubicBezTo>
                    <a:cubicBezTo>
                      <a:pt x="59200" y="118461"/>
                      <a:pt x="54400" y="120000"/>
                      <a:pt x="51200" y="118461"/>
                    </a:cubicBezTo>
                    <a:cubicBezTo>
                      <a:pt x="51200" y="116923"/>
                      <a:pt x="51200" y="116923"/>
                      <a:pt x="51200" y="116923"/>
                    </a:cubicBezTo>
                    <a:cubicBezTo>
                      <a:pt x="52800" y="112307"/>
                      <a:pt x="52800" y="112307"/>
                      <a:pt x="52800" y="112307"/>
                    </a:cubicBezTo>
                    <a:cubicBezTo>
                      <a:pt x="49600" y="107692"/>
                      <a:pt x="49600" y="107692"/>
                      <a:pt x="49600" y="107692"/>
                    </a:cubicBezTo>
                    <a:cubicBezTo>
                      <a:pt x="49600" y="107692"/>
                      <a:pt x="49600" y="107692"/>
                      <a:pt x="49600" y="106153"/>
                    </a:cubicBezTo>
                    <a:cubicBezTo>
                      <a:pt x="48000" y="104615"/>
                      <a:pt x="48000" y="101538"/>
                      <a:pt x="48000" y="101538"/>
                    </a:cubicBezTo>
                    <a:cubicBezTo>
                      <a:pt x="46400" y="96923"/>
                      <a:pt x="46400" y="96923"/>
                      <a:pt x="46400" y="96923"/>
                    </a:cubicBezTo>
                    <a:cubicBezTo>
                      <a:pt x="46400" y="96923"/>
                      <a:pt x="43200" y="93846"/>
                      <a:pt x="41600" y="92307"/>
                    </a:cubicBezTo>
                    <a:cubicBezTo>
                      <a:pt x="41600" y="92307"/>
                      <a:pt x="41600" y="90769"/>
                      <a:pt x="38400" y="89230"/>
                    </a:cubicBezTo>
                    <a:cubicBezTo>
                      <a:pt x="36800" y="89230"/>
                      <a:pt x="33600" y="87692"/>
                      <a:pt x="33600" y="87692"/>
                    </a:cubicBezTo>
                    <a:cubicBezTo>
                      <a:pt x="32000" y="87692"/>
                      <a:pt x="32000" y="87692"/>
                      <a:pt x="32000" y="87692"/>
                    </a:cubicBezTo>
                    <a:cubicBezTo>
                      <a:pt x="32000" y="87692"/>
                      <a:pt x="30400" y="87692"/>
                      <a:pt x="30400" y="87692"/>
                    </a:cubicBezTo>
                    <a:cubicBezTo>
                      <a:pt x="27200" y="84615"/>
                      <a:pt x="27200" y="84615"/>
                      <a:pt x="27200" y="84615"/>
                    </a:cubicBezTo>
                    <a:cubicBezTo>
                      <a:pt x="24000" y="84615"/>
                      <a:pt x="24000" y="84615"/>
                      <a:pt x="24000" y="84615"/>
                    </a:cubicBezTo>
                    <a:cubicBezTo>
                      <a:pt x="22400" y="80000"/>
                      <a:pt x="22400" y="80000"/>
                      <a:pt x="22400" y="80000"/>
                    </a:cubicBezTo>
                    <a:cubicBezTo>
                      <a:pt x="20800" y="75384"/>
                      <a:pt x="20800" y="75384"/>
                      <a:pt x="20800" y="75384"/>
                    </a:cubicBezTo>
                    <a:cubicBezTo>
                      <a:pt x="17600" y="72307"/>
                      <a:pt x="17600" y="72307"/>
                      <a:pt x="17600" y="72307"/>
                    </a:cubicBezTo>
                    <a:cubicBezTo>
                      <a:pt x="14400" y="70769"/>
                      <a:pt x="14400" y="70769"/>
                      <a:pt x="14400" y="70769"/>
                    </a:cubicBezTo>
                    <a:cubicBezTo>
                      <a:pt x="12800" y="69230"/>
                      <a:pt x="12800" y="69230"/>
                      <a:pt x="12800" y="69230"/>
                    </a:cubicBezTo>
                    <a:cubicBezTo>
                      <a:pt x="9600" y="67692"/>
                      <a:pt x="9600" y="67692"/>
                      <a:pt x="9600" y="67692"/>
                    </a:cubicBezTo>
                    <a:cubicBezTo>
                      <a:pt x="8000" y="64615"/>
                      <a:pt x="11200" y="61538"/>
                      <a:pt x="9600" y="58461"/>
                    </a:cubicBezTo>
                    <a:cubicBezTo>
                      <a:pt x="6400" y="55384"/>
                      <a:pt x="0" y="52307"/>
                      <a:pt x="1600" y="52307"/>
                    </a:cubicBezTo>
                    <a:cubicBezTo>
                      <a:pt x="3200" y="49230"/>
                      <a:pt x="9600" y="50769"/>
                      <a:pt x="12800" y="49230"/>
                    </a:cubicBezTo>
                    <a:cubicBezTo>
                      <a:pt x="14400" y="49230"/>
                      <a:pt x="14400" y="46153"/>
                      <a:pt x="16000" y="44615"/>
                    </a:cubicBezTo>
                    <a:cubicBezTo>
                      <a:pt x="17600" y="44615"/>
                      <a:pt x="20800" y="46153"/>
                      <a:pt x="20800" y="43076"/>
                    </a:cubicBezTo>
                    <a:cubicBezTo>
                      <a:pt x="20800" y="40000"/>
                      <a:pt x="24000" y="40000"/>
                      <a:pt x="25600" y="41538"/>
                    </a:cubicBezTo>
                    <a:cubicBezTo>
                      <a:pt x="25600" y="41538"/>
                      <a:pt x="27200" y="41538"/>
                      <a:pt x="30400" y="38461"/>
                    </a:cubicBezTo>
                    <a:cubicBezTo>
                      <a:pt x="35200" y="36923"/>
                      <a:pt x="32000" y="36923"/>
                      <a:pt x="32000" y="36923"/>
                    </a:cubicBezTo>
                    <a:cubicBezTo>
                      <a:pt x="30400" y="32307"/>
                      <a:pt x="30400" y="32307"/>
                      <a:pt x="30400" y="32307"/>
                    </a:cubicBezTo>
                    <a:cubicBezTo>
                      <a:pt x="40000" y="23076"/>
                      <a:pt x="40000" y="23076"/>
                      <a:pt x="40000" y="23076"/>
                    </a:cubicBezTo>
                    <a:cubicBezTo>
                      <a:pt x="41600" y="15384"/>
                      <a:pt x="41600" y="15384"/>
                      <a:pt x="41600" y="15384"/>
                    </a:cubicBezTo>
                    <a:cubicBezTo>
                      <a:pt x="41600" y="15384"/>
                      <a:pt x="40000" y="13846"/>
                      <a:pt x="38400" y="12307"/>
                    </a:cubicBezTo>
                    <a:cubicBezTo>
                      <a:pt x="35200" y="9230"/>
                      <a:pt x="36800" y="9230"/>
                      <a:pt x="36800" y="7692"/>
                    </a:cubicBezTo>
                    <a:cubicBezTo>
                      <a:pt x="38400" y="6153"/>
                      <a:pt x="40000" y="6153"/>
                      <a:pt x="40000" y="6153"/>
                    </a:cubicBezTo>
                    <a:cubicBezTo>
                      <a:pt x="41600" y="4615"/>
                      <a:pt x="44800" y="4615"/>
                      <a:pt x="48000" y="1538"/>
                    </a:cubicBezTo>
                    <a:cubicBezTo>
                      <a:pt x="51200" y="0"/>
                      <a:pt x="51200" y="3076"/>
                      <a:pt x="51200" y="3076"/>
                    </a:cubicBezTo>
                    <a:cubicBezTo>
                      <a:pt x="51200" y="3076"/>
                      <a:pt x="52800" y="7692"/>
                      <a:pt x="57600" y="9230"/>
                    </a:cubicBezTo>
                    <a:cubicBezTo>
                      <a:pt x="60800" y="10769"/>
                      <a:pt x="62400" y="10769"/>
                      <a:pt x="62400" y="10769"/>
                    </a:cubicBezTo>
                    <a:cubicBezTo>
                      <a:pt x="67200" y="10769"/>
                      <a:pt x="67200" y="10769"/>
                      <a:pt x="67200" y="10769"/>
                    </a:cubicBezTo>
                    <a:cubicBezTo>
                      <a:pt x="75200" y="16923"/>
                      <a:pt x="75200" y="16923"/>
                      <a:pt x="75200" y="16923"/>
                    </a:cubicBezTo>
                    <a:cubicBezTo>
                      <a:pt x="75200" y="16923"/>
                      <a:pt x="75200" y="16923"/>
                      <a:pt x="76800" y="18461"/>
                    </a:cubicBezTo>
                    <a:cubicBezTo>
                      <a:pt x="78400" y="20000"/>
                      <a:pt x="80000" y="26153"/>
                      <a:pt x="80000" y="26153"/>
                    </a:cubicBezTo>
                    <a:cubicBezTo>
                      <a:pt x="92800" y="29230"/>
                      <a:pt x="92800" y="29230"/>
                      <a:pt x="92800" y="29230"/>
                    </a:cubicBezTo>
                    <a:cubicBezTo>
                      <a:pt x="94400" y="35384"/>
                      <a:pt x="94400" y="35384"/>
                      <a:pt x="94400" y="35384"/>
                    </a:cubicBezTo>
                    <a:cubicBezTo>
                      <a:pt x="94400" y="35384"/>
                      <a:pt x="100800" y="35384"/>
                      <a:pt x="104000" y="36923"/>
                    </a:cubicBezTo>
                    <a:cubicBezTo>
                      <a:pt x="107200" y="36923"/>
                      <a:pt x="107200" y="40000"/>
                      <a:pt x="107200" y="40000"/>
                    </a:cubicBezTo>
                    <a:cubicBezTo>
                      <a:pt x="112000" y="38461"/>
                      <a:pt x="112000" y="38461"/>
                      <a:pt x="112000" y="38461"/>
                    </a:cubicBezTo>
                    <a:cubicBezTo>
                      <a:pt x="120000" y="40000"/>
                      <a:pt x="120000" y="40000"/>
                      <a:pt x="120000" y="40000"/>
                    </a:cubicBezTo>
                    <a:cubicBezTo>
                      <a:pt x="120000" y="40000"/>
                      <a:pt x="120000" y="41538"/>
                      <a:pt x="118400" y="43076"/>
                    </a:cubicBezTo>
                    <a:cubicBezTo>
                      <a:pt x="116800" y="43076"/>
                      <a:pt x="116800" y="46153"/>
                      <a:pt x="116800" y="47692"/>
                    </a:cubicBezTo>
                    <a:cubicBezTo>
                      <a:pt x="116800" y="50769"/>
                      <a:pt x="116800" y="52307"/>
                      <a:pt x="116800" y="53846"/>
                    </a:cubicBezTo>
                    <a:cubicBezTo>
                      <a:pt x="115200" y="56923"/>
                      <a:pt x="113600" y="55384"/>
                      <a:pt x="112000" y="56923"/>
                    </a:cubicBezTo>
                    <a:cubicBezTo>
                      <a:pt x="110400" y="56923"/>
                      <a:pt x="112000" y="60000"/>
                      <a:pt x="113600" y="63076"/>
                    </a:cubicBezTo>
                    <a:cubicBezTo>
                      <a:pt x="113600" y="64615"/>
                      <a:pt x="113600" y="64615"/>
                      <a:pt x="112000" y="66153"/>
                    </a:cubicBezTo>
                    <a:cubicBezTo>
                      <a:pt x="108800" y="69230"/>
                      <a:pt x="107200" y="69230"/>
                      <a:pt x="107200" y="69230"/>
                    </a:cubicBezTo>
                    <a:cubicBezTo>
                      <a:pt x="112000" y="73846"/>
                      <a:pt x="112000" y="73846"/>
                      <a:pt x="112000" y="73846"/>
                    </a:cubicBezTo>
                    <a:cubicBezTo>
                      <a:pt x="112000" y="73846"/>
                      <a:pt x="112000" y="73846"/>
                      <a:pt x="113600" y="73846"/>
                    </a:cubicBezTo>
                    <a:close/>
                  </a:path>
                </a:pathLst>
              </a:custGeom>
              <a:grpFill/>
              <a:ln w="3175" cap="flat" cmpd="sng">
                <a:solidFill>
                  <a:srgbClr val="FFFFFF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45713" tIns="22850" rIns="45713" bIns="22850" anchor="t" anchorCtr="0">
                <a:noAutofit/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7F7F7F"/>
                  </a:solidFill>
                  <a:effectLst/>
                  <a:uLnTx/>
                  <a:uFillTx/>
                  <a:latin typeface="Calibri" panose="020F0502020204030204" pitchFamily="34" charset="0"/>
                  <a:ea typeface="Source Sans Pro"/>
                  <a:cs typeface="Calibri" panose="020F0502020204030204" pitchFamily="34" charset="0"/>
                  <a:sym typeface="Source Sans Pro"/>
                </a:endParaRPr>
              </a:p>
            </p:txBody>
          </p:sp>
          <p:sp>
            <p:nvSpPr>
              <p:cNvPr id="158" name="Shape 2015">
                <a:extLst>
                  <a:ext uri="{FF2B5EF4-FFF2-40B4-BE49-F238E27FC236}">
                    <a16:creationId xmlns:a16="http://schemas.microsoft.com/office/drawing/2014/main" id="{A1DFFCE3-2EBE-7C40-9AFB-B87628AB04D8}"/>
                  </a:ext>
                </a:extLst>
              </p:cNvPr>
              <p:cNvSpPr/>
              <p:nvPr/>
            </p:nvSpPr>
            <p:spPr>
              <a:xfrm>
                <a:off x="5900012" y="3680444"/>
                <a:ext cx="193499" cy="353718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69176" y="118500"/>
                    </a:moveTo>
                    <a:cubicBezTo>
                      <a:pt x="73411" y="120000"/>
                      <a:pt x="73411" y="120000"/>
                      <a:pt x="73411" y="120000"/>
                    </a:cubicBezTo>
                    <a:cubicBezTo>
                      <a:pt x="77647" y="119250"/>
                      <a:pt x="77647" y="119250"/>
                      <a:pt x="77647" y="119250"/>
                    </a:cubicBezTo>
                    <a:cubicBezTo>
                      <a:pt x="80470" y="118500"/>
                      <a:pt x="80470" y="118500"/>
                      <a:pt x="80470" y="118500"/>
                    </a:cubicBezTo>
                    <a:cubicBezTo>
                      <a:pt x="80470" y="118500"/>
                      <a:pt x="83294" y="117000"/>
                      <a:pt x="83294" y="117000"/>
                    </a:cubicBezTo>
                    <a:cubicBezTo>
                      <a:pt x="83294" y="117000"/>
                      <a:pt x="83294" y="115500"/>
                      <a:pt x="83294" y="115500"/>
                    </a:cubicBezTo>
                    <a:cubicBezTo>
                      <a:pt x="81882" y="114750"/>
                      <a:pt x="81882" y="114750"/>
                      <a:pt x="81882" y="114750"/>
                    </a:cubicBezTo>
                    <a:cubicBezTo>
                      <a:pt x="81882" y="114750"/>
                      <a:pt x="80470" y="113250"/>
                      <a:pt x="81882" y="113250"/>
                    </a:cubicBezTo>
                    <a:cubicBezTo>
                      <a:pt x="83294" y="113250"/>
                      <a:pt x="84705" y="112500"/>
                      <a:pt x="84705" y="113250"/>
                    </a:cubicBezTo>
                    <a:cubicBezTo>
                      <a:pt x="86117" y="113250"/>
                      <a:pt x="84705" y="113250"/>
                      <a:pt x="86117" y="113250"/>
                    </a:cubicBezTo>
                    <a:cubicBezTo>
                      <a:pt x="87529" y="113250"/>
                      <a:pt x="88941" y="112500"/>
                      <a:pt x="88941" y="112500"/>
                    </a:cubicBezTo>
                    <a:cubicBezTo>
                      <a:pt x="88941" y="111750"/>
                      <a:pt x="88941" y="111750"/>
                      <a:pt x="88941" y="111750"/>
                    </a:cubicBezTo>
                    <a:cubicBezTo>
                      <a:pt x="88941" y="111750"/>
                      <a:pt x="88941" y="111750"/>
                      <a:pt x="88941" y="111750"/>
                    </a:cubicBezTo>
                    <a:cubicBezTo>
                      <a:pt x="87529" y="111000"/>
                      <a:pt x="83294" y="109500"/>
                      <a:pt x="81882" y="109500"/>
                    </a:cubicBezTo>
                    <a:cubicBezTo>
                      <a:pt x="81882" y="108750"/>
                      <a:pt x="80470" y="108000"/>
                      <a:pt x="80470" y="108000"/>
                    </a:cubicBezTo>
                    <a:cubicBezTo>
                      <a:pt x="80470" y="107250"/>
                      <a:pt x="81882" y="106500"/>
                      <a:pt x="81882" y="106500"/>
                    </a:cubicBezTo>
                    <a:cubicBezTo>
                      <a:pt x="80470" y="105750"/>
                      <a:pt x="80470" y="105750"/>
                      <a:pt x="80470" y="105750"/>
                    </a:cubicBezTo>
                    <a:cubicBezTo>
                      <a:pt x="80470" y="105750"/>
                      <a:pt x="81882" y="105000"/>
                      <a:pt x="83294" y="105000"/>
                    </a:cubicBezTo>
                    <a:cubicBezTo>
                      <a:pt x="83294" y="105000"/>
                      <a:pt x="84705" y="105000"/>
                      <a:pt x="84705" y="105000"/>
                    </a:cubicBezTo>
                    <a:cubicBezTo>
                      <a:pt x="86117" y="102750"/>
                      <a:pt x="86117" y="102750"/>
                      <a:pt x="86117" y="102750"/>
                    </a:cubicBezTo>
                    <a:cubicBezTo>
                      <a:pt x="86117" y="102750"/>
                      <a:pt x="86117" y="102000"/>
                      <a:pt x="87529" y="102000"/>
                    </a:cubicBezTo>
                    <a:cubicBezTo>
                      <a:pt x="87529" y="102000"/>
                      <a:pt x="88941" y="102000"/>
                      <a:pt x="88941" y="102000"/>
                    </a:cubicBezTo>
                    <a:cubicBezTo>
                      <a:pt x="98823" y="99000"/>
                      <a:pt x="98823" y="99000"/>
                      <a:pt x="98823" y="99000"/>
                    </a:cubicBezTo>
                    <a:cubicBezTo>
                      <a:pt x="105882" y="93000"/>
                      <a:pt x="105882" y="93000"/>
                      <a:pt x="105882" y="93000"/>
                    </a:cubicBezTo>
                    <a:cubicBezTo>
                      <a:pt x="108705" y="86250"/>
                      <a:pt x="108705" y="86250"/>
                      <a:pt x="108705" y="86250"/>
                    </a:cubicBezTo>
                    <a:cubicBezTo>
                      <a:pt x="112941" y="80250"/>
                      <a:pt x="112941" y="80250"/>
                      <a:pt x="112941" y="80250"/>
                    </a:cubicBezTo>
                    <a:cubicBezTo>
                      <a:pt x="112941" y="80250"/>
                      <a:pt x="118588" y="77250"/>
                      <a:pt x="118588" y="78000"/>
                    </a:cubicBezTo>
                    <a:cubicBezTo>
                      <a:pt x="120000" y="78750"/>
                      <a:pt x="118588" y="72000"/>
                      <a:pt x="118588" y="72000"/>
                    </a:cubicBezTo>
                    <a:cubicBezTo>
                      <a:pt x="114352" y="69750"/>
                      <a:pt x="114352" y="69750"/>
                      <a:pt x="114352" y="69750"/>
                    </a:cubicBezTo>
                    <a:cubicBezTo>
                      <a:pt x="114352" y="68250"/>
                      <a:pt x="114352" y="68250"/>
                      <a:pt x="114352" y="68250"/>
                    </a:cubicBezTo>
                    <a:cubicBezTo>
                      <a:pt x="114352" y="68250"/>
                      <a:pt x="112941" y="68250"/>
                      <a:pt x="112941" y="68250"/>
                    </a:cubicBezTo>
                    <a:cubicBezTo>
                      <a:pt x="112941" y="68250"/>
                      <a:pt x="112941" y="68250"/>
                      <a:pt x="111529" y="68250"/>
                    </a:cubicBezTo>
                    <a:cubicBezTo>
                      <a:pt x="111529" y="67500"/>
                      <a:pt x="111529" y="67500"/>
                      <a:pt x="111529" y="67500"/>
                    </a:cubicBezTo>
                    <a:cubicBezTo>
                      <a:pt x="108705" y="66000"/>
                      <a:pt x="108705" y="66000"/>
                      <a:pt x="108705" y="66000"/>
                    </a:cubicBezTo>
                    <a:cubicBezTo>
                      <a:pt x="108705" y="66000"/>
                      <a:pt x="107294" y="66750"/>
                      <a:pt x="105882" y="66750"/>
                    </a:cubicBezTo>
                    <a:cubicBezTo>
                      <a:pt x="104470" y="66750"/>
                      <a:pt x="104470" y="66000"/>
                      <a:pt x="103058" y="66000"/>
                    </a:cubicBezTo>
                    <a:cubicBezTo>
                      <a:pt x="103058" y="66000"/>
                      <a:pt x="103058" y="66000"/>
                      <a:pt x="103058" y="66000"/>
                    </a:cubicBezTo>
                    <a:cubicBezTo>
                      <a:pt x="103058" y="66000"/>
                      <a:pt x="101647" y="66000"/>
                      <a:pt x="100235" y="66000"/>
                    </a:cubicBezTo>
                    <a:cubicBezTo>
                      <a:pt x="98823" y="66000"/>
                      <a:pt x="97411" y="67500"/>
                      <a:pt x="96000" y="67500"/>
                    </a:cubicBezTo>
                    <a:cubicBezTo>
                      <a:pt x="96000" y="67500"/>
                      <a:pt x="96000" y="67500"/>
                      <a:pt x="96000" y="67500"/>
                    </a:cubicBezTo>
                    <a:cubicBezTo>
                      <a:pt x="96000" y="67500"/>
                      <a:pt x="96000" y="67500"/>
                      <a:pt x="96000" y="67500"/>
                    </a:cubicBezTo>
                    <a:cubicBezTo>
                      <a:pt x="96000" y="67500"/>
                      <a:pt x="96000" y="67500"/>
                      <a:pt x="96000" y="67500"/>
                    </a:cubicBezTo>
                    <a:cubicBezTo>
                      <a:pt x="96000" y="67500"/>
                      <a:pt x="96000" y="67500"/>
                      <a:pt x="96000" y="67500"/>
                    </a:cubicBezTo>
                    <a:cubicBezTo>
                      <a:pt x="96000" y="67500"/>
                      <a:pt x="96000" y="67500"/>
                      <a:pt x="96000" y="67500"/>
                    </a:cubicBezTo>
                    <a:cubicBezTo>
                      <a:pt x="96000" y="67500"/>
                      <a:pt x="96000" y="67500"/>
                      <a:pt x="96000" y="67500"/>
                    </a:cubicBezTo>
                    <a:cubicBezTo>
                      <a:pt x="96000" y="67500"/>
                      <a:pt x="96000" y="67500"/>
                      <a:pt x="96000" y="67500"/>
                    </a:cubicBezTo>
                    <a:cubicBezTo>
                      <a:pt x="96000" y="67500"/>
                      <a:pt x="96000" y="67500"/>
                      <a:pt x="96000" y="67500"/>
                    </a:cubicBezTo>
                    <a:cubicBezTo>
                      <a:pt x="96000" y="67500"/>
                      <a:pt x="96000" y="67500"/>
                      <a:pt x="96000" y="67500"/>
                    </a:cubicBezTo>
                    <a:cubicBezTo>
                      <a:pt x="96000" y="66750"/>
                      <a:pt x="96000" y="66750"/>
                      <a:pt x="96000" y="66750"/>
                    </a:cubicBezTo>
                    <a:cubicBezTo>
                      <a:pt x="96000" y="66000"/>
                      <a:pt x="96000" y="66000"/>
                      <a:pt x="94588" y="65250"/>
                    </a:cubicBezTo>
                    <a:cubicBezTo>
                      <a:pt x="94588" y="64500"/>
                      <a:pt x="94588" y="63000"/>
                      <a:pt x="93176" y="62250"/>
                    </a:cubicBezTo>
                    <a:cubicBezTo>
                      <a:pt x="91764" y="61500"/>
                      <a:pt x="91764" y="60750"/>
                      <a:pt x="91764" y="60750"/>
                    </a:cubicBezTo>
                    <a:cubicBezTo>
                      <a:pt x="91764" y="60750"/>
                      <a:pt x="88941" y="60750"/>
                      <a:pt x="87529" y="60750"/>
                    </a:cubicBezTo>
                    <a:cubicBezTo>
                      <a:pt x="87529" y="60750"/>
                      <a:pt x="86117" y="60750"/>
                      <a:pt x="86117" y="60750"/>
                    </a:cubicBezTo>
                    <a:cubicBezTo>
                      <a:pt x="86117" y="60750"/>
                      <a:pt x="84705" y="59250"/>
                      <a:pt x="86117" y="59250"/>
                    </a:cubicBezTo>
                    <a:cubicBezTo>
                      <a:pt x="86117" y="58500"/>
                      <a:pt x="84705" y="57750"/>
                      <a:pt x="83294" y="57000"/>
                    </a:cubicBezTo>
                    <a:cubicBezTo>
                      <a:pt x="83294" y="57000"/>
                      <a:pt x="80470" y="54750"/>
                      <a:pt x="80470" y="54750"/>
                    </a:cubicBezTo>
                    <a:cubicBezTo>
                      <a:pt x="80470" y="54750"/>
                      <a:pt x="79058" y="54750"/>
                      <a:pt x="79058" y="54000"/>
                    </a:cubicBezTo>
                    <a:cubicBezTo>
                      <a:pt x="79058" y="53250"/>
                      <a:pt x="79058" y="52500"/>
                      <a:pt x="79058" y="52500"/>
                    </a:cubicBezTo>
                    <a:cubicBezTo>
                      <a:pt x="77647" y="51000"/>
                      <a:pt x="77647" y="51000"/>
                      <a:pt x="77647" y="51000"/>
                    </a:cubicBezTo>
                    <a:cubicBezTo>
                      <a:pt x="77647" y="51000"/>
                      <a:pt x="80470" y="50250"/>
                      <a:pt x="80470" y="49500"/>
                    </a:cubicBezTo>
                    <a:cubicBezTo>
                      <a:pt x="80470" y="49500"/>
                      <a:pt x="81882" y="48750"/>
                      <a:pt x="80470" y="48000"/>
                    </a:cubicBezTo>
                    <a:cubicBezTo>
                      <a:pt x="80470" y="47250"/>
                      <a:pt x="77647" y="46500"/>
                      <a:pt x="77647" y="46500"/>
                    </a:cubicBezTo>
                    <a:cubicBezTo>
                      <a:pt x="76235" y="45750"/>
                      <a:pt x="74823" y="45000"/>
                      <a:pt x="73411" y="44250"/>
                    </a:cubicBezTo>
                    <a:cubicBezTo>
                      <a:pt x="73411" y="43500"/>
                      <a:pt x="73411" y="42750"/>
                      <a:pt x="73411" y="42750"/>
                    </a:cubicBezTo>
                    <a:cubicBezTo>
                      <a:pt x="73411" y="42750"/>
                      <a:pt x="73411" y="42000"/>
                      <a:pt x="74823" y="42000"/>
                    </a:cubicBezTo>
                    <a:cubicBezTo>
                      <a:pt x="76235" y="41250"/>
                      <a:pt x="77647" y="41250"/>
                      <a:pt x="77647" y="40500"/>
                    </a:cubicBezTo>
                    <a:cubicBezTo>
                      <a:pt x="77647" y="40500"/>
                      <a:pt x="79058" y="40500"/>
                      <a:pt x="79058" y="39750"/>
                    </a:cubicBezTo>
                    <a:cubicBezTo>
                      <a:pt x="77647" y="39000"/>
                      <a:pt x="76235" y="38250"/>
                      <a:pt x="76235" y="38250"/>
                    </a:cubicBezTo>
                    <a:cubicBezTo>
                      <a:pt x="77647" y="36000"/>
                      <a:pt x="77647" y="36000"/>
                      <a:pt x="77647" y="36000"/>
                    </a:cubicBezTo>
                    <a:cubicBezTo>
                      <a:pt x="76235" y="35250"/>
                      <a:pt x="76235" y="35250"/>
                      <a:pt x="76235" y="35250"/>
                    </a:cubicBezTo>
                    <a:cubicBezTo>
                      <a:pt x="76235" y="32250"/>
                      <a:pt x="76235" y="32250"/>
                      <a:pt x="76235" y="32250"/>
                    </a:cubicBezTo>
                    <a:cubicBezTo>
                      <a:pt x="76235" y="31500"/>
                      <a:pt x="76235" y="31500"/>
                      <a:pt x="76235" y="31500"/>
                    </a:cubicBezTo>
                    <a:cubicBezTo>
                      <a:pt x="76235" y="31500"/>
                      <a:pt x="77647" y="30000"/>
                      <a:pt x="77647" y="30000"/>
                    </a:cubicBezTo>
                    <a:cubicBezTo>
                      <a:pt x="77647" y="29250"/>
                      <a:pt x="77647" y="27750"/>
                      <a:pt x="77647" y="27750"/>
                    </a:cubicBezTo>
                    <a:cubicBezTo>
                      <a:pt x="77647" y="27000"/>
                      <a:pt x="77647" y="27000"/>
                      <a:pt x="77647" y="27000"/>
                    </a:cubicBezTo>
                    <a:cubicBezTo>
                      <a:pt x="79058" y="24750"/>
                      <a:pt x="79058" y="24750"/>
                      <a:pt x="79058" y="24750"/>
                    </a:cubicBezTo>
                    <a:cubicBezTo>
                      <a:pt x="76235" y="22500"/>
                      <a:pt x="76235" y="22500"/>
                      <a:pt x="76235" y="22500"/>
                    </a:cubicBezTo>
                    <a:cubicBezTo>
                      <a:pt x="76235" y="22500"/>
                      <a:pt x="76235" y="22500"/>
                      <a:pt x="76235" y="21750"/>
                    </a:cubicBezTo>
                    <a:cubicBezTo>
                      <a:pt x="74823" y="21000"/>
                      <a:pt x="74823" y="19500"/>
                      <a:pt x="74823" y="19500"/>
                    </a:cubicBezTo>
                    <a:cubicBezTo>
                      <a:pt x="73411" y="17250"/>
                      <a:pt x="73411" y="17250"/>
                      <a:pt x="73411" y="17250"/>
                    </a:cubicBezTo>
                    <a:cubicBezTo>
                      <a:pt x="73411" y="17250"/>
                      <a:pt x="70588" y="15750"/>
                      <a:pt x="69176" y="15000"/>
                    </a:cubicBezTo>
                    <a:cubicBezTo>
                      <a:pt x="69176" y="15000"/>
                      <a:pt x="69176" y="14250"/>
                      <a:pt x="66352" y="13500"/>
                    </a:cubicBezTo>
                    <a:cubicBezTo>
                      <a:pt x="64941" y="13500"/>
                      <a:pt x="62117" y="12750"/>
                      <a:pt x="62117" y="12750"/>
                    </a:cubicBezTo>
                    <a:cubicBezTo>
                      <a:pt x="59294" y="12750"/>
                      <a:pt x="59294" y="12750"/>
                      <a:pt x="59294" y="12750"/>
                    </a:cubicBezTo>
                    <a:cubicBezTo>
                      <a:pt x="56470" y="11250"/>
                      <a:pt x="56470" y="11250"/>
                      <a:pt x="56470" y="11250"/>
                    </a:cubicBezTo>
                    <a:cubicBezTo>
                      <a:pt x="53647" y="11250"/>
                      <a:pt x="53647" y="11250"/>
                      <a:pt x="53647" y="11250"/>
                    </a:cubicBezTo>
                    <a:cubicBezTo>
                      <a:pt x="52235" y="9000"/>
                      <a:pt x="52235" y="9000"/>
                      <a:pt x="52235" y="9000"/>
                    </a:cubicBezTo>
                    <a:cubicBezTo>
                      <a:pt x="50823" y="6750"/>
                      <a:pt x="50823" y="6750"/>
                      <a:pt x="50823" y="6750"/>
                    </a:cubicBezTo>
                    <a:cubicBezTo>
                      <a:pt x="48000" y="5250"/>
                      <a:pt x="48000" y="5250"/>
                      <a:pt x="48000" y="5250"/>
                    </a:cubicBezTo>
                    <a:cubicBezTo>
                      <a:pt x="45176" y="4500"/>
                      <a:pt x="45176" y="4500"/>
                      <a:pt x="45176" y="4500"/>
                    </a:cubicBezTo>
                    <a:cubicBezTo>
                      <a:pt x="43764" y="3750"/>
                      <a:pt x="43764" y="3750"/>
                      <a:pt x="43764" y="3750"/>
                    </a:cubicBezTo>
                    <a:cubicBezTo>
                      <a:pt x="40941" y="3000"/>
                      <a:pt x="40941" y="3000"/>
                      <a:pt x="40941" y="3000"/>
                    </a:cubicBezTo>
                    <a:cubicBezTo>
                      <a:pt x="39529" y="3000"/>
                      <a:pt x="39529" y="3000"/>
                      <a:pt x="39529" y="3000"/>
                    </a:cubicBezTo>
                    <a:cubicBezTo>
                      <a:pt x="39529" y="3000"/>
                      <a:pt x="38117" y="4500"/>
                      <a:pt x="38117" y="4500"/>
                    </a:cubicBezTo>
                    <a:cubicBezTo>
                      <a:pt x="38117" y="4500"/>
                      <a:pt x="33882" y="5250"/>
                      <a:pt x="33882" y="5250"/>
                    </a:cubicBezTo>
                    <a:cubicBezTo>
                      <a:pt x="31058" y="6750"/>
                      <a:pt x="31058" y="6750"/>
                      <a:pt x="31058" y="6750"/>
                    </a:cubicBezTo>
                    <a:cubicBezTo>
                      <a:pt x="28235" y="7500"/>
                      <a:pt x="28235" y="7500"/>
                      <a:pt x="28235" y="7500"/>
                    </a:cubicBezTo>
                    <a:cubicBezTo>
                      <a:pt x="28235" y="7500"/>
                      <a:pt x="28235" y="7500"/>
                      <a:pt x="28235" y="6750"/>
                    </a:cubicBezTo>
                    <a:cubicBezTo>
                      <a:pt x="26823" y="6750"/>
                      <a:pt x="26823" y="6750"/>
                      <a:pt x="26823" y="6750"/>
                    </a:cubicBezTo>
                    <a:cubicBezTo>
                      <a:pt x="26823" y="6750"/>
                      <a:pt x="25411" y="6000"/>
                      <a:pt x="25411" y="5250"/>
                    </a:cubicBezTo>
                    <a:cubicBezTo>
                      <a:pt x="25411" y="5250"/>
                      <a:pt x="24000" y="4500"/>
                      <a:pt x="24000" y="4500"/>
                    </a:cubicBezTo>
                    <a:cubicBezTo>
                      <a:pt x="24000" y="4500"/>
                      <a:pt x="24000" y="3750"/>
                      <a:pt x="24000" y="3750"/>
                    </a:cubicBezTo>
                    <a:cubicBezTo>
                      <a:pt x="24000" y="3000"/>
                      <a:pt x="24000" y="2250"/>
                      <a:pt x="24000" y="2250"/>
                    </a:cubicBezTo>
                    <a:cubicBezTo>
                      <a:pt x="24000" y="1500"/>
                      <a:pt x="24000" y="1500"/>
                      <a:pt x="24000" y="1500"/>
                    </a:cubicBezTo>
                    <a:cubicBezTo>
                      <a:pt x="22588" y="750"/>
                      <a:pt x="22588" y="750"/>
                      <a:pt x="22588" y="750"/>
                    </a:cubicBezTo>
                    <a:cubicBezTo>
                      <a:pt x="22588" y="0"/>
                      <a:pt x="22588" y="0"/>
                      <a:pt x="22588" y="0"/>
                    </a:cubicBezTo>
                    <a:cubicBezTo>
                      <a:pt x="22588" y="0"/>
                      <a:pt x="19764" y="0"/>
                      <a:pt x="19764" y="0"/>
                    </a:cubicBezTo>
                    <a:cubicBezTo>
                      <a:pt x="19764" y="0"/>
                      <a:pt x="14117" y="3000"/>
                      <a:pt x="14117" y="3000"/>
                    </a:cubicBezTo>
                    <a:cubicBezTo>
                      <a:pt x="15529" y="3750"/>
                      <a:pt x="15529" y="3750"/>
                      <a:pt x="15529" y="3750"/>
                    </a:cubicBezTo>
                    <a:cubicBezTo>
                      <a:pt x="14117" y="5250"/>
                      <a:pt x="14117" y="5250"/>
                      <a:pt x="14117" y="5250"/>
                    </a:cubicBezTo>
                    <a:cubicBezTo>
                      <a:pt x="12705" y="6750"/>
                      <a:pt x="12705" y="6750"/>
                      <a:pt x="12705" y="6750"/>
                    </a:cubicBezTo>
                    <a:cubicBezTo>
                      <a:pt x="11294" y="8250"/>
                      <a:pt x="11294" y="8250"/>
                      <a:pt x="11294" y="8250"/>
                    </a:cubicBezTo>
                    <a:cubicBezTo>
                      <a:pt x="11294" y="8250"/>
                      <a:pt x="9882" y="9000"/>
                      <a:pt x="9882" y="9750"/>
                    </a:cubicBezTo>
                    <a:cubicBezTo>
                      <a:pt x="9882" y="9750"/>
                      <a:pt x="8470" y="10500"/>
                      <a:pt x="8470" y="10500"/>
                    </a:cubicBezTo>
                    <a:cubicBezTo>
                      <a:pt x="7058" y="11250"/>
                      <a:pt x="7058" y="11250"/>
                      <a:pt x="7058" y="11250"/>
                    </a:cubicBezTo>
                    <a:cubicBezTo>
                      <a:pt x="5647" y="12000"/>
                      <a:pt x="5647" y="12000"/>
                      <a:pt x="5647" y="12000"/>
                    </a:cubicBezTo>
                    <a:cubicBezTo>
                      <a:pt x="5647" y="13500"/>
                      <a:pt x="5647" y="13500"/>
                      <a:pt x="5647" y="13500"/>
                    </a:cubicBezTo>
                    <a:cubicBezTo>
                      <a:pt x="5647" y="13500"/>
                      <a:pt x="5647" y="14250"/>
                      <a:pt x="5647" y="15000"/>
                    </a:cubicBezTo>
                    <a:cubicBezTo>
                      <a:pt x="5647" y="15000"/>
                      <a:pt x="4235" y="15750"/>
                      <a:pt x="4235" y="15750"/>
                    </a:cubicBezTo>
                    <a:cubicBezTo>
                      <a:pt x="2823" y="17250"/>
                      <a:pt x="2823" y="17250"/>
                      <a:pt x="2823" y="17250"/>
                    </a:cubicBezTo>
                    <a:cubicBezTo>
                      <a:pt x="0" y="18750"/>
                      <a:pt x="0" y="18750"/>
                      <a:pt x="0" y="18750"/>
                    </a:cubicBezTo>
                    <a:cubicBezTo>
                      <a:pt x="0" y="20250"/>
                      <a:pt x="0" y="20250"/>
                      <a:pt x="0" y="20250"/>
                    </a:cubicBezTo>
                    <a:cubicBezTo>
                      <a:pt x="1411" y="21000"/>
                      <a:pt x="1411" y="21000"/>
                      <a:pt x="1411" y="21000"/>
                    </a:cubicBezTo>
                    <a:cubicBezTo>
                      <a:pt x="4235" y="21750"/>
                      <a:pt x="4235" y="21750"/>
                      <a:pt x="4235" y="21750"/>
                    </a:cubicBezTo>
                    <a:cubicBezTo>
                      <a:pt x="7058" y="22500"/>
                      <a:pt x="7058" y="22500"/>
                      <a:pt x="7058" y="22500"/>
                    </a:cubicBezTo>
                    <a:cubicBezTo>
                      <a:pt x="7058" y="22500"/>
                      <a:pt x="7058" y="23250"/>
                      <a:pt x="7058" y="24000"/>
                    </a:cubicBezTo>
                    <a:cubicBezTo>
                      <a:pt x="7058" y="24000"/>
                      <a:pt x="7058" y="24750"/>
                      <a:pt x="7058" y="24750"/>
                    </a:cubicBezTo>
                    <a:cubicBezTo>
                      <a:pt x="5647" y="26250"/>
                      <a:pt x="5647" y="26250"/>
                      <a:pt x="5647" y="26250"/>
                    </a:cubicBezTo>
                    <a:cubicBezTo>
                      <a:pt x="5647" y="26250"/>
                      <a:pt x="7058" y="27000"/>
                      <a:pt x="7058" y="27000"/>
                    </a:cubicBezTo>
                    <a:cubicBezTo>
                      <a:pt x="7058" y="27000"/>
                      <a:pt x="7058" y="27750"/>
                      <a:pt x="7058" y="27750"/>
                    </a:cubicBezTo>
                    <a:cubicBezTo>
                      <a:pt x="7058" y="27750"/>
                      <a:pt x="7058" y="29250"/>
                      <a:pt x="7058" y="29250"/>
                    </a:cubicBezTo>
                    <a:cubicBezTo>
                      <a:pt x="5647" y="30000"/>
                      <a:pt x="5647" y="30000"/>
                      <a:pt x="5647" y="30000"/>
                    </a:cubicBezTo>
                    <a:cubicBezTo>
                      <a:pt x="5647" y="30000"/>
                      <a:pt x="7058" y="30750"/>
                      <a:pt x="7058" y="31500"/>
                    </a:cubicBezTo>
                    <a:cubicBezTo>
                      <a:pt x="7058" y="31500"/>
                      <a:pt x="7058" y="32250"/>
                      <a:pt x="7058" y="32250"/>
                    </a:cubicBezTo>
                    <a:cubicBezTo>
                      <a:pt x="5647" y="32250"/>
                      <a:pt x="8470" y="33750"/>
                      <a:pt x="8470" y="33750"/>
                    </a:cubicBezTo>
                    <a:cubicBezTo>
                      <a:pt x="8470" y="33750"/>
                      <a:pt x="9882" y="33000"/>
                      <a:pt x="11294" y="33000"/>
                    </a:cubicBezTo>
                    <a:cubicBezTo>
                      <a:pt x="11294" y="33000"/>
                      <a:pt x="14117" y="33000"/>
                      <a:pt x="14117" y="33000"/>
                    </a:cubicBezTo>
                    <a:cubicBezTo>
                      <a:pt x="16941" y="33750"/>
                      <a:pt x="16941" y="33750"/>
                      <a:pt x="16941" y="33750"/>
                    </a:cubicBezTo>
                    <a:cubicBezTo>
                      <a:pt x="19764" y="33750"/>
                      <a:pt x="19764" y="33750"/>
                      <a:pt x="19764" y="33750"/>
                    </a:cubicBezTo>
                    <a:cubicBezTo>
                      <a:pt x="21176" y="35250"/>
                      <a:pt x="21176" y="35250"/>
                      <a:pt x="21176" y="35250"/>
                    </a:cubicBezTo>
                    <a:cubicBezTo>
                      <a:pt x="21176" y="36750"/>
                      <a:pt x="21176" y="36750"/>
                      <a:pt x="21176" y="36750"/>
                    </a:cubicBezTo>
                    <a:cubicBezTo>
                      <a:pt x="21176" y="39000"/>
                      <a:pt x="21176" y="39000"/>
                      <a:pt x="21176" y="39000"/>
                    </a:cubicBezTo>
                    <a:cubicBezTo>
                      <a:pt x="19764" y="40500"/>
                      <a:pt x="19764" y="40500"/>
                      <a:pt x="19764" y="40500"/>
                    </a:cubicBezTo>
                    <a:cubicBezTo>
                      <a:pt x="22588" y="41250"/>
                      <a:pt x="22588" y="41250"/>
                      <a:pt x="22588" y="41250"/>
                    </a:cubicBezTo>
                    <a:cubicBezTo>
                      <a:pt x="22588" y="41250"/>
                      <a:pt x="22588" y="41250"/>
                      <a:pt x="22588" y="41250"/>
                    </a:cubicBezTo>
                    <a:cubicBezTo>
                      <a:pt x="22588" y="41250"/>
                      <a:pt x="22588" y="42750"/>
                      <a:pt x="22588" y="43500"/>
                    </a:cubicBezTo>
                    <a:cubicBezTo>
                      <a:pt x="21176" y="43500"/>
                      <a:pt x="19764" y="43500"/>
                      <a:pt x="18352" y="44250"/>
                    </a:cubicBezTo>
                    <a:cubicBezTo>
                      <a:pt x="16941" y="44250"/>
                      <a:pt x="15529" y="44250"/>
                      <a:pt x="15529" y="44250"/>
                    </a:cubicBezTo>
                    <a:cubicBezTo>
                      <a:pt x="15529" y="45000"/>
                      <a:pt x="15529" y="45000"/>
                      <a:pt x="15529" y="45000"/>
                    </a:cubicBezTo>
                    <a:cubicBezTo>
                      <a:pt x="18352" y="45750"/>
                      <a:pt x="18352" y="45750"/>
                      <a:pt x="18352" y="45750"/>
                    </a:cubicBezTo>
                    <a:cubicBezTo>
                      <a:pt x="18352" y="45750"/>
                      <a:pt x="19764" y="45750"/>
                      <a:pt x="19764" y="45750"/>
                    </a:cubicBezTo>
                    <a:cubicBezTo>
                      <a:pt x="19764" y="46500"/>
                      <a:pt x="19764" y="48000"/>
                      <a:pt x="19764" y="48000"/>
                    </a:cubicBezTo>
                    <a:cubicBezTo>
                      <a:pt x="19764" y="48000"/>
                      <a:pt x="19764" y="48750"/>
                      <a:pt x="18352" y="48750"/>
                    </a:cubicBezTo>
                    <a:cubicBezTo>
                      <a:pt x="18352" y="48750"/>
                      <a:pt x="16941" y="49500"/>
                      <a:pt x="16941" y="49500"/>
                    </a:cubicBezTo>
                    <a:cubicBezTo>
                      <a:pt x="15529" y="50250"/>
                      <a:pt x="15529" y="50250"/>
                      <a:pt x="15529" y="50250"/>
                    </a:cubicBezTo>
                    <a:cubicBezTo>
                      <a:pt x="14117" y="51000"/>
                      <a:pt x="14117" y="51000"/>
                      <a:pt x="14117" y="51000"/>
                    </a:cubicBezTo>
                    <a:cubicBezTo>
                      <a:pt x="11294" y="51750"/>
                      <a:pt x="11294" y="51750"/>
                      <a:pt x="11294" y="51750"/>
                    </a:cubicBezTo>
                    <a:cubicBezTo>
                      <a:pt x="14117" y="53250"/>
                      <a:pt x="14117" y="53250"/>
                      <a:pt x="14117" y="53250"/>
                    </a:cubicBezTo>
                    <a:cubicBezTo>
                      <a:pt x="15529" y="53250"/>
                      <a:pt x="15529" y="53250"/>
                      <a:pt x="15529" y="53250"/>
                    </a:cubicBezTo>
                    <a:cubicBezTo>
                      <a:pt x="15529" y="53250"/>
                      <a:pt x="16941" y="54000"/>
                      <a:pt x="16941" y="54000"/>
                    </a:cubicBezTo>
                    <a:cubicBezTo>
                      <a:pt x="16941" y="54000"/>
                      <a:pt x="21176" y="55500"/>
                      <a:pt x="21176" y="55500"/>
                    </a:cubicBezTo>
                    <a:cubicBezTo>
                      <a:pt x="19764" y="56250"/>
                      <a:pt x="19764" y="56250"/>
                      <a:pt x="19764" y="56250"/>
                    </a:cubicBezTo>
                    <a:cubicBezTo>
                      <a:pt x="19764" y="56250"/>
                      <a:pt x="19764" y="57000"/>
                      <a:pt x="19764" y="57750"/>
                    </a:cubicBezTo>
                    <a:cubicBezTo>
                      <a:pt x="19764" y="58500"/>
                      <a:pt x="19764" y="60750"/>
                      <a:pt x="19764" y="60750"/>
                    </a:cubicBezTo>
                    <a:cubicBezTo>
                      <a:pt x="18352" y="61500"/>
                      <a:pt x="18352" y="61500"/>
                      <a:pt x="18352" y="61500"/>
                    </a:cubicBezTo>
                    <a:cubicBezTo>
                      <a:pt x="18352" y="62250"/>
                      <a:pt x="19764" y="64500"/>
                      <a:pt x="19764" y="64500"/>
                    </a:cubicBezTo>
                    <a:cubicBezTo>
                      <a:pt x="19764" y="65250"/>
                      <a:pt x="19764" y="65250"/>
                      <a:pt x="19764" y="65250"/>
                    </a:cubicBezTo>
                    <a:cubicBezTo>
                      <a:pt x="18352" y="66000"/>
                      <a:pt x="18352" y="66000"/>
                      <a:pt x="18352" y="66000"/>
                    </a:cubicBezTo>
                    <a:cubicBezTo>
                      <a:pt x="24000" y="67500"/>
                      <a:pt x="24000" y="67500"/>
                      <a:pt x="24000" y="67500"/>
                    </a:cubicBezTo>
                    <a:cubicBezTo>
                      <a:pt x="22588" y="69000"/>
                      <a:pt x="22588" y="69000"/>
                      <a:pt x="22588" y="69000"/>
                    </a:cubicBezTo>
                    <a:cubicBezTo>
                      <a:pt x="19764" y="69750"/>
                      <a:pt x="19764" y="69750"/>
                      <a:pt x="19764" y="69750"/>
                    </a:cubicBezTo>
                    <a:cubicBezTo>
                      <a:pt x="19764" y="69750"/>
                      <a:pt x="18352" y="69750"/>
                      <a:pt x="18352" y="69750"/>
                    </a:cubicBezTo>
                    <a:cubicBezTo>
                      <a:pt x="18352" y="70500"/>
                      <a:pt x="18352" y="71250"/>
                      <a:pt x="18352" y="71250"/>
                    </a:cubicBezTo>
                    <a:cubicBezTo>
                      <a:pt x="19764" y="72000"/>
                      <a:pt x="19764" y="72000"/>
                      <a:pt x="19764" y="72000"/>
                    </a:cubicBezTo>
                    <a:cubicBezTo>
                      <a:pt x="18352" y="72750"/>
                      <a:pt x="18352" y="72750"/>
                      <a:pt x="18352" y="72750"/>
                    </a:cubicBezTo>
                    <a:cubicBezTo>
                      <a:pt x="18352" y="72750"/>
                      <a:pt x="18352" y="72750"/>
                      <a:pt x="18352" y="72750"/>
                    </a:cubicBezTo>
                    <a:cubicBezTo>
                      <a:pt x="18352" y="72750"/>
                      <a:pt x="18352" y="74250"/>
                      <a:pt x="18352" y="74250"/>
                    </a:cubicBezTo>
                    <a:cubicBezTo>
                      <a:pt x="18352" y="74250"/>
                      <a:pt x="18352" y="75000"/>
                      <a:pt x="16941" y="75000"/>
                    </a:cubicBezTo>
                    <a:cubicBezTo>
                      <a:pt x="16941" y="75000"/>
                      <a:pt x="15529" y="75750"/>
                      <a:pt x="15529" y="75750"/>
                    </a:cubicBezTo>
                    <a:cubicBezTo>
                      <a:pt x="16941" y="77250"/>
                      <a:pt x="16941" y="77250"/>
                      <a:pt x="16941" y="77250"/>
                    </a:cubicBezTo>
                    <a:cubicBezTo>
                      <a:pt x="15529" y="80250"/>
                      <a:pt x="15529" y="80250"/>
                      <a:pt x="15529" y="80250"/>
                    </a:cubicBezTo>
                    <a:cubicBezTo>
                      <a:pt x="15529" y="81000"/>
                      <a:pt x="15529" y="81000"/>
                      <a:pt x="15529" y="81000"/>
                    </a:cubicBezTo>
                    <a:cubicBezTo>
                      <a:pt x="16941" y="83250"/>
                      <a:pt x="16941" y="83250"/>
                      <a:pt x="16941" y="83250"/>
                    </a:cubicBezTo>
                    <a:cubicBezTo>
                      <a:pt x="19764" y="85500"/>
                      <a:pt x="19764" y="85500"/>
                      <a:pt x="19764" y="85500"/>
                    </a:cubicBezTo>
                    <a:cubicBezTo>
                      <a:pt x="22588" y="87000"/>
                      <a:pt x="22588" y="87000"/>
                      <a:pt x="22588" y="87000"/>
                    </a:cubicBezTo>
                    <a:cubicBezTo>
                      <a:pt x="24000" y="88500"/>
                      <a:pt x="24000" y="88500"/>
                      <a:pt x="24000" y="88500"/>
                    </a:cubicBezTo>
                    <a:cubicBezTo>
                      <a:pt x="26823" y="89250"/>
                      <a:pt x="26823" y="89250"/>
                      <a:pt x="26823" y="89250"/>
                    </a:cubicBezTo>
                    <a:cubicBezTo>
                      <a:pt x="25411" y="91500"/>
                      <a:pt x="25411" y="91500"/>
                      <a:pt x="25411" y="91500"/>
                    </a:cubicBezTo>
                    <a:cubicBezTo>
                      <a:pt x="26823" y="92250"/>
                      <a:pt x="26823" y="92250"/>
                      <a:pt x="26823" y="92250"/>
                    </a:cubicBezTo>
                    <a:cubicBezTo>
                      <a:pt x="26823" y="93750"/>
                      <a:pt x="26823" y="93750"/>
                      <a:pt x="26823" y="93750"/>
                    </a:cubicBezTo>
                    <a:cubicBezTo>
                      <a:pt x="26823" y="93750"/>
                      <a:pt x="26823" y="93750"/>
                      <a:pt x="25411" y="94500"/>
                    </a:cubicBezTo>
                    <a:cubicBezTo>
                      <a:pt x="25411" y="94500"/>
                      <a:pt x="25411" y="94500"/>
                      <a:pt x="24000" y="93750"/>
                    </a:cubicBezTo>
                    <a:cubicBezTo>
                      <a:pt x="22588" y="93750"/>
                      <a:pt x="21176" y="92250"/>
                      <a:pt x="21176" y="92250"/>
                    </a:cubicBezTo>
                    <a:cubicBezTo>
                      <a:pt x="21176" y="92250"/>
                      <a:pt x="19764" y="90750"/>
                      <a:pt x="19764" y="90750"/>
                    </a:cubicBezTo>
                    <a:cubicBezTo>
                      <a:pt x="19764" y="90750"/>
                      <a:pt x="18352" y="90000"/>
                      <a:pt x="18352" y="90000"/>
                    </a:cubicBezTo>
                    <a:cubicBezTo>
                      <a:pt x="15529" y="90000"/>
                      <a:pt x="15529" y="90000"/>
                      <a:pt x="15529" y="90000"/>
                    </a:cubicBezTo>
                    <a:cubicBezTo>
                      <a:pt x="15529" y="90000"/>
                      <a:pt x="15529" y="90750"/>
                      <a:pt x="15529" y="90750"/>
                    </a:cubicBezTo>
                    <a:cubicBezTo>
                      <a:pt x="15529" y="91500"/>
                      <a:pt x="15529" y="91500"/>
                      <a:pt x="16941" y="92250"/>
                    </a:cubicBezTo>
                    <a:cubicBezTo>
                      <a:pt x="18352" y="93000"/>
                      <a:pt x="18352" y="93000"/>
                      <a:pt x="19764" y="93000"/>
                    </a:cubicBezTo>
                    <a:cubicBezTo>
                      <a:pt x="19764" y="93000"/>
                      <a:pt x="19764" y="93750"/>
                      <a:pt x="21176" y="93750"/>
                    </a:cubicBezTo>
                    <a:cubicBezTo>
                      <a:pt x="21176" y="94500"/>
                      <a:pt x="21176" y="96000"/>
                      <a:pt x="21176" y="96000"/>
                    </a:cubicBezTo>
                    <a:cubicBezTo>
                      <a:pt x="24000" y="97500"/>
                      <a:pt x="24000" y="97500"/>
                      <a:pt x="24000" y="97500"/>
                    </a:cubicBezTo>
                    <a:cubicBezTo>
                      <a:pt x="26823" y="98250"/>
                      <a:pt x="26823" y="98250"/>
                      <a:pt x="26823" y="98250"/>
                    </a:cubicBezTo>
                    <a:cubicBezTo>
                      <a:pt x="38117" y="101250"/>
                      <a:pt x="38117" y="101250"/>
                      <a:pt x="38117" y="101250"/>
                    </a:cubicBezTo>
                    <a:cubicBezTo>
                      <a:pt x="42352" y="102000"/>
                      <a:pt x="42352" y="102000"/>
                      <a:pt x="42352" y="102000"/>
                    </a:cubicBezTo>
                    <a:cubicBezTo>
                      <a:pt x="43764" y="102000"/>
                      <a:pt x="43764" y="102000"/>
                      <a:pt x="43764" y="102000"/>
                    </a:cubicBezTo>
                    <a:cubicBezTo>
                      <a:pt x="45176" y="103500"/>
                      <a:pt x="45176" y="103500"/>
                      <a:pt x="45176" y="103500"/>
                    </a:cubicBezTo>
                    <a:cubicBezTo>
                      <a:pt x="46588" y="104250"/>
                      <a:pt x="46588" y="104250"/>
                      <a:pt x="46588" y="104250"/>
                    </a:cubicBezTo>
                    <a:cubicBezTo>
                      <a:pt x="46588" y="104250"/>
                      <a:pt x="48000" y="104250"/>
                      <a:pt x="49411" y="104250"/>
                    </a:cubicBezTo>
                    <a:cubicBezTo>
                      <a:pt x="49411" y="104250"/>
                      <a:pt x="52235" y="104250"/>
                      <a:pt x="52235" y="104250"/>
                    </a:cubicBezTo>
                    <a:cubicBezTo>
                      <a:pt x="52235" y="104250"/>
                      <a:pt x="53647" y="103500"/>
                      <a:pt x="53647" y="104250"/>
                    </a:cubicBezTo>
                    <a:cubicBezTo>
                      <a:pt x="53647" y="105000"/>
                      <a:pt x="57882" y="108750"/>
                      <a:pt x="57882" y="108750"/>
                    </a:cubicBezTo>
                    <a:cubicBezTo>
                      <a:pt x="57882" y="108750"/>
                      <a:pt x="57882" y="109500"/>
                      <a:pt x="59294" y="110250"/>
                    </a:cubicBezTo>
                    <a:cubicBezTo>
                      <a:pt x="60705" y="111000"/>
                      <a:pt x="63529" y="111750"/>
                      <a:pt x="63529" y="111750"/>
                    </a:cubicBezTo>
                    <a:cubicBezTo>
                      <a:pt x="63529" y="111750"/>
                      <a:pt x="62117" y="112500"/>
                      <a:pt x="62117" y="113250"/>
                    </a:cubicBezTo>
                    <a:cubicBezTo>
                      <a:pt x="63529" y="114000"/>
                      <a:pt x="62117" y="114000"/>
                      <a:pt x="63529" y="114000"/>
                    </a:cubicBezTo>
                    <a:cubicBezTo>
                      <a:pt x="63529" y="114750"/>
                      <a:pt x="63529" y="114750"/>
                      <a:pt x="63529" y="114750"/>
                    </a:cubicBezTo>
                    <a:cubicBezTo>
                      <a:pt x="63529" y="114750"/>
                      <a:pt x="63529" y="114750"/>
                      <a:pt x="63529" y="115500"/>
                    </a:cubicBezTo>
                    <a:cubicBezTo>
                      <a:pt x="64941" y="115500"/>
                      <a:pt x="64941" y="116250"/>
                      <a:pt x="64941" y="116250"/>
                    </a:cubicBezTo>
                    <a:cubicBezTo>
                      <a:pt x="64941" y="118500"/>
                      <a:pt x="64941" y="118500"/>
                      <a:pt x="64941" y="118500"/>
                    </a:cubicBezTo>
                    <a:cubicBezTo>
                      <a:pt x="67764" y="118500"/>
                      <a:pt x="67764" y="118500"/>
                      <a:pt x="67764" y="118500"/>
                    </a:cubicBezTo>
                    <a:lnTo>
                      <a:pt x="69176" y="118500"/>
                    </a:lnTo>
                    <a:close/>
                  </a:path>
                </a:pathLst>
              </a:custGeom>
              <a:grpFill/>
              <a:ln w="3175" cap="flat" cmpd="sng">
                <a:solidFill>
                  <a:srgbClr val="FFFFFF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45713" tIns="22850" rIns="45713" bIns="22850" anchor="t" anchorCtr="0">
                <a:noAutofit/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7F7F7F"/>
                  </a:solidFill>
                  <a:effectLst/>
                  <a:uLnTx/>
                  <a:uFillTx/>
                  <a:latin typeface="Calibri" panose="020F0502020204030204" pitchFamily="34" charset="0"/>
                  <a:ea typeface="Source Sans Pro"/>
                  <a:cs typeface="Calibri" panose="020F0502020204030204" pitchFamily="34" charset="0"/>
                  <a:sym typeface="Source Sans Pro"/>
                </a:endParaRPr>
              </a:p>
            </p:txBody>
          </p:sp>
          <p:sp>
            <p:nvSpPr>
              <p:cNvPr id="159" name="Shape 2016">
                <a:extLst>
                  <a:ext uri="{FF2B5EF4-FFF2-40B4-BE49-F238E27FC236}">
                    <a16:creationId xmlns:a16="http://schemas.microsoft.com/office/drawing/2014/main" id="{1374A381-13F7-E84B-ABDB-542048A43A25}"/>
                  </a:ext>
                </a:extLst>
              </p:cNvPr>
              <p:cNvSpPr/>
              <p:nvPr/>
            </p:nvSpPr>
            <p:spPr>
              <a:xfrm>
                <a:off x="5900012" y="3680444"/>
                <a:ext cx="193499" cy="353718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73411" y="120000"/>
                    </a:moveTo>
                    <a:cubicBezTo>
                      <a:pt x="73411" y="120000"/>
                      <a:pt x="73411" y="120000"/>
                      <a:pt x="73411" y="120000"/>
                    </a:cubicBezTo>
                    <a:cubicBezTo>
                      <a:pt x="69176" y="118500"/>
                      <a:pt x="69176" y="118500"/>
                      <a:pt x="69176" y="118500"/>
                    </a:cubicBezTo>
                    <a:cubicBezTo>
                      <a:pt x="67764" y="119250"/>
                      <a:pt x="67764" y="119250"/>
                      <a:pt x="67764" y="119250"/>
                    </a:cubicBezTo>
                    <a:cubicBezTo>
                      <a:pt x="64941" y="118500"/>
                      <a:pt x="64941" y="118500"/>
                      <a:pt x="64941" y="118500"/>
                    </a:cubicBezTo>
                    <a:cubicBezTo>
                      <a:pt x="64941" y="116250"/>
                      <a:pt x="64941" y="116250"/>
                      <a:pt x="64941" y="116250"/>
                    </a:cubicBezTo>
                    <a:cubicBezTo>
                      <a:pt x="64941" y="116250"/>
                      <a:pt x="63529" y="116250"/>
                      <a:pt x="63529" y="115500"/>
                    </a:cubicBezTo>
                    <a:cubicBezTo>
                      <a:pt x="63529" y="114000"/>
                      <a:pt x="63529" y="114000"/>
                      <a:pt x="63529" y="114000"/>
                    </a:cubicBezTo>
                    <a:cubicBezTo>
                      <a:pt x="62117" y="114750"/>
                      <a:pt x="62117" y="114750"/>
                      <a:pt x="62117" y="114750"/>
                    </a:cubicBezTo>
                    <a:cubicBezTo>
                      <a:pt x="62117" y="114000"/>
                      <a:pt x="62117" y="114000"/>
                      <a:pt x="62117" y="114000"/>
                    </a:cubicBezTo>
                    <a:cubicBezTo>
                      <a:pt x="62117" y="113250"/>
                      <a:pt x="62117" y="113250"/>
                      <a:pt x="62117" y="113250"/>
                    </a:cubicBezTo>
                    <a:cubicBezTo>
                      <a:pt x="62117" y="112500"/>
                      <a:pt x="62117" y="111750"/>
                      <a:pt x="63529" y="111750"/>
                    </a:cubicBezTo>
                    <a:cubicBezTo>
                      <a:pt x="62117" y="111750"/>
                      <a:pt x="59294" y="111000"/>
                      <a:pt x="59294" y="110250"/>
                    </a:cubicBezTo>
                    <a:cubicBezTo>
                      <a:pt x="57882" y="110250"/>
                      <a:pt x="57882" y="108750"/>
                      <a:pt x="57882" y="108750"/>
                    </a:cubicBezTo>
                    <a:cubicBezTo>
                      <a:pt x="56470" y="108750"/>
                      <a:pt x="53647" y="105750"/>
                      <a:pt x="53647" y="104250"/>
                    </a:cubicBezTo>
                    <a:cubicBezTo>
                      <a:pt x="50823" y="104250"/>
                      <a:pt x="49411" y="104250"/>
                      <a:pt x="49411" y="104250"/>
                    </a:cubicBezTo>
                    <a:cubicBezTo>
                      <a:pt x="48000" y="104250"/>
                      <a:pt x="46588" y="104250"/>
                      <a:pt x="46588" y="104250"/>
                    </a:cubicBezTo>
                    <a:cubicBezTo>
                      <a:pt x="45176" y="103500"/>
                      <a:pt x="45176" y="103500"/>
                      <a:pt x="45176" y="103500"/>
                    </a:cubicBezTo>
                    <a:cubicBezTo>
                      <a:pt x="43764" y="102750"/>
                      <a:pt x="43764" y="102750"/>
                      <a:pt x="43764" y="102750"/>
                    </a:cubicBezTo>
                    <a:cubicBezTo>
                      <a:pt x="38117" y="101250"/>
                      <a:pt x="38117" y="101250"/>
                      <a:pt x="38117" y="101250"/>
                    </a:cubicBezTo>
                    <a:cubicBezTo>
                      <a:pt x="21176" y="96000"/>
                      <a:pt x="21176" y="96000"/>
                      <a:pt x="21176" y="96000"/>
                    </a:cubicBezTo>
                    <a:cubicBezTo>
                      <a:pt x="21176" y="96000"/>
                      <a:pt x="19764" y="94500"/>
                      <a:pt x="19764" y="93750"/>
                    </a:cubicBezTo>
                    <a:cubicBezTo>
                      <a:pt x="19764" y="93750"/>
                      <a:pt x="19764" y="93750"/>
                      <a:pt x="19764" y="93000"/>
                    </a:cubicBezTo>
                    <a:cubicBezTo>
                      <a:pt x="18352" y="93000"/>
                      <a:pt x="16941" y="93000"/>
                      <a:pt x="16941" y="92250"/>
                    </a:cubicBezTo>
                    <a:cubicBezTo>
                      <a:pt x="15529" y="92250"/>
                      <a:pt x="15529" y="91500"/>
                      <a:pt x="14117" y="90750"/>
                    </a:cubicBezTo>
                    <a:cubicBezTo>
                      <a:pt x="14117" y="90750"/>
                      <a:pt x="14117" y="90000"/>
                      <a:pt x="14117" y="90000"/>
                    </a:cubicBezTo>
                    <a:cubicBezTo>
                      <a:pt x="18352" y="90000"/>
                      <a:pt x="18352" y="90000"/>
                      <a:pt x="18352" y="90000"/>
                    </a:cubicBezTo>
                    <a:cubicBezTo>
                      <a:pt x="18352" y="90000"/>
                      <a:pt x="19764" y="90750"/>
                      <a:pt x="19764" y="90750"/>
                    </a:cubicBezTo>
                    <a:cubicBezTo>
                      <a:pt x="21176" y="90750"/>
                      <a:pt x="21176" y="92250"/>
                      <a:pt x="21176" y="92250"/>
                    </a:cubicBezTo>
                    <a:cubicBezTo>
                      <a:pt x="21176" y="92250"/>
                      <a:pt x="22588" y="93750"/>
                      <a:pt x="24000" y="93750"/>
                    </a:cubicBezTo>
                    <a:cubicBezTo>
                      <a:pt x="24000" y="93750"/>
                      <a:pt x="25411" y="93750"/>
                      <a:pt x="25411" y="93750"/>
                    </a:cubicBezTo>
                    <a:cubicBezTo>
                      <a:pt x="25411" y="93750"/>
                      <a:pt x="25411" y="93750"/>
                      <a:pt x="25411" y="93750"/>
                    </a:cubicBezTo>
                    <a:cubicBezTo>
                      <a:pt x="26823" y="92250"/>
                      <a:pt x="26823" y="92250"/>
                      <a:pt x="26823" y="92250"/>
                    </a:cubicBezTo>
                    <a:cubicBezTo>
                      <a:pt x="25411" y="91500"/>
                      <a:pt x="25411" y="91500"/>
                      <a:pt x="25411" y="91500"/>
                    </a:cubicBezTo>
                    <a:cubicBezTo>
                      <a:pt x="25411" y="89250"/>
                      <a:pt x="25411" y="89250"/>
                      <a:pt x="25411" y="89250"/>
                    </a:cubicBezTo>
                    <a:cubicBezTo>
                      <a:pt x="24000" y="88500"/>
                      <a:pt x="24000" y="88500"/>
                      <a:pt x="24000" y="88500"/>
                    </a:cubicBezTo>
                    <a:cubicBezTo>
                      <a:pt x="22588" y="87000"/>
                      <a:pt x="22588" y="87000"/>
                      <a:pt x="22588" y="87000"/>
                    </a:cubicBezTo>
                    <a:cubicBezTo>
                      <a:pt x="16941" y="83250"/>
                      <a:pt x="16941" y="83250"/>
                      <a:pt x="16941" y="83250"/>
                    </a:cubicBezTo>
                    <a:cubicBezTo>
                      <a:pt x="14117" y="81000"/>
                      <a:pt x="14117" y="81000"/>
                      <a:pt x="14117" y="81000"/>
                    </a:cubicBezTo>
                    <a:cubicBezTo>
                      <a:pt x="16941" y="77250"/>
                      <a:pt x="16941" y="77250"/>
                      <a:pt x="16941" y="77250"/>
                    </a:cubicBezTo>
                    <a:cubicBezTo>
                      <a:pt x="15529" y="75750"/>
                      <a:pt x="15529" y="75750"/>
                      <a:pt x="15529" y="75750"/>
                    </a:cubicBezTo>
                    <a:cubicBezTo>
                      <a:pt x="15529" y="75750"/>
                      <a:pt x="16941" y="75000"/>
                      <a:pt x="16941" y="75000"/>
                    </a:cubicBezTo>
                    <a:cubicBezTo>
                      <a:pt x="16941" y="75000"/>
                      <a:pt x="18352" y="74250"/>
                      <a:pt x="18352" y="74250"/>
                    </a:cubicBezTo>
                    <a:cubicBezTo>
                      <a:pt x="18352" y="74250"/>
                      <a:pt x="18352" y="73500"/>
                      <a:pt x="18352" y="73500"/>
                    </a:cubicBezTo>
                    <a:cubicBezTo>
                      <a:pt x="18352" y="72750"/>
                      <a:pt x="18352" y="72750"/>
                      <a:pt x="18352" y="72750"/>
                    </a:cubicBezTo>
                    <a:cubicBezTo>
                      <a:pt x="19764" y="71250"/>
                      <a:pt x="19764" y="71250"/>
                      <a:pt x="19764" y="71250"/>
                    </a:cubicBezTo>
                    <a:cubicBezTo>
                      <a:pt x="16941" y="71250"/>
                      <a:pt x="16941" y="71250"/>
                      <a:pt x="16941" y="71250"/>
                    </a:cubicBezTo>
                    <a:cubicBezTo>
                      <a:pt x="16941" y="70500"/>
                      <a:pt x="18352" y="69750"/>
                      <a:pt x="18352" y="69750"/>
                    </a:cubicBezTo>
                    <a:cubicBezTo>
                      <a:pt x="18352" y="69750"/>
                      <a:pt x="18352" y="69750"/>
                      <a:pt x="19764" y="69750"/>
                    </a:cubicBezTo>
                    <a:cubicBezTo>
                      <a:pt x="22588" y="68250"/>
                      <a:pt x="22588" y="68250"/>
                      <a:pt x="22588" y="68250"/>
                    </a:cubicBezTo>
                    <a:cubicBezTo>
                      <a:pt x="22588" y="67500"/>
                      <a:pt x="22588" y="67500"/>
                      <a:pt x="22588" y="67500"/>
                    </a:cubicBezTo>
                    <a:cubicBezTo>
                      <a:pt x="18352" y="66750"/>
                      <a:pt x="18352" y="66750"/>
                      <a:pt x="18352" y="66750"/>
                    </a:cubicBezTo>
                    <a:cubicBezTo>
                      <a:pt x="19764" y="64500"/>
                      <a:pt x="19764" y="64500"/>
                      <a:pt x="19764" y="64500"/>
                    </a:cubicBezTo>
                    <a:cubicBezTo>
                      <a:pt x="18352" y="63750"/>
                      <a:pt x="16941" y="62250"/>
                      <a:pt x="16941" y="62250"/>
                    </a:cubicBezTo>
                    <a:cubicBezTo>
                      <a:pt x="18352" y="60750"/>
                      <a:pt x="18352" y="60750"/>
                      <a:pt x="18352" y="60750"/>
                    </a:cubicBezTo>
                    <a:cubicBezTo>
                      <a:pt x="18352" y="60750"/>
                      <a:pt x="19764" y="58500"/>
                      <a:pt x="19764" y="57750"/>
                    </a:cubicBezTo>
                    <a:cubicBezTo>
                      <a:pt x="19764" y="57000"/>
                      <a:pt x="19764" y="56250"/>
                      <a:pt x="19764" y="56250"/>
                    </a:cubicBezTo>
                    <a:cubicBezTo>
                      <a:pt x="19764" y="55500"/>
                      <a:pt x="19764" y="55500"/>
                      <a:pt x="19764" y="55500"/>
                    </a:cubicBezTo>
                    <a:cubicBezTo>
                      <a:pt x="18352" y="54750"/>
                      <a:pt x="16941" y="54000"/>
                      <a:pt x="16941" y="54000"/>
                    </a:cubicBezTo>
                    <a:cubicBezTo>
                      <a:pt x="16941" y="54000"/>
                      <a:pt x="15529" y="54000"/>
                      <a:pt x="15529" y="53250"/>
                    </a:cubicBezTo>
                    <a:cubicBezTo>
                      <a:pt x="14117" y="53250"/>
                      <a:pt x="14117" y="53250"/>
                      <a:pt x="14117" y="53250"/>
                    </a:cubicBezTo>
                    <a:cubicBezTo>
                      <a:pt x="11294" y="51750"/>
                      <a:pt x="11294" y="51750"/>
                      <a:pt x="11294" y="51750"/>
                    </a:cubicBezTo>
                    <a:cubicBezTo>
                      <a:pt x="15529" y="50250"/>
                      <a:pt x="15529" y="50250"/>
                      <a:pt x="15529" y="50250"/>
                    </a:cubicBezTo>
                    <a:cubicBezTo>
                      <a:pt x="15529" y="49500"/>
                      <a:pt x="15529" y="49500"/>
                      <a:pt x="15529" y="49500"/>
                    </a:cubicBezTo>
                    <a:cubicBezTo>
                      <a:pt x="16941" y="48750"/>
                      <a:pt x="18352" y="48750"/>
                      <a:pt x="18352" y="48750"/>
                    </a:cubicBezTo>
                    <a:cubicBezTo>
                      <a:pt x="18352" y="48750"/>
                      <a:pt x="19764" y="48000"/>
                      <a:pt x="19764" y="48000"/>
                    </a:cubicBezTo>
                    <a:cubicBezTo>
                      <a:pt x="19764" y="47250"/>
                      <a:pt x="19764" y="46500"/>
                      <a:pt x="19764" y="45750"/>
                    </a:cubicBezTo>
                    <a:cubicBezTo>
                      <a:pt x="15529" y="45000"/>
                      <a:pt x="15529" y="45000"/>
                      <a:pt x="15529" y="45000"/>
                    </a:cubicBezTo>
                    <a:cubicBezTo>
                      <a:pt x="15529" y="44250"/>
                      <a:pt x="15529" y="44250"/>
                      <a:pt x="15529" y="44250"/>
                    </a:cubicBezTo>
                    <a:cubicBezTo>
                      <a:pt x="15529" y="44250"/>
                      <a:pt x="16941" y="44250"/>
                      <a:pt x="18352" y="43500"/>
                    </a:cubicBezTo>
                    <a:cubicBezTo>
                      <a:pt x="19764" y="43500"/>
                      <a:pt x="21176" y="42750"/>
                      <a:pt x="21176" y="42750"/>
                    </a:cubicBezTo>
                    <a:cubicBezTo>
                      <a:pt x="22588" y="42750"/>
                      <a:pt x="22588" y="42000"/>
                      <a:pt x="22588" y="41250"/>
                    </a:cubicBezTo>
                    <a:cubicBezTo>
                      <a:pt x="19764" y="40500"/>
                      <a:pt x="19764" y="40500"/>
                      <a:pt x="19764" y="40500"/>
                    </a:cubicBezTo>
                    <a:cubicBezTo>
                      <a:pt x="21176" y="39000"/>
                      <a:pt x="21176" y="39000"/>
                      <a:pt x="21176" y="39000"/>
                    </a:cubicBezTo>
                    <a:cubicBezTo>
                      <a:pt x="19764" y="36750"/>
                      <a:pt x="19764" y="36750"/>
                      <a:pt x="19764" y="36750"/>
                    </a:cubicBezTo>
                    <a:cubicBezTo>
                      <a:pt x="21176" y="35250"/>
                      <a:pt x="21176" y="35250"/>
                      <a:pt x="21176" y="35250"/>
                    </a:cubicBezTo>
                    <a:cubicBezTo>
                      <a:pt x="19764" y="34500"/>
                      <a:pt x="19764" y="34500"/>
                      <a:pt x="19764" y="34500"/>
                    </a:cubicBezTo>
                    <a:cubicBezTo>
                      <a:pt x="14117" y="33000"/>
                      <a:pt x="14117" y="33000"/>
                      <a:pt x="14117" y="33000"/>
                    </a:cubicBezTo>
                    <a:cubicBezTo>
                      <a:pt x="12705" y="33000"/>
                      <a:pt x="12705" y="33000"/>
                      <a:pt x="12705" y="33000"/>
                    </a:cubicBezTo>
                    <a:cubicBezTo>
                      <a:pt x="11294" y="33000"/>
                      <a:pt x="9882" y="33750"/>
                      <a:pt x="9882" y="33750"/>
                    </a:cubicBezTo>
                    <a:cubicBezTo>
                      <a:pt x="5647" y="33000"/>
                      <a:pt x="5647" y="32250"/>
                      <a:pt x="5647" y="32250"/>
                    </a:cubicBezTo>
                    <a:cubicBezTo>
                      <a:pt x="7058" y="32250"/>
                      <a:pt x="7058" y="31500"/>
                      <a:pt x="7058" y="31500"/>
                    </a:cubicBezTo>
                    <a:cubicBezTo>
                      <a:pt x="5647" y="30750"/>
                      <a:pt x="5647" y="30750"/>
                      <a:pt x="5647" y="30750"/>
                    </a:cubicBezTo>
                    <a:cubicBezTo>
                      <a:pt x="5647" y="29250"/>
                      <a:pt x="5647" y="29250"/>
                      <a:pt x="5647" y="29250"/>
                    </a:cubicBezTo>
                    <a:cubicBezTo>
                      <a:pt x="5647" y="29250"/>
                      <a:pt x="7058" y="27750"/>
                      <a:pt x="7058" y="27750"/>
                    </a:cubicBezTo>
                    <a:cubicBezTo>
                      <a:pt x="5647" y="27000"/>
                      <a:pt x="5647" y="26250"/>
                      <a:pt x="5647" y="26250"/>
                    </a:cubicBezTo>
                    <a:cubicBezTo>
                      <a:pt x="7058" y="24750"/>
                      <a:pt x="7058" y="24750"/>
                      <a:pt x="7058" y="24750"/>
                    </a:cubicBezTo>
                    <a:cubicBezTo>
                      <a:pt x="7058" y="24000"/>
                      <a:pt x="7058" y="24000"/>
                      <a:pt x="7058" y="24000"/>
                    </a:cubicBezTo>
                    <a:cubicBezTo>
                      <a:pt x="7058" y="23250"/>
                      <a:pt x="7058" y="22500"/>
                      <a:pt x="7058" y="22500"/>
                    </a:cubicBezTo>
                    <a:cubicBezTo>
                      <a:pt x="1411" y="21000"/>
                      <a:pt x="1411" y="21000"/>
                      <a:pt x="1411" y="21000"/>
                    </a:cubicBezTo>
                    <a:cubicBezTo>
                      <a:pt x="0" y="20250"/>
                      <a:pt x="0" y="20250"/>
                      <a:pt x="0" y="20250"/>
                    </a:cubicBezTo>
                    <a:cubicBezTo>
                      <a:pt x="0" y="18750"/>
                      <a:pt x="0" y="18750"/>
                      <a:pt x="0" y="18750"/>
                    </a:cubicBezTo>
                    <a:cubicBezTo>
                      <a:pt x="2823" y="17250"/>
                      <a:pt x="2823" y="17250"/>
                      <a:pt x="2823" y="17250"/>
                    </a:cubicBezTo>
                    <a:cubicBezTo>
                      <a:pt x="4235" y="15750"/>
                      <a:pt x="4235" y="15750"/>
                      <a:pt x="4235" y="15750"/>
                    </a:cubicBezTo>
                    <a:cubicBezTo>
                      <a:pt x="4235" y="15000"/>
                      <a:pt x="4235" y="15000"/>
                      <a:pt x="4235" y="14250"/>
                    </a:cubicBezTo>
                    <a:cubicBezTo>
                      <a:pt x="4235" y="14250"/>
                      <a:pt x="5647" y="13500"/>
                      <a:pt x="5647" y="13500"/>
                    </a:cubicBezTo>
                    <a:cubicBezTo>
                      <a:pt x="5647" y="12000"/>
                      <a:pt x="5647" y="12000"/>
                      <a:pt x="5647" y="12000"/>
                    </a:cubicBezTo>
                    <a:cubicBezTo>
                      <a:pt x="5647" y="11250"/>
                      <a:pt x="5647" y="11250"/>
                      <a:pt x="5647" y="11250"/>
                    </a:cubicBezTo>
                    <a:cubicBezTo>
                      <a:pt x="7058" y="10500"/>
                      <a:pt x="7058" y="10500"/>
                      <a:pt x="7058" y="10500"/>
                    </a:cubicBezTo>
                    <a:cubicBezTo>
                      <a:pt x="7058" y="10500"/>
                      <a:pt x="8470" y="9750"/>
                      <a:pt x="9882" y="9750"/>
                    </a:cubicBezTo>
                    <a:cubicBezTo>
                      <a:pt x="9882" y="9000"/>
                      <a:pt x="9882" y="8250"/>
                      <a:pt x="9882" y="8250"/>
                    </a:cubicBezTo>
                    <a:cubicBezTo>
                      <a:pt x="15529" y="3750"/>
                      <a:pt x="15529" y="3750"/>
                      <a:pt x="15529" y="3750"/>
                    </a:cubicBezTo>
                    <a:cubicBezTo>
                      <a:pt x="14117" y="3000"/>
                      <a:pt x="14117" y="3000"/>
                      <a:pt x="14117" y="3000"/>
                    </a:cubicBezTo>
                    <a:cubicBezTo>
                      <a:pt x="18352" y="0"/>
                      <a:pt x="19764" y="0"/>
                      <a:pt x="19764" y="0"/>
                    </a:cubicBezTo>
                    <a:cubicBezTo>
                      <a:pt x="21176" y="0"/>
                      <a:pt x="22588" y="0"/>
                      <a:pt x="22588" y="0"/>
                    </a:cubicBezTo>
                    <a:cubicBezTo>
                      <a:pt x="24000" y="750"/>
                      <a:pt x="24000" y="750"/>
                      <a:pt x="24000" y="750"/>
                    </a:cubicBezTo>
                    <a:cubicBezTo>
                      <a:pt x="25411" y="1500"/>
                      <a:pt x="25411" y="1500"/>
                      <a:pt x="25411" y="1500"/>
                    </a:cubicBezTo>
                    <a:cubicBezTo>
                      <a:pt x="25411" y="2250"/>
                      <a:pt x="25411" y="2250"/>
                      <a:pt x="25411" y="2250"/>
                    </a:cubicBezTo>
                    <a:cubicBezTo>
                      <a:pt x="25411" y="3000"/>
                      <a:pt x="24000" y="3000"/>
                      <a:pt x="24000" y="3750"/>
                    </a:cubicBezTo>
                    <a:cubicBezTo>
                      <a:pt x="25411" y="3750"/>
                      <a:pt x="24000" y="4500"/>
                      <a:pt x="24000" y="4500"/>
                    </a:cubicBezTo>
                    <a:cubicBezTo>
                      <a:pt x="25411" y="4500"/>
                      <a:pt x="25411" y="5250"/>
                      <a:pt x="25411" y="5250"/>
                    </a:cubicBezTo>
                    <a:cubicBezTo>
                      <a:pt x="26823" y="6000"/>
                      <a:pt x="26823" y="6000"/>
                      <a:pt x="26823" y="6000"/>
                    </a:cubicBezTo>
                    <a:cubicBezTo>
                      <a:pt x="26823" y="6750"/>
                      <a:pt x="28235" y="6750"/>
                      <a:pt x="28235" y="6750"/>
                    </a:cubicBezTo>
                    <a:cubicBezTo>
                      <a:pt x="31058" y="6000"/>
                      <a:pt x="31058" y="6000"/>
                      <a:pt x="31058" y="6000"/>
                    </a:cubicBezTo>
                    <a:cubicBezTo>
                      <a:pt x="33882" y="5250"/>
                      <a:pt x="33882" y="5250"/>
                      <a:pt x="33882" y="5250"/>
                    </a:cubicBezTo>
                    <a:cubicBezTo>
                      <a:pt x="33882" y="5250"/>
                      <a:pt x="36705" y="4500"/>
                      <a:pt x="38117" y="4500"/>
                    </a:cubicBezTo>
                    <a:cubicBezTo>
                      <a:pt x="38117" y="4500"/>
                      <a:pt x="38117" y="3750"/>
                      <a:pt x="39529" y="3000"/>
                    </a:cubicBezTo>
                    <a:cubicBezTo>
                      <a:pt x="40941" y="3000"/>
                      <a:pt x="40941" y="3000"/>
                      <a:pt x="40941" y="3000"/>
                    </a:cubicBezTo>
                    <a:cubicBezTo>
                      <a:pt x="43764" y="3000"/>
                      <a:pt x="43764" y="3000"/>
                      <a:pt x="43764" y="3000"/>
                    </a:cubicBezTo>
                    <a:cubicBezTo>
                      <a:pt x="45176" y="4500"/>
                      <a:pt x="45176" y="4500"/>
                      <a:pt x="45176" y="4500"/>
                    </a:cubicBezTo>
                    <a:cubicBezTo>
                      <a:pt x="48000" y="5250"/>
                      <a:pt x="48000" y="5250"/>
                      <a:pt x="48000" y="5250"/>
                    </a:cubicBezTo>
                    <a:cubicBezTo>
                      <a:pt x="50823" y="6750"/>
                      <a:pt x="50823" y="6750"/>
                      <a:pt x="50823" y="6750"/>
                    </a:cubicBezTo>
                    <a:cubicBezTo>
                      <a:pt x="52235" y="9000"/>
                      <a:pt x="52235" y="9000"/>
                      <a:pt x="52235" y="9000"/>
                    </a:cubicBezTo>
                    <a:cubicBezTo>
                      <a:pt x="55058" y="11250"/>
                      <a:pt x="55058" y="11250"/>
                      <a:pt x="55058" y="11250"/>
                    </a:cubicBezTo>
                    <a:cubicBezTo>
                      <a:pt x="56470" y="10500"/>
                      <a:pt x="56470" y="10500"/>
                      <a:pt x="56470" y="10500"/>
                    </a:cubicBezTo>
                    <a:cubicBezTo>
                      <a:pt x="59294" y="12000"/>
                      <a:pt x="59294" y="12000"/>
                      <a:pt x="59294" y="12000"/>
                    </a:cubicBezTo>
                    <a:cubicBezTo>
                      <a:pt x="62117" y="12750"/>
                      <a:pt x="62117" y="12750"/>
                      <a:pt x="62117" y="12750"/>
                    </a:cubicBezTo>
                    <a:cubicBezTo>
                      <a:pt x="62117" y="12750"/>
                      <a:pt x="64941" y="12750"/>
                      <a:pt x="67764" y="13500"/>
                    </a:cubicBezTo>
                    <a:cubicBezTo>
                      <a:pt x="69176" y="13500"/>
                      <a:pt x="69176" y="14250"/>
                      <a:pt x="69176" y="14250"/>
                    </a:cubicBezTo>
                    <a:cubicBezTo>
                      <a:pt x="70588" y="15750"/>
                      <a:pt x="73411" y="17250"/>
                      <a:pt x="73411" y="17250"/>
                    </a:cubicBezTo>
                    <a:cubicBezTo>
                      <a:pt x="74823" y="19500"/>
                      <a:pt x="74823" y="19500"/>
                      <a:pt x="74823" y="19500"/>
                    </a:cubicBezTo>
                    <a:cubicBezTo>
                      <a:pt x="74823" y="19500"/>
                      <a:pt x="76235" y="21000"/>
                      <a:pt x="76235" y="21750"/>
                    </a:cubicBezTo>
                    <a:cubicBezTo>
                      <a:pt x="76235" y="21750"/>
                      <a:pt x="76235" y="22500"/>
                      <a:pt x="76235" y="22500"/>
                    </a:cubicBezTo>
                    <a:cubicBezTo>
                      <a:pt x="80470" y="24750"/>
                      <a:pt x="80470" y="24750"/>
                      <a:pt x="80470" y="24750"/>
                    </a:cubicBezTo>
                    <a:cubicBezTo>
                      <a:pt x="79058" y="27000"/>
                      <a:pt x="79058" y="27000"/>
                      <a:pt x="79058" y="27000"/>
                    </a:cubicBezTo>
                    <a:cubicBezTo>
                      <a:pt x="77647" y="28500"/>
                      <a:pt x="77647" y="28500"/>
                      <a:pt x="77647" y="28500"/>
                    </a:cubicBezTo>
                    <a:cubicBezTo>
                      <a:pt x="77647" y="28500"/>
                      <a:pt x="77647" y="30000"/>
                      <a:pt x="77647" y="30000"/>
                    </a:cubicBezTo>
                    <a:cubicBezTo>
                      <a:pt x="77647" y="30000"/>
                      <a:pt x="77647" y="31500"/>
                      <a:pt x="77647" y="31500"/>
                    </a:cubicBezTo>
                    <a:cubicBezTo>
                      <a:pt x="76235" y="32250"/>
                      <a:pt x="76235" y="32250"/>
                      <a:pt x="76235" y="32250"/>
                    </a:cubicBezTo>
                    <a:cubicBezTo>
                      <a:pt x="77647" y="36000"/>
                      <a:pt x="77647" y="36000"/>
                      <a:pt x="77647" y="36000"/>
                    </a:cubicBezTo>
                    <a:cubicBezTo>
                      <a:pt x="76235" y="38250"/>
                      <a:pt x="76235" y="38250"/>
                      <a:pt x="76235" y="38250"/>
                    </a:cubicBezTo>
                    <a:cubicBezTo>
                      <a:pt x="77647" y="38250"/>
                      <a:pt x="79058" y="39000"/>
                      <a:pt x="79058" y="39750"/>
                    </a:cubicBezTo>
                    <a:cubicBezTo>
                      <a:pt x="80470" y="39750"/>
                      <a:pt x="79058" y="40500"/>
                      <a:pt x="79058" y="40500"/>
                    </a:cubicBezTo>
                    <a:cubicBezTo>
                      <a:pt x="77647" y="41250"/>
                      <a:pt x="77647" y="41250"/>
                      <a:pt x="76235" y="42000"/>
                    </a:cubicBezTo>
                    <a:cubicBezTo>
                      <a:pt x="74823" y="42000"/>
                      <a:pt x="74823" y="42000"/>
                      <a:pt x="74823" y="42000"/>
                    </a:cubicBezTo>
                    <a:cubicBezTo>
                      <a:pt x="74823" y="42750"/>
                      <a:pt x="73411" y="42750"/>
                      <a:pt x="73411" y="42750"/>
                    </a:cubicBezTo>
                    <a:cubicBezTo>
                      <a:pt x="73411" y="42750"/>
                      <a:pt x="73411" y="43500"/>
                      <a:pt x="73411" y="44250"/>
                    </a:cubicBezTo>
                    <a:cubicBezTo>
                      <a:pt x="74823" y="45000"/>
                      <a:pt x="77647" y="45750"/>
                      <a:pt x="77647" y="45750"/>
                    </a:cubicBezTo>
                    <a:cubicBezTo>
                      <a:pt x="77647" y="45750"/>
                      <a:pt x="80470" y="47250"/>
                      <a:pt x="80470" y="48000"/>
                    </a:cubicBezTo>
                    <a:cubicBezTo>
                      <a:pt x="81882" y="48000"/>
                      <a:pt x="80470" y="48750"/>
                      <a:pt x="80470" y="49500"/>
                    </a:cubicBezTo>
                    <a:cubicBezTo>
                      <a:pt x="80470" y="49500"/>
                      <a:pt x="80470" y="50250"/>
                      <a:pt x="77647" y="51000"/>
                    </a:cubicBezTo>
                    <a:cubicBezTo>
                      <a:pt x="79058" y="51750"/>
                      <a:pt x="79058" y="51750"/>
                      <a:pt x="79058" y="51750"/>
                    </a:cubicBezTo>
                    <a:cubicBezTo>
                      <a:pt x="80470" y="54000"/>
                      <a:pt x="80470" y="54000"/>
                      <a:pt x="80470" y="54000"/>
                    </a:cubicBezTo>
                    <a:cubicBezTo>
                      <a:pt x="80470" y="54000"/>
                      <a:pt x="80470" y="54750"/>
                      <a:pt x="80470" y="54750"/>
                    </a:cubicBezTo>
                    <a:cubicBezTo>
                      <a:pt x="81882" y="55500"/>
                      <a:pt x="83294" y="57000"/>
                      <a:pt x="84705" y="57000"/>
                    </a:cubicBezTo>
                    <a:cubicBezTo>
                      <a:pt x="84705" y="57000"/>
                      <a:pt x="86117" y="58500"/>
                      <a:pt x="86117" y="59250"/>
                    </a:cubicBezTo>
                    <a:cubicBezTo>
                      <a:pt x="86117" y="59250"/>
                      <a:pt x="86117" y="60000"/>
                      <a:pt x="86117" y="60000"/>
                    </a:cubicBezTo>
                    <a:cubicBezTo>
                      <a:pt x="86117" y="60000"/>
                      <a:pt x="87529" y="60000"/>
                      <a:pt x="87529" y="60000"/>
                    </a:cubicBezTo>
                    <a:cubicBezTo>
                      <a:pt x="88941" y="60750"/>
                      <a:pt x="91764" y="60750"/>
                      <a:pt x="91764" y="60750"/>
                    </a:cubicBezTo>
                    <a:cubicBezTo>
                      <a:pt x="91764" y="60750"/>
                      <a:pt x="93176" y="61500"/>
                      <a:pt x="93176" y="62250"/>
                    </a:cubicBezTo>
                    <a:cubicBezTo>
                      <a:pt x="94588" y="63000"/>
                      <a:pt x="96000" y="64500"/>
                      <a:pt x="96000" y="65250"/>
                    </a:cubicBezTo>
                    <a:cubicBezTo>
                      <a:pt x="96000" y="65250"/>
                      <a:pt x="96000" y="66000"/>
                      <a:pt x="96000" y="66000"/>
                    </a:cubicBezTo>
                    <a:cubicBezTo>
                      <a:pt x="96000" y="66750"/>
                      <a:pt x="96000" y="66750"/>
                      <a:pt x="96000" y="66750"/>
                    </a:cubicBezTo>
                    <a:cubicBezTo>
                      <a:pt x="96000" y="67500"/>
                      <a:pt x="97411" y="66750"/>
                      <a:pt x="97411" y="66750"/>
                    </a:cubicBezTo>
                    <a:cubicBezTo>
                      <a:pt x="97411" y="66750"/>
                      <a:pt x="98823" y="66000"/>
                      <a:pt x="98823" y="66000"/>
                    </a:cubicBezTo>
                    <a:cubicBezTo>
                      <a:pt x="100235" y="66000"/>
                      <a:pt x="101647" y="66000"/>
                      <a:pt x="103058" y="66000"/>
                    </a:cubicBezTo>
                    <a:cubicBezTo>
                      <a:pt x="104470" y="66000"/>
                      <a:pt x="104470" y="66000"/>
                      <a:pt x="104470" y="66000"/>
                    </a:cubicBezTo>
                    <a:cubicBezTo>
                      <a:pt x="107294" y="66000"/>
                      <a:pt x="107294" y="66000"/>
                      <a:pt x="108705" y="66000"/>
                    </a:cubicBezTo>
                    <a:cubicBezTo>
                      <a:pt x="111529" y="66750"/>
                      <a:pt x="111529" y="66750"/>
                      <a:pt x="111529" y="66750"/>
                    </a:cubicBezTo>
                    <a:cubicBezTo>
                      <a:pt x="112941" y="68250"/>
                      <a:pt x="112941" y="68250"/>
                      <a:pt x="112941" y="68250"/>
                    </a:cubicBezTo>
                    <a:cubicBezTo>
                      <a:pt x="112941" y="68250"/>
                      <a:pt x="114352" y="68250"/>
                      <a:pt x="114352" y="68250"/>
                    </a:cubicBezTo>
                    <a:cubicBezTo>
                      <a:pt x="115764" y="69750"/>
                      <a:pt x="115764" y="69750"/>
                      <a:pt x="115764" y="69750"/>
                    </a:cubicBezTo>
                    <a:cubicBezTo>
                      <a:pt x="118588" y="72000"/>
                      <a:pt x="118588" y="72000"/>
                      <a:pt x="118588" y="72000"/>
                    </a:cubicBezTo>
                    <a:cubicBezTo>
                      <a:pt x="120000" y="78000"/>
                      <a:pt x="120000" y="78000"/>
                      <a:pt x="120000" y="78000"/>
                    </a:cubicBezTo>
                    <a:cubicBezTo>
                      <a:pt x="117176" y="78000"/>
                      <a:pt x="114352" y="79500"/>
                      <a:pt x="112941" y="80250"/>
                    </a:cubicBezTo>
                    <a:cubicBezTo>
                      <a:pt x="108705" y="86250"/>
                      <a:pt x="108705" y="86250"/>
                      <a:pt x="108705" y="86250"/>
                    </a:cubicBezTo>
                    <a:cubicBezTo>
                      <a:pt x="105882" y="93000"/>
                      <a:pt x="105882" y="93000"/>
                      <a:pt x="105882" y="93000"/>
                    </a:cubicBezTo>
                    <a:cubicBezTo>
                      <a:pt x="98823" y="99000"/>
                      <a:pt x="98823" y="99000"/>
                      <a:pt x="98823" y="99000"/>
                    </a:cubicBezTo>
                    <a:cubicBezTo>
                      <a:pt x="88941" y="102000"/>
                      <a:pt x="88941" y="102000"/>
                      <a:pt x="88941" y="102000"/>
                    </a:cubicBezTo>
                    <a:cubicBezTo>
                      <a:pt x="87529" y="102000"/>
                      <a:pt x="87529" y="102000"/>
                      <a:pt x="87529" y="102000"/>
                    </a:cubicBezTo>
                    <a:cubicBezTo>
                      <a:pt x="87529" y="102000"/>
                      <a:pt x="86117" y="102750"/>
                      <a:pt x="86117" y="102750"/>
                    </a:cubicBezTo>
                    <a:cubicBezTo>
                      <a:pt x="84705" y="105000"/>
                      <a:pt x="84705" y="105000"/>
                      <a:pt x="84705" y="105000"/>
                    </a:cubicBezTo>
                    <a:cubicBezTo>
                      <a:pt x="83294" y="105750"/>
                      <a:pt x="83294" y="105750"/>
                      <a:pt x="83294" y="105750"/>
                    </a:cubicBezTo>
                    <a:cubicBezTo>
                      <a:pt x="81882" y="105750"/>
                      <a:pt x="81882" y="105750"/>
                      <a:pt x="81882" y="105750"/>
                    </a:cubicBezTo>
                    <a:cubicBezTo>
                      <a:pt x="81882" y="106500"/>
                      <a:pt x="81882" y="106500"/>
                      <a:pt x="81882" y="106500"/>
                    </a:cubicBezTo>
                    <a:cubicBezTo>
                      <a:pt x="81882" y="107250"/>
                      <a:pt x="81882" y="107250"/>
                      <a:pt x="81882" y="108000"/>
                    </a:cubicBezTo>
                    <a:cubicBezTo>
                      <a:pt x="81882" y="108000"/>
                      <a:pt x="81882" y="108000"/>
                      <a:pt x="81882" y="108750"/>
                    </a:cubicBezTo>
                    <a:cubicBezTo>
                      <a:pt x="81882" y="108750"/>
                      <a:pt x="83294" y="108750"/>
                      <a:pt x="83294" y="109500"/>
                    </a:cubicBezTo>
                    <a:cubicBezTo>
                      <a:pt x="83294" y="109500"/>
                      <a:pt x="84705" y="110250"/>
                      <a:pt x="86117" y="110250"/>
                    </a:cubicBezTo>
                    <a:cubicBezTo>
                      <a:pt x="87529" y="111000"/>
                      <a:pt x="88941" y="111000"/>
                      <a:pt x="88941" y="111000"/>
                    </a:cubicBezTo>
                    <a:cubicBezTo>
                      <a:pt x="90352" y="112500"/>
                      <a:pt x="90352" y="112500"/>
                      <a:pt x="90352" y="112500"/>
                    </a:cubicBezTo>
                    <a:cubicBezTo>
                      <a:pt x="88941" y="113250"/>
                      <a:pt x="87529" y="113250"/>
                      <a:pt x="86117" y="113250"/>
                    </a:cubicBezTo>
                    <a:cubicBezTo>
                      <a:pt x="86117" y="113250"/>
                      <a:pt x="84705" y="113250"/>
                      <a:pt x="84705" y="113250"/>
                    </a:cubicBezTo>
                    <a:cubicBezTo>
                      <a:pt x="83294" y="113250"/>
                      <a:pt x="83294" y="113250"/>
                      <a:pt x="81882" y="113250"/>
                    </a:cubicBezTo>
                    <a:cubicBezTo>
                      <a:pt x="81882" y="113250"/>
                      <a:pt x="81882" y="114000"/>
                      <a:pt x="81882" y="114750"/>
                    </a:cubicBezTo>
                    <a:cubicBezTo>
                      <a:pt x="83294" y="115500"/>
                      <a:pt x="83294" y="115500"/>
                      <a:pt x="83294" y="115500"/>
                    </a:cubicBezTo>
                    <a:cubicBezTo>
                      <a:pt x="83294" y="115500"/>
                      <a:pt x="83294" y="117000"/>
                      <a:pt x="83294" y="117000"/>
                    </a:cubicBezTo>
                    <a:cubicBezTo>
                      <a:pt x="83294" y="117000"/>
                      <a:pt x="83294" y="117750"/>
                      <a:pt x="80470" y="118500"/>
                    </a:cubicBezTo>
                    <a:cubicBezTo>
                      <a:pt x="79058" y="120000"/>
                      <a:pt x="79058" y="120000"/>
                      <a:pt x="79058" y="120000"/>
                    </a:cubicBezTo>
                    <a:cubicBezTo>
                      <a:pt x="73411" y="120000"/>
                      <a:pt x="73411" y="120000"/>
                      <a:pt x="73411" y="120000"/>
                    </a:cubicBezTo>
                    <a:cubicBezTo>
                      <a:pt x="73411" y="120000"/>
                      <a:pt x="73411" y="120000"/>
                      <a:pt x="73411" y="120000"/>
                    </a:cubicBezTo>
                    <a:close/>
                    <a:moveTo>
                      <a:pt x="69176" y="118500"/>
                    </a:moveTo>
                    <a:cubicBezTo>
                      <a:pt x="69176" y="118500"/>
                      <a:pt x="69176" y="118500"/>
                      <a:pt x="69176" y="118500"/>
                    </a:cubicBezTo>
                    <a:cubicBezTo>
                      <a:pt x="73411" y="119250"/>
                      <a:pt x="73411" y="119250"/>
                      <a:pt x="73411" y="119250"/>
                    </a:cubicBezTo>
                    <a:cubicBezTo>
                      <a:pt x="77647" y="119250"/>
                      <a:pt x="77647" y="119250"/>
                      <a:pt x="77647" y="119250"/>
                    </a:cubicBezTo>
                    <a:cubicBezTo>
                      <a:pt x="80470" y="118500"/>
                      <a:pt x="80470" y="118500"/>
                      <a:pt x="80470" y="118500"/>
                    </a:cubicBezTo>
                    <a:cubicBezTo>
                      <a:pt x="81882" y="117750"/>
                      <a:pt x="83294" y="117000"/>
                      <a:pt x="83294" y="117000"/>
                    </a:cubicBezTo>
                    <a:cubicBezTo>
                      <a:pt x="83294" y="117000"/>
                      <a:pt x="81882" y="115500"/>
                      <a:pt x="81882" y="115500"/>
                    </a:cubicBezTo>
                    <a:cubicBezTo>
                      <a:pt x="81882" y="114750"/>
                      <a:pt x="81882" y="114750"/>
                      <a:pt x="81882" y="114750"/>
                    </a:cubicBezTo>
                    <a:cubicBezTo>
                      <a:pt x="81882" y="114750"/>
                      <a:pt x="80470" y="114000"/>
                      <a:pt x="80470" y="113250"/>
                    </a:cubicBezTo>
                    <a:cubicBezTo>
                      <a:pt x="80470" y="113250"/>
                      <a:pt x="81882" y="112500"/>
                      <a:pt x="81882" y="112500"/>
                    </a:cubicBezTo>
                    <a:cubicBezTo>
                      <a:pt x="83294" y="112500"/>
                      <a:pt x="83294" y="112500"/>
                      <a:pt x="83294" y="112500"/>
                    </a:cubicBezTo>
                    <a:cubicBezTo>
                      <a:pt x="83294" y="112500"/>
                      <a:pt x="84705" y="112500"/>
                      <a:pt x="84705" y="112500"/>
                    </a:cubicBezTo>
                    <a:cubicBezTo>
                      <a:pt x="86117" y="113250"/>
                      <a:pt x="86117" y="113250"/>
                      <a:pt x="86117" y="113250"/>
                    </a:cubicBezTo>
                    <a:cubicBezTo>
                      <a:pt x="86117" y="113250"/>
                      <a:pt x="86117" y="113250"/>
                      <a:pt x="86117" y="113250"/>
                    </a:cubicBezTo>
                    <a:cubicBezTo>
                      <a:pt x="87529" y="113250"/>
                      <a:pt x="88941" y="112500"/>
                      <a:pt x="88941" y="111750"/>
                    </a:cubicBezTo>
                    <a:cubicBezTo>
                      <a:pt x="88941" y="111750"/>
                      <a:pt x="88941" y="111750"/>
                      <a:pt x="88941" y="111750"/>
                    </a:cubicBezTo>
                    <a:cubicBezTo>
                      <a:pt x="87529" y="111750"/>
                      <a:pt x="87529" y="111000"/>
                      <a:pt x="86117" y="111000"/>
                    </a:cubicBezTo>
                    <a:cubicBezTo>
                      <a:pt x="83294" y="110250"/>
                      <a:pt x="81882" y="109500"/>
                      <a:pt x="81882" y="109500"/>
                    </a:cubicBezTo>
                    <a:cubicBezTo>
                      <a:pt x="81882" y="109500"/>
                      <a:pt x="81882" y="108750"/>
                      <a:pt x="81882" y="108750"/>
                    </a:cubicBezTo>
                    <a:cubicBezTo>
                      <a:pt x="80470" y="108750"/>
                      <a:pt x="80470" y="108000"/>
                      <a:pt x="80470" y="108000"/>
                    </a:cubicBezTo>
                    <a:cubicBezTo>
                      <a:pt x="80470" y="107250"/>
                      <a:pt x="80470" y="106500"/>
                      <a:pt x="80470" y="106500"/>
                    </a:cubicBezTo>
                    <a:cubicBezTo>
                      <a:pt x="80470" y="105750"/>
                      <a:pt x="80470" y="105750"/>
                      <a:pt x="80470" y="105750"/>
                    </a:cubicBezTo>
                    <a:cubicBezTo>
                      <a:pt x="80470" y="105750"/>
                      <a:pt x="81882" y="105000"/>
                      <a:pt x="83294" y="105000"/>
                    </a:cubicBezTo>
                    <a:cubicBezTo>
                      <a:pt x="84705" y="105000"/>
                      <a:pt x="84705" y="105000"/>
                      <a:pt x="84705" y="105000"/>
                    </a:cubicBezTo>
                    <a:cubicBezTo>
                      <a:pt x="86117" y="102750"/>
                      <a:pt x="86117" y="102750"/>
                      <a:pt x="86117" y="102750"/>
                    </a:cubicBezTo>
                    <a:cubicBezTo>
                      <a:pt x="86117" y="102750"/>
                      <a:pt x="86117" y="102000"/>
                      <a:pt x="87529" y="102000"/>
                    </a:cubicBezTo>
                    <a:cubicBezTo>
                      <a:pt x="88941" y="102000"/>
                      <a:pt x="88941" y="102000"/>
                      <a:pt x="88941" y="102000"/>
                    </a:cubicBezTo>
                    <a:cubicBezTo>
                      <a:pt x="88941" y="102000"/>
                      <a:pt x="88941" y="102000"/>
                      <a:pt x="88941" y="102000"/>
                    </a:cubicBezTo>
                    <a:cubicBezTo>
                      <a:pt x="98823" y="99000"/>
                      <a:pt x="98823" y="99000"/>
                      <a:pt x="98823" y="99000"/>
                    </a:cubicBezTo>
                    <a:cubicBezTo>
                      <a:pt x="105882" y="93000"/>
                      <a:pt x="105882" y="93000"/>
                      <a:pt x="105882" y="93000"/>
                    </a:cubicBezTo>
                    <a:cubicBezTo>
                      <a:pt x="107294" y="86250"/>
                      <a:pt x="107294" y="86250"/>
                      <a:pt x="107294" y="86250"/>
                    </a:cubicBezTo>
                    <a:cubicBezTo>
                      <a:pt x="111529" y="80250"/>
                      <a:pt x="111529" y="80250"/>
                      <a:pt x="111529" y="80250"/>
                    </a:cubicBezTo>
                    <a:cubicBezTo>
                      <a:pt x="112941" y="79500"/>
                      <a:pt x="117176" y="78000"/>
                      <a:pt x="118588" y="78000"/>
                    </a:cubicBezTo>
                    <a:cubicBezTo>
                      <a:pt x="118588" y="77250"/>
                      <a:pt x="118588" y="75000"/>
                      <a:pt x="117176" y="72000"/>
                    </a:cubicBezTo>
                    <a:cubicBezTo>
                      <a:pt x="114352" y="69750"/>
                      <a:pt x="114352" y="69750"/>
                      <a:pt x="114352" y="69750"/>
                    </a:cubicBezTo>
                    <a:cubicBezTo>
                      <a:pt x="114352" y="68250"/>
                      <a:pt x="114352" y="68250"/>
                      <a:pt x="114352" y="68250"/>
                    </a:cubicBezTo>
                    <a:cubicBezTo>
                      <a:pt x="114352" y="69000"/>
                      <a:pt x="112941" y="69000"/>
                      <a:pt x="112941" y="68250"/>
                    </a:cubicBezTo>
                    <a:cubicBezTo>
                      <a:pt x="112941" y="68250"/>
                      <a:pt x="111529" y="68250"/>
                      <a:pt x="111529" y="68250"/>
                    </a:cubicBezTo>
                    <a:cubicBezTo>
                      <a:pt x="111529" y="67500"/>
                      <a:pt x="111529" y="67500"/>
                      <a:pt x="111529" y="67500"/>
                    </a:cubicBezTo>
                    <a:cubicBezTo>
                      <a:pt x="107294" y="66750"/>
                      <a:pt x="107294" y="66750"/>
                      <a:pt x="107294" y="66750"/>
                    </a:cubicBezTo>
                    <a:cubicBezTo>
                      <a:pt x="107294" y="66750"/>
                      <a:pt x="107294" y="66750"/>
                      <a:pt x="105882" y="66750"/>
                    </a:cubicBezTo>
                    <a:cubicBezTo>
                      <a:pt x="105882" y="66750"/>
                      <a:pt x="104470" y="66750"/>
                      <a:pt x="104470" y="66750"/>
                    </a:cubicBezTo>
                    <a:cubicBezTo>
                      <a:pt x="101647" y="66000"/>
                      <a:pt x="100235" y="66000"/>
                      <a:pt x="100235" y="66750"/>
                    </a:cubicBezTo>
                    <a:cubicBezTo>
                      <a:pt x="98823" y="66750"/>
                      <a:pt x="98823" y="66750"/>
                      <a:pt x="97411" y="67500"/>
                    </a:cubicBezTo>
                    <a:cubicBezTo>
                      <a:pt x="97411" y="67500"/>
                      <a:pt x="97411" y="67500"/>
                      <a:pt x="97411" y="67500"/>
                    </a:cubicBezTo>
                    <a:cubicBezTo>
                      <a:pt x="96000" y="68250"/>
                      <a:pt x="96000" y="67500"/>
                      <a:pt x="96000" y="67500"/>
                    </a:cubicBezTo>
                    <a:cubicBezTo>
                      <a:pt x="96000" y="67500"/>
                      <a:pt x="96000" y="67500"/>
                      <a:pt x="94588" y="67500"/>
                    </a:cubicBezTo>
                    <a:cubicBezTo>
                      <a:pt x="94588" y="66000"/>
                      <a:pt x="94588" y="66000"/>
                      <a:pt x="94588" y="66000"/>
                    </a:cubicBezTo>
                    <a:cubicBezTo>
                      <a:pt x="94588" y="66000"/>
                      <a:pt x="94588" y="65250"/>
                      <a:pt x="94588" y="65250"/>
                    </a:cubicBezTo>
                    <a:cubicBezTo>
                      <a:pt x="94588" y="64500"/>
                      <a:pt x="93176" y="63000"/>
                      <a:pt x="93176" y="62250"/>
                    </a:cubicBezTo>
                    <a:cubicBezTo>
                      <a:pt x="91764" y="61500"/>
                      <a:pt x="91764" y="61500"/>
                      <a:pt x="91764" y="60750"/>
                    </a:cubicBezTo>
                    <a:cubicBezTo>
                      <a:pt x="91764" y="60750"/>
                      <a:pt x="88941" y="60750"/>
                      <a:pt x="88941" y="60750"/>
                    </a:cubicBezTo>
                    <a:cubicBezTo>
                      <a:pt x="87529" y="60750"/>
                      <a:pt x="86117" y="60750"/>
                      <a:pt x="86117" y="60750"/>
                    </a:cubicBezTo>
                    <a:cubicBezTo>
                      <a:pt x="84705" y="60000"/>
                      <a:pt x="84705" y="59250"/>
                      <a:pt x="86117" y="58500"/>
                    </a:cubicBezTo>
                    <a:cubicBezTo>
                      <a:pt x="86117" y="58500"/>
                      <a:pt x="84705" y="57750"/>
                      <a:pt x="83294" y="57000"/>
                    </a:cubicBezTo>
                    <a:cubicBezTo>
                      <a:pt x="83294" y="57000"/>
                      <a:pt x="80470" y="54750"/>
                      <a:pt x="80470" y="54750"/>
                    </a:cubicBezTo>
                    <a:cubicBezTo>
                      <a:pt x="80470" y="54750"/>
                      <a:pt x="79058" y="54750"/>
                      <a:pt x="79058" y="54000"/>
                    </a:cubicBezTo>
                    <a:cubicBezTo>
                      <a:pt x="77647" y="51000"/>
                      <a:pt x="77647" y="51000"/>
                      <a:pt x="77647" y="51000"/>
                    </a:cubicBezTo>
                    <a:cubicBezTo>
                      <a:pt x="79058" y="50250"/>
                      <a:pt x="79058" y="49500"/>
                      <a:pt x="79058" y="49500"/>
                    </a:cubicBezTo>
                    <a:cubicBezTo>
                      <a:pt x="80470" y="48750"/>
                      <a:pt x="80470" y="48000"/>
                      <a:pt x="80470" y="48000"/>
                    </a:cubicBezTo>
                    <a:cubicBezTo>
                      <a:pt x="80470" y="48000"/>
                      <a:pt x="77647" y="46500"/>
                      <a:pt x="76235" y="46500"/>
                    </a:cubicBezTo>
                    <a:cubicBezTo>
                      <a:pt x="76235" y="46500"/>
                      <a:pt x="73411" y="45000"/>
                      <a:pt x="73411" y="44250"/>
                    </a:cubicBezTo>
                    <a:cubicBezTo>
                      <a:pt x="72000" y="43500"/>
                      <a:pt x="72000" y="42750"/>
                      <a:pt x="72000" y="42750"/>
                    </a:cubicBezTo>
                    <a:cubicBezTo>
                      <a:pt x="73411" y="42000"/>
                      <a:pt x="73411" y="42000"/>
                      <a:pt x="74823" y="42000"/>
                    </a:cubicBezTo>
                    <a:cubicBezTo>
                      <a:pt x="76235" y="41250"/>
                      <a:pt x="76235" y="41250"/>
                      <a:pt x="76235" y="41250"/>
                    </a:cubicBezTo>
                    <a:cubicBezTo>
                      <a:pt x="76235" y="41250"/>
                      <a:pt x="77647" y="40500"/>
                      <a:pt x="77647" y="40500"/>
                    </a:cubicBezTo>
                    <a:cubicBezTo>
                      <a:pt x="77647" y="39750"/>
                      <a:pt x="77647" y="39750"/>
                      <a:pt x="77647" y="39750"/>
                    </a:cubicBezTo>
                    <a:cubicBezTo>
                      <a:pt x="77647" y="39750"/>
                      <a:pt x="76235" y="38250"/>
                      <a:pt x="76235" y="38250"/>
                    </a:cubicBezTo>
                    <a:cubicBezTo>
                      <a:pt x="77647" y="36000"/>
                      <a:pt x="77647" y="36000"/>
                      <a:pt x="77647" y="36000"/>
                    </a:cubicBezTo>
                    <a:cubicBezTo>
                      <a:pt x="76235" y="35250"/>
                      <a:pt x="76235" y="35250"/>
                      <a:pt x="76235" y="35250"/>
                    </a:cubicBezTo>
                    <a:cubicBezTo>
                      <a:pt x="76235" y="32250"/>
                      <a:pt x="76235" y="32250"/>
                      <a:pt x="76235" y="32250"/>
                    </a:cubicBezTo>
                    <a:cubicBezTo>
                      <a:pt x="76235" y="31500"/>
                      <a:pt x="76235" y="31500"/>
                      <a:pt x="76235" y="31500"/>
                    </a:cubicBezTo>
                    <a:cubicBezTo>
                      <a:pt x="76235" y="30750"/>
                      <a:pt x="76235" y="30000"/>
                      <a:pt x="76235" y="30000"/>
                    </a:cubicBezTo>
                    <a:cubicBezTo>
                      <a:pt x="76235" y="29250"/>
                      <a:pt x="77647" y="28500"/>
                      <a:pt x="77647" y="27750"/>
                    </a:cubicBezTo>
                    <a:cubicBezTo>
                      <a:pt x="77647" y="26250"/>
                      <a:pt x="77647" y="26250"/>
                      <a:pt x="77647" y="26250"/>
                    </a:cubicBezTo>
                    <a:cubicBezTo>
                      <a:pt x="79058" y="24750"/>
                      <a:pt x="79058" y="24750"/>
                      <a:pt x="79058" y="24750"/>
                    </a:cubicBezTo>
                    <a:cubicBezTo>
                      <a:pt x="76235" y="22500"/>
                      <a:pt x="76235" y="22500"/>
                      <a:pt x="76235" y="22500"/>
                    </a:cubicBezTo>
                    <a:cubicBezTo>
                      <a:pt x="76235" y="22500"/>
                      <a:pt x="76235" y="22500"/>
                      <a:pt x="74823" y="21750"/>
                    </a:cubicBezTo>
                    <a:cubicBezTo>
                      <a:pt x="74823" y="21000"/>
                      <a:pt x="73411" y="19500"/>
                      <a:pt x="73411" y="19500"/>
                    </a:cubicBezTo>
                    <a:cubicBezTo>
                      <a:pt x="72000" y="18000"/>
                      <a:pt x="72000" y="18000"/>
                      <a:pt x="72000" y="18000"/>
                    </a:cubicBezTo>
                    <a:cubicBezTo>
                      <a:pt x="72000" y="17250"/>
                      <a:pt x="69176" y="15750"/>
                      <a:pt x="69176" y="15750"/>
                    </a:cubicBezTo>
                    <a:cubicBezTo>
                      <a:pt x="69176" y="15000"/>
                      <a:pt x="67764" y="15000"/>
                      <a:pt x="67764" y="15000"/>
                    </a:cubicBezTo>
                    <a:cubicBezTo>
                      <a:pt x="67764" y="14250"/>
                      <a:pt x="67764" y="14250"/>
                      <a:pt x="66352" y="14250"/>
                    </a:cubicBezTo>
                    <a:cubicBezTo>
                      <a:pt x="64941" y="13500"/>
                      <a:pt x="62117" y="12750"/>
                      <a:pt x="62117" y="12750"/>
                    </a:cubicBezTo>
                    <a:cubicBezTo>
                      <a:pt x="59294" y="12750"/>
                      <a:pt x="59294" y="12750"/>
                      <a:pt x="59294" y="12750"/>
                    </a:cubicBezTo>
                    <a:cubicBezTo>
                      <a:pt x="56470" y="11250"/>
                      <a:pt x="56470" y="11250"/>
                      <a:pt x="56470" y="11250"/>
                    </a:cubicBezTo>
                    <a:cubicBezTo>
                      <a:pt x="55058" y="12000"/>
                      <a:pt x="55058" y="12000"/>
                      <a:pt x="55058" y="12000"/>
                    </a:cubicBezTo>
                    <a:cubicBezTo>
                      <a:pt x="50823" y="9000"/>
                      <a:pt x="50823" y="9000"/>
                      <a:pt x="50823" y="9000"/>
                    </a:cubicBezTo>
                    <a:cubicBezTo>
                      <a:pt x="50823" y="6750"/>
                      <a:pt x="50823" y="6750"/>
                      <a:pt x="50823" y="6750"/>
                    </a:cubicBezTo>
                    <a:cubicBezTo>
                      <a:pt x="40941" y="3000"/>
                      <a:pt x="40941" y="3000"/>
                      <a:pt x="40941" y="3000"/>
                    </a:cubicBezTo>
                    <a:cubicBezTo>
                      <a:pt x="39529" y="3750"/>
                      <a:pt x="39529" y="3750"/>
                      <a:pt x="39529" y="3750"/>
                    </a:cubicBezTo>
                    <a:cubicBezTo>
                      <a:pt x="39529" y="3750"/>
                      <a:pt x="38117" y="4500"/>
                      <a:pt x="38117" y="4500"/>
                    </a:cubicBezTo>
                    <a:cubicBezTo>
                      <a:pt x="38117" y="5250"/>
                      <a:pt x="33882" y="5250"/>
                      <a:pt x="33882" y="5250"/>
                    </a:cubicBezTo>
                    <a:cubicBezTo>
                      <a:pt x="32470" y="6750"/>
                      <a:pt x="32470" y="6750"/>
                      <a:pt x="32470" y="6750"/>
                    </a:cubicBezTo>
                    <a:cubicBezTo>
                      <a:pt x="28235" y="7500"/>
                      <a:pt x="28235" y="7500"/>
                      <a:pt x="28235" y="7500"/>
                    </a:cubicBezTo>
                    <a:cubicBezTo>
                      <a:pt x="28235" y="7500"/>
                      <a:pt x="26823" y="7500"/>
                      <a:pt x="26823" y="7500"/>
                    </a:cubicBezTo>
                    <a:cubicBezTo>
                      <a:pt x="26823" y="6750"/>
                      <a:pt x="25411" y="6750"/>
                      <a:pt x="25411" y="6750"/>
                    </a:cubicBezTo>
                    <a:cubicBezTo>
                      <a:pt x="25411" y="6000"/>
                      <a:pt x="25411" y="6000"/>
                      <a:pt x="25411" y="6000"/>
                    </a:cubicBezTo>
                    <a:cubicBezTo>
                      <a:pt x="24000" y="5250"/>
                      <a:pt x="24000" y="4500"/>
                      <a:pt x="24000" y="4500"/>
                    </a:cubicBezTo>
                    <a:cubicBezTo>
                      <a:pt x="24000" y="3750"/>
                      <a:pt x="24000" y="3750"/>
                      <a:pt x="24000" y="3750"/>
                    </a:cubicBezTo>
                    <a:cubicBezTo>
                      <a:pt x="24000" y="3000"/>
                      <a:pt x="24000" y="3000"/>
                      <a:pt x="24000" y="2250"/>
                    </a:cubicBezTo>
                    <a:cubicBezTo>
                      <a:pt x="24000" y="1500"/>
                      <a:pt x="24000" y="1500"/>
                      <a:pt x="24000" y="1500"/>
                    </a:cubicBezTo>
                    <a:cubicBezTo>
                      <a:pt x="21176" y="750"/>
                      <a:pt x="21176" y="750"/>
                      <a:pt x="21176" y="750"/>
                    </a:cubicBezTo>
                    <a:cubicBezTo>
                      <a:pt x="21176" y="750"/>
                      <a:pt x="19764" y="0"/>
                      <a:pt x="19764" y="0"/>
                    </a:cubicBezTo>
                    <a:cubicBezTo>
                      <a:pt x="19764" y="750"/>
                      <a:pt x="16941" y="1500"/>
                      <a:pt x="15529" y="3000"/>
                    </a:cubicBezTo>
                    <a:cubicBezTo>
                      <a:pt x="15529" y="3750"/>
                      <a:pt x="15529" y="3750"/>
                      <a:pt x="15529" y="3750"/>
                    </a:cubicBezTo>
                    <a:cubicBezTo>
                      <a:pt x="12705" y="6750"/>
                      <a:pt x="12705" y="6750"/>
                      <a:pt x="12705" y="6750"/>
                    </a:cubicBezTo>
                    <a:cubicBezTo>
                      <a:pt x="11294" y="9000"/>
                      <a:pt x="11294" y="9000"/>
                      <a:pt x="11294" y="9000"/>
                    </a:cubicBezTo>
                    <a:cubicBezTo>
                      <a:pt x="11294" y="9000"/>
                      <a:pt x="11294" y="9750"/>
                      <a:pt x="9882" y="9750"/>
                    </a:cubicBezTo>
                    <a:cubicBezTo>
                      <a:pt x="9882" y="10500"/>
                      <a:pt x="8470" y="11250"/>
                      <a:pt x="8470" y="11250"/>
                    </a:cubicBezTo>
                    <a:cubicBezTo>
                      <a:pt x="7058" y="11250"/>
                      <a:pt x="7058" y="11250"/>
                      <a:pt x="7058" y="11250"/>
                    </a:cubicBezTo>
                    <a:cubicBezTo>
                      <a:pt x="5647" y="12000"/>
                      <a:pt x="5647" y="12000"/>
                      <a:pt x="5647" y="12000"/>
                    </a:cubicBezTo>
                    <a:cubicBezTo>
                      <a:pt x="7058" y="13500"/>
                      <a:pt x="7058" y="13500"/>
                      <a:pt x="7058" y="13500"/>
                    </a:cubicBezTo>
                    <a:cubicBezTo>
                      <a:pt x="5647" y="13500"/>
                      <a:pt x="5647" y="14250"/>
                      <a:pt x="5647" y="15000"/>
                    </a:cubicBezTo>
                    <a:cubicBezTo>
                      <a:pt x="5647" y="15000"/>
                      <a:pt x="5647" y="15000"/>
                      <a:pt x="4235" y="15750"/>
                    </a:cubicBezTo>
                    <a:cubicBezTo>
                      <a:pt x="4235" y="17250"/>
                      <a:pt x="4235" y="17250"/>
                      <a:pt x="4235" y="17250"/>
                    </a:cubicBezTo>
                    <a:cubicBezTo>
                      <a:pt x="0" y="19500"/>
                      <a:pt x="0" y="19500"/>
                      <a:pt x="0" y="19500"/>
                    </a:cubicBezTo>
                    <a:cubicBezTo>
                      <a:pt x="0" y="20250"/>
                      <a:pt x="0" y="20250"/>
                      <a:pt x="0" y="20250"/>
                    </a:cubicBezTo>
                    <a:cubicBezTo>
                      <a:pt x="1411" y="21000"/>
                      <a:pt x="1411" y="21000"/>
                      <a:pt x="1411" y="21000"/>
                    </a:cubicBezTo>
                    <a:cubicBezTo>
                      <a:pt x="7058" y="22500"/>
                      <a:pt x="7058" y="22500"/>
                      <a:pt x="7058" y="22500"/>
                    </a:cubicBezTo>
                    <a:cubicBezTo>
                      <a:pt x="8470" y="22500"/>
                      <a:pt x="8470" y="23250"/>
                      <a:pt x="8470" y="24000"/>
                    </a:cubicBezTo>
                    <a:cubicBezTo>
                      <a:pt x="8470" y="24000"/>
                      <a:pt x="7058" y="24750"/>
                      <a:pt x="7058" y="24750"/>
                    </a:cubicBezTo>
                    <a:cubicBezTo>
                      <a:pt x="7058" y="26250"/>
                      <a:pt x="7058" y="26250"/>
                      <a:pt x="7058" y="26250"/>
                    </a:cubicBezTo>
                    <a:cubicBezTo>
                      <a:pt x="7058" y="26250"/>
                      <a:pt x="7058" y="27000"/>
                      <a:pt x="7058" y="27000"/>
                    </a:cubicBezTo>
                    <a:cubicBezTo>
                      <a:pt x="7058" y="27000"/>
                      <a:pt x="8470" y="27750"/>
                      <a:pt x="8470" y="27750"/>
                    </a:cubicBezTo>
                    <a:cubicBezTo>
                      <a:pt x="8470" y="28500"/>
                      <a:pt x="7058" y="29250"/>
                      <a:pt x="7058" y="29250"/>
                    </a:cubicBezTo>
                    <a:cubicBezTo>
                      <a:pt x="5647" y="30000"/>
                      <a:pt x="5647" y="30000"/>
                      <a:pt x="5647" y="30000"/>
                    </a:cubicBezTo>
                    <a:cubicBezTo>
                      <a:pt x="7058" y="30750"/>
                      <a:pt x="7058" y="30750"/>
                      <a:pt x="7058" y="30750"/>
                    </a:cubicBezTo>
                    <a:cubicBezTo>
                      <a:pt x="7058" y="30750"/>
                      <a:pt x="7058" y="32250"/>
                      <a:pt x="7058" y="32250"/>
                    </a:cubicBezTo>
                    <a:cubicBezTo>
                      <a:pt x="7058" y="32250"/>
                      <a:pt x="8470" y="33000"/>
                      <a:pt x="9882" y="33000"/>
                    </a:cubicBezTo>
                    <a:cubicBezTo>
                      <a:pt x="9882" y="33000"/>
                      <a:pt x="9882" y="33000"/>
                      <a:pt x="11294" y="33000"/>
                    </a:cubicBezTo>
                    <a:cubicBezTo>
                      <a:pt x="12705" y="33000"/>
                      <a:pt x="12705" y="33000"/>
                      <a:pt x="12705" y="33000"/>
                    </a:cubicBezTo>
                    <a:cubicBezTo>
                      <a:pt x="14117" y="33000"/>
                      <a:pt x="14117" y="33000"/>
                      <a:pt x="14117" y="33000"/>
                    </a:cubicBezTo>
                    <a:cubicBezTo>
                      <a:pt x="19764" y="33750"/>
                      <a:pt x="19764" y="33750"/>
                      <a:pt x="19764" y="33750"/>
                    </a:cubicBezTo>
                    <a:cubicBezTo>
                      <a:pt x="21176" y="34500"/>
                      <a:pt x="21176" y="34500"/>
                      <a:pt x="21176" y="34500"/>
                    </a:cubicBezTo>
                    <a:cubicBezTo>
                      <a:pt x="21176" y="36750"/>
                      <a:pt x="21176" y="36750"/>
                      <a:pt x="21176" y="36750"/>
                    </a:cubicBezTo>
                    <a:cubicBezTo>
                      <a:pt x="22588" y="39000"/>
                      <a:pt x="22588" y="39000"/>
                      <a:pt x="22588" y="39000"/>
                    </a:cubicBezTo>
                    <a:cubicBezTo>
                      <a:pt x="21176" y="40500"/>
                      <a:pt x="21176" y="40500"/>
                      <a:pt x="21176" y="40500"/>
                    </a:cubicBezTo>
                    <a:cubicBezTo>
                      <a:pt x="22588" y="40500"/>
                      <a:pt x="22588" y="40500"/>
                      <a:pt x="22588" y="40500"/>
                    </a:cubicBezTo>
                    <a:cubicBezTo>
                      <a:pt x="22588" y="40500"/>
                      <a:pt x="22588" y="41250"/>
                      <a:pt x="22588" y="41250"/>
                    </a:cubicBezTo>
                    <a:cubicBezTo>
                      <a:pt x="22588" y="42000"/>
                      <a:pt x="22588" y="43500"/>
                      <a:pt x="22588" y="43500"/>
                    </a:cubicBezTo>
                    <a:cubicBezTo>
                      <a:pt x="21176" y="43500"/>
                      <a:pt x="19764" y="44250"/>
                      <a:pt x="18352" y="44250"/>
                    </a:cubicBezTo>
                    <a:cubicBezTo>
                      <a:pt x="16941" y="44250"/>
                      <a:pt x="15529" y="44250"/>
                      <a:pt x="15529" y="44250"/>
                    </a:cubicBezTo>
                    <a:cubicBezTo>
                      <a:pt x="15529" y="45000"/>
                      <a:pt x="15529" y="45000"/>
                      <a:pt x="15529" y="45000"/>
                    </a:cubicBezTo>
                    <a:cubicBezTo>
                      <a:pt x="18352" y="45750"/>
                      <a:pt x="18352" y="45750"/>
                      <a:pt x="18352" y="45750"/>
                    </a:cubicBezTo>
                    <a:cubicBezTo>
                      <a:pt x="19764" y="45750"/>
                      <a:pt x="19764" y="45750"/>
                      <a:pt x="19764" y="45750"/>
                    </a:cubicBezTo>
                    <a:cubicBezTo>
                      <a:pt x="21176" y="46500"/>
                      <a:pt x="21176" y="48000"/>
                      <a:pt x="21176" y="48000"/>
                    </a:cubicBezTo>
                    <a:cubicBezTo>
                      <a:pt x="19764" y="48000"/>
                      <a:pt x="19764" y="48750"/>
                      <a:pt x="19764" y="48750"/>
                    </a:cubicBezTo>
                    <a:cubicBezTo>
                      <a:pt x="18352" y="48750"/>
                      <a:pt x="16941" y="49500"/>
                      <a:pt x="16941" y="49500"/>
                    </a:cubicBezTo>
                    <a:cubicBezTo>
                      <a:pt x="14117" y="51000"/>
                      <a:pt x="14117" y="51000"/>
                      <a:pt x="14117" y="51000"/>
                    </a:cubicBezTo>
                    <a:cubicBezTo>
                      <a:pt x="12705" y="51750"/>
                      <a:pt x="12705" y="51750"/>
                      <a:pt x="12705" y="51750"/>
                    </a:cubicBezTo>
                    <a:cubicBezTo>
                      <a:pt x="14117" y="53250"/>
                      <a:pt x="14117" y="53250"/>
                      <a:pt x="14117" y="53250"/>
                    </a:cubicBezTo>
                    <a:cubicBezTo>
                      <a:pt x="15529" y="53250"/>
                      <a:pt x="15529" y="53250"/>
                      <a:pt x="15529" y="53250"/>
                    </a:cubicBezTo>
                    <a:cubicBezTo>
                      <a:pt x="16941" y="53250"/>
                      <a:pt x="16941" y="53250"/>
                      <a:pt x="16941" y="54000"/>
                    </a:cubicBezTo>
                    <a:cubicBezTo>
                      <a:pt x="16941" y="54000"/>
                      <a:pt x="16941" y="54000"/>
                      <a:pt x="21176" y="54750"/>
                    </a:cubicBezTo>
                    <a:cubicBezTo>
                      <a:pt x="21176" y="56250"/>
                      <a:pt x="21176" y="56250"/>
                      <a:pt x="21176" y="56250"/>
                    </a:cubicBezTo>
                    <a:cubicBezTo>
                      <a:pt x="21176" y="56250"/>
                      <a:pt x="21176" y="57000"/>
                      <a:pt x="21176" y="57750"/>
                    </a:cubicBezTo>
                    <a:cubicBezTo>
                      <a:pt x="21176" y="58500"/>
                      <a:pt x="19764" y="60750"/>
                      <a:pt x="19764" y="60750"/>
                    </a:cubicBezTo>
                    <a:cubicBezTo>
                      <a:pt x="18352" y="62250"/>
                      <a:pt x="18352" y="62250"/>
                      <a:pt x="18352" y="62250"/>
                    </a:cubicBezTo>
                    <a:cubicBezTo>
                      <a:pt x="18352" y="62250"/>
                      <a:pt x="19764" y="63000"/>
                      <a:pt x="19764" y="64500"/>
                    </a:cubicBezTo>
                    <a:cubicBezTo>
                      <a:pt x="18352" y="66750"/>
                      <a:pt x="18352" y="66750"/>
                      <a:pt x="18352" y="66750"/>
                    </a:cubicBezTo>
                    <a:cubicBezTo>
                      <a:pt x="24000" y="67500"/>
                      <a:pt x="24000" y="67500"/>
                      <a:pt x="24000" y="67500"/>
                    </a:cubicBezTo>
                    <a:cubicBezTo>
                      <a:pt x="24000" y="69000"/>
                      <a:pt x="24000" y="69000"/>
                      <a:pt x="24000" y="69000"/>
                    </a:cubicBezTo>
                    <a:cubicBezTo>
                      <a:pt x="19764" y="69750"/>
                      <a:pt x="19764" y="69750"/>
                      <a:pt x="19764" y="69750"/>
                    </a:cubicBezTo>
                    <a:cubicBezTo>
                      <a:pt x="19764" y="69750"/>
                      <a:pt x="18352" y="69750"/>
                      <a:pt x="18352" y="70500"/>
                    </a:cubicBezTo>
                    <a:cubicBezTo>
                      <a:pt x="18352" y="70500"/>
                      <a:pt x="18352" y="71250"/>
                      <a:pt x="18352" y="71250"/>
                    </a:cubicBezTo>
                    <a:cubicBezTo>
                      <a:pt x="21176" y="71250"/>
                      <a:pt x="21176" y="71250"/>
                      <a:pt x="21176" y="71250"/>
                    </a:cubicBezTo>
                    <a:cubicBezTo>
                      <a:pt x="18352" y="72750"/>
                      <a:pt x="18352" y="72750"/>
                      <a:pt x="18352" y="72750"/>
                    </a:cubicBezTo>
                    <a:cubicBezTo>
                      <a:pt x="18352" y="72750"/>
                      <a:pt x="18352" y="74250"/>
                      <a:pt x="18352" y="74250"/>
                    </a:cubicBezTo>
                    <a:cubicBezTo>
                      <a:pt x="18352" y="74250"/>
                      <a:pt x="18352" y="75000"/>
                      <a:pt x="18352" y="75750"/>
                    </a:cubicBezTo>
                    <a:cubicBezTo>
                      <a:pt x="16941" y="75750"/>
                      <a:pt x="16941" y="75750"/>
                      <a:pt x="16941" y="75750"/>
                    </a:cubicBezTo>
                    <a:cubicBezTo>
                      <a:pt x="16941" y="77250"/>
                      <a:pt x="16941" y="77250"/>
                      <a:pt x="16941" y="77250"/>
                    </a:cubicBezTo>
                    <a:cubicBezTo>
                      <a:pt x="15529" y="81000"/>
                      <a:pt x="15529" y="81000"/>
                      <a:pt x="15529" y="81000"/>
                    </a:cubicBezTo>
                    <a:cubicBezTo>
                      <a:pt x="19764" y="85500"/>
                      <a:pt x="19764" y="85500"/>
                      <a:pt x="19764" y="85500"/>
                    </a:cubicBezTo>
                    <a:cubicBezTo>
                      <a:pt x="24000" y="87750"/>
                      <a:pt x="24000" y="87750"/>
                      <a:pt x="24000" y="87750"/>
                    </a:cubicBezTo>
                    <a:cubicBezTo>
                      <a:pt x="26823" y="89250"/>
                      <a:pt x="26823" y="89250"/>
                      <a:pt x="26823" y="89250"/>
                    </a:cubicBezTo>
                    <a:cubicBezTo>
                      <a:pt x="25411" y="91500"/>
                      <a:pt x="25411" y="91500"/>
                      <a:pt x="25411" y="91500"/>
                    </a:cubicBezTo>
                    <a:cubicBezTo>
                      <a:pt x="26823" y="92250"/>
                      <a:pt x="26823" y="92250"/>
                      <a:pt x="26823" y="92250"/>
                    </a:cubicBezTo>
                    <a:cubicBezTo>
                      <a:pt x="26823" y="93750"/>
                      <a:pt x="26823" y="93750"/>
                      <a:pt x="26823" y="93750"/>
                    </a:cubicBezTo>
                    <a:cubicBezTo>
                      <a:pt x="26823" y="93750"/>
                      <a:pt x="26823" y="94500"/>
                      <a:pt x="25411" y="94500"/>
                    </a:cubicBezTo>
                    <a:cubicBezTo>
                      <a:pt x="25411" y="94500"/>
                      <a:pt x="24000" y="94500"/>
                      <a:pt x="24000" y="94500"/>
                    </a:cubicBezTo>
                    <a:cubicBezTo>
                      <a:pt x="22588" y="93750"/>
                      <a:pt x="21176" y="92250"/>
                      <a:pt x="21176" y="92250"/>
                    </a:cubicBezTo>
                    <a:cubicBezTo>
                      <a:pt x="21176" y="92250"/>
                      <a:pt x="19764" y="91500"/>
                      <a:pt x="19764" y="90750"/>
                    </a:cubicBezTo>
                    <a:cubicBezTo>
                      <a:pt x="19764" y="90750"/>
                      <a:pt x="18352" y="90000"/>
                      <a:pt x="18352" y="90000"/>
                    </a:cubicBezTo>
                    <a:cubicBezTo>
                      <a:pt x="15529" y="90000"/>
                      <a:pt x="15529" y="90000"/>
                      <a:pt x="15529" y="90000"/>
                    </a:cubicBezTo>
                    <a:cubicBezTo>
                      <a:pt x="15529" y="90750"/>
                      <a:pt x="15529" y="90750"/>
                      <a:pt x="15529" y="90750"/>
                    </a:cubicBezTo>
                    <a:cubicBezTo>
                      <a:pt x="15529" y="90750"/>
                      <a:pt x="16941" y="91500"/>
                      <a:pt x="16941" y="92250"/>
                    </a:cubicBezTo>
                    <a:cubicBezTo>
                      <a:pt x="18352" y="92250"/>
                      <a:pt x="19764" y="93000"/>
                      <a:pt x="19764" y="93000"/>
                    </a:cubicBezTo>
                    <a:cubicBezTo>
                      <a:pt x="19764" y="93000"/>
                      <a:pt x="21176" y="93750"/>
                      <a:pt x="21176" y="93750"/>
                    </a:cubicBezTo>
                    <a:cubicBezTo>
                      <a:pt x="21176" y="93750"/>
                      <a:pt x="22588" y="96000"/>
                      <a:pt x="22588" y="96000"/>
                    </a:cubicBezTo>
                    <a:cubicBezTo>
                      <a:pt x="38117" y="101250"/>
                      <a:pt x="38117" y="101250"/>
                      <a:pt x="38117" y="101250"/>
                    </a:cubicBezTo>
                    <a:cubicBezTo>
                      <a:pt x="43764" y="102000"/>
                      <a:pt x="43764" y="102000"/>
                      <a:pt x="43764" y="102000"/>
                    </a:cubicBezTo>
                    <a:cubicBezTo>
                      <a:pt x="45176" y="103500"/>
                      <a:pt x="45176" y="103500"/>
                      <a:pt x="45176" y="103500"/>
                    </a:cubicBezTo>
                    <a:cubicBezTo>
                      <a:pt x="46588" y="103500"/>
                      <a:pt x="46588" y="103500"/>
                      <a:pt x="46588" y="103500"/>
                    </a:cubicBezTo>
                    <a:cubicBezTo>
                      <a:pt x="46588" y="103500"/>
                      <a:pt x="48000" y="103500"/>
                      <a:pt x="49411" y="103500"/>
                    </a:cubicBezTo>
                    <a:cubicBezTo>
                      <a:pt x="49411" y="103500"/>
                      <a:pt x="49411" y="103500"/>
                      <a:pt x="49411" y="103500"/>
                    </a:cubicBezTo>
                    <a:cubicBezTo>
                      <a:pt x="49411" y="103500"/>
                      <a:pt x="52235" y="104250"/>
                      <a:pt x="52235" y="104250"/>
                    </a:cubicBezTo>
                    <a:cubicBezTo>
                      <a:pt x="52235" y="104250"/>
                      <a:pt x="53647" y="104250"/>
                      <a:pt x="53647" y="104250"/>
                    </a:cubicBezTo>
                    <a:cubicBezTo>
                      <a:pt x="53647" y="105000"/>
                      <a:pt x="56470" y="107250"/>
                      <a:pt x="57882" y="108750"/>
                    </a:cubicBezTo>
                    <a:cubicBezTo>
                      <a:pt x="57882" y="108750"/>
                      <a:pt x="59294" y="109500"/>
                      <a:pt x="59294" y="110250"/>
                    </a:cubicBezTo>
                    <a:cubicBezTo>
                      <a:pt x="60705" y="110250"/>
                      <a:pt x="63529" y="111000"/>
                      <a:pt x="63529" y="111000"/>
                    </a:cubicBezTo>
                    <a:cubicBezTo>
                      <a:pt x="63529" y="111750"/>
                      <a:pt x="63529" y="112500"/>
                      <a:pt x="63529" y="113250"/>
                    </a:cubicBezTo>
                    <a:cubicBezTo>
                      <a:pt x="63529" y="113250"/>
                      <a:pt x="63529" y="113250"/>
                      <a:pt x="63529" y="114000"/>
                    </a:cubicBezTo>
                    <a:cubicBezTo>
                      <a:pt x="63529" y="114750"/>
                      <a:pt x="64941" y="114750"/>
                      <a:pt x="64941" y="114750"/>
                    </a:cubicBezTo>
                    <a:cubicBezTo>
                      <a:pt x="64941" y="115500"/>
                      <a:pt x="66352" y="116250"/>
                      <a:pt x="66352" y="116250"/>
                    </a:cubicBezTo>
                    <a:cubicBezTo>
                      <a:pt x="66352" y="118500"/>
                      <a:pt x="66352" y="118500"/>
                      <a:pt x="66352" y="118500"/>
                    </a:cubicBezTo>
                    <a:cubicBezTo>
                      <a:pt x="67764" y="118500"/>
                      <a:pt x="67764" y="118500"/>
                      <a:pt x="67764" y="118500"/>
                    </a:cubicBezTo>
                    <a:lnTo>
                      <a:pt x="69176" y="118500"/>
                    </a:lnTo>
                    <a:close/>
                  </a:path>
                </a:pathLst>
              </a:custGeom>
              <a:grpFill/>
              <a:ln w="3175" cap="flat" cmpd="sng">
                <a:solidFill>
                  <a:srgbClr val="FFFFFF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45713" tIns="22850" rIns="45713" bIns="22850" anchor="t" anchorCtr="0">
                <a:noAutofit/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7F7F7F"/>
                  </a:solidFill>
                  <a:effectLst/>
                  <a:uLnTx/>
                  <a:uFillTx/>
                  <a:latin typeface="Calibri" panose="020F0502020204030204" pitchFamily="34" charset="0"/>
                  <a:ea typeface="Source Sans Pro"/>
                  <a:cs typeface="Calibri" panose="020F0502020204030204" pitchFamily="34" charset="0"/>
                  <a:sym typeface="Source Sans Pro"/>
                </a:endParaRPr>
              </a:p>
            </p:txBody>
          </p:sp>
          <p:sp>
            <p:nvSpPr>
              <p:cNvPr id="160" name="Shape 2017">
                <a:extLst>
                  <a:ext uri="{FF2B5EF4-FFF2-40B4-BE49-F238E27FC236}">
                    <a16:creationId xmlns:a16="http://schemas.microsoft.com/office/drawing/2014/main" id="{71A37FEF-FF2F-9147-B432-9E08B2B77F24}"/>
                  </a:ext>
                </a:extLst>
              </p:cNvPr>
              <p:cNvSpPr/>
              <p:nvPr/>
            </p:nvSpPr>
            <p:spPr>
              <a:xfrm>
                <a:off x="5810958" y="3583492"/>
                <a:ext cx="177008" cy="196037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64615" y="117303"/>
                    </a:moveTo>
                    <a:cubicBezTo>
                      <a:pt x="64615" y="117303"/>
                      <a:pt x="72307" y="120000"/>
                      <a:pt x="70769" y="120000"/>
                    </a:cubicBezTo>
                    <a:cubicBezTo>
                      <a:pt x="70769" y="120000"/>
                      <a:pt x="70769" y="120000"/>
                      <a:pt x="70769" y="118651"/>
                    </a:cubicBezTo>
                    <a:cubicBezTo>
                      <a:pt x="70769" y="118651"/>
                      <a:pt x="69230" y="120000"/>
                      <a:pt x="69230" y="120000"/>
                    </a:cubicBezTo>
                    <a:cubicBezTo>
                      <a:pt x="69230" y="120000"/>
                      <a:pt x="66153" y="117303"/>
                      <a:pt x="67692" y="117303"/>
                    </a:cubicBezTo>
                    <a:cubicBezTo>
                      <a:pt x="67692" y="117303"/>
                      <a:pt x="67692" y="115955"/>
                      <a:pt x="67692" y="115955"/>
                    </a:cubicBezTo>
                    <a:cubicBezTo>
                      <a:pt x="67692" y="114606"/>
                      <a:pt x="66153" y="113258"/>
                      <a:pt x="66153" y="113258"/>
                    </a:cubicBezTo>
                    <a:cubicBezTo>
                      <a:pt x="67692" y="111910"/>
                      <a:pt x="67692" y="111910"/>
                      <a:pt x="67692" y="111910"/>
                    </a:cubicBezTo>
                    <a:cubicBezTo>
                      <a:pt x="67692" y="111910"/>
                      <a:pt x="67692" y="109213"/>
                      <a:pt x="67692" y="109213"/>
                    </a:cubicBezTo>
                    <a:cubicBezTo>
                      <a:pt x="67692" y="109213"/>
                      <a:pt x="67692" y="107865"/>
                      <a:pt x="67692" y="107865"/>
                    </a:cubicBezTo>
                    <a:cubicBezTo>
                      <a:pt x="67692" y="107865"/>
                      <a:pt x="66153" y="106516"/>
                      <a:pt x="66153" y="106516"/>
                    </a:cubicBezTo>
                    <a:cubicBezTo>
                      <a:pt x="67692" y="103820"/>
                      <a:pt x="67692" y="103820"/>
                      <a:pt x="67692" y="103820"/>
                    </a:cubicBezTo>
                    <a:cubicBezTo>
                      <a:pt x="67692" y="103820"/>
                      <a:pt x="67692" y="102471"/>
                      <a:pt x="67692" y="102471"/>
                    </a:cubicBezTo>
                    <a:cubicBezTo>
                      <a:pt x="67692" y="101123"/>
                      <a:pt x="67692" y="99775"/>
                      <a:pt x="67692" y="99775"/>
                    </a:cubicBezTo>
                    <a:cubicBezTo>
                      <a:pt x="64615" y="98426"/>
                      <a:pt x="64615" y="98426"/>
                      <a:pt x="64615" y="98426"/>
                    </a:cubicBezTo>
                    <a:cubicBezTo>
                      <a:pt x="61538" y="97078"/>
                      <a:pt x="61538" y="97078"/>
                      <a:pt x="61538" y="97078"/>
                    </a:cubicBezTo>
                    <a:cubicBezTo>
                      <a:pt x="60000" y="95730"/>
                      <a:pt x="60000" y="95730"/>
                      <a:pt x="60000" y="95730"/>
                    </a:cubicBezTo>
                    <a:cubicBezTo>
                      <a:pt x="60000" y="93033"/>
                      <a:pt x="60000" y="93033"/>
                      <a:pt x="60000" y="93033"/>
                    </a:cubicBezTo>
                    <a:cubicBezTo>
                      <a:pt x="63076" y="90337"/>
                      <a:pt x="63076" y="90337"/>
                      <a:pt x="63076" y="90337"/>
                    </a:cubicBezTo>
                    <a:cubicBezTo>
                      <a:pt x="64615" y="87640"/>
                      <a:pt x="64615" y="87640"/>
                      <a:pt x="64615" y="87640"/>
                    </a:cubicBezTo>
                    <a:cubicBezTo>
                      <a:pt x="64615" y="87640"/>
                      <a:pt x="66153" y="86292"/>
                      <a:pt x="66153" y="86292"/>
                    </a:cubicBezTo>
                    <a:cubicBezTo>
                      <a:pt x="66153" y="84943"/>
                      <a:pt x="66153" y="83595"/>
                      <a:pt x="66153" y="83595"/>
                    </a:cubicBezTo>
                    <a:cubicBezTo>
                      <a:pt x="66153" y="80898"/>
                      <a:pt x="66153" y="80898"/>
                      <a:pt x="66153" y="80898"/>
                    </a:cubicBezTo>
                    <a:cubicBezTo>
                      <a:pt x="67692" y="79550"/>
                      <a:pt x="67692" y="79550"/>
                      <a:pt x="67692" y="79550"/>
                    </a:cubicBezTo>
                    <a:cubicBezTo>
                      <a:pt x="69230" y="78202"/>
                      <a:pt x="69230" y="78202"/>
                      <a:pt x="69230" y="78202"/>
                    </a:cubicBezTo>
                    <a:cubicBezTo>
                      <a:pt x="69230" y="78202"/>
                      <a:pt x="70769" y="76853"/>
                      <a:pt x="70769" y="76853"/>
                    </a:cubicBezTo>
                    <a:cubicBezTo>
                      <a:pt x="70769" y="75505"/>
                      <a:pt x="72307" y="74157"/>
                      <a:pt x="72307" y="74157"/>
                    </a:cubicBezTo>
                    <a:cubicBezTo>
                      <a:pt x="73846" y="71460"/>
                      <a:pt x="73846" y="71460"/>
                      <a:pt x="73846" y="71460"/>
                    </a:cubicBezTo>
                    <a:cubicBezTo>
                      <a:pt x="75384" y="68764"/>
                      <a:pt x="75384" y="68764"/>
                      <a:pt x="75384" y="68764"/>
                    </a:cubicBezTo>
                    <a:cubicBezTo>
                      <a:pt x="76923" y="66067"/>
                      <a:pt x="76923" y="66067"/>
                      <a:pt x="76923" y="66067"/>
                    </a:cubicBezTo>
                    <a:cubicBezTo>
                      <a:pt x="75384" y="64719"/>
                      <a:pt x="75384" y="64719"/>
                      <a:pt x="75384" y="64719"/>
                    </a:cubicBezTo>
                    <a:cubicBezTo>
                      <a:pt x="75384" y="64719"/>
                      <a:pt x="81538" y="59325"/>
                      <a:pt x="81538" y="59325"/>
                    </a:cubicBezTo>
                    <a:cubicBezTo>
                      <a:pt x="81538" y="59325"/>
                      <a:pt x="84615" y="59325"/>
                      <a:pt x="84615" y="59325"/>
                    </a:cubicBezTo>
                    <a:cubicBezTo>
                      <a:pt x="84615" y="60674"/>
                      <a:pt x="84615" y="60674"/>
                      <a:pt x="84615" y="60674"/>
                    </a:cubicBezTo>
                    <a:cubicBezTo>
                      <a:pt x="86153" y="62022"/>
                      <a:pt x="86153" y="62022"/>
                      <a:pt x="86153" y="62022"/>
                    </a:cubicBezTo>
                    <a:cubicBezTo>
                      <a:pt x="86153" y="63370"/>
                      <a:pt x="86153" y="63370"/>
                      <a:pt x="86153" y="63370"/>
                    </a:cubicBezTo>
                    <a:cubicBezTo>
                      <a:pt x="86153" y="63370"/>
                      <a:pt x="86153" y="64719"/>
                      <a:pt x="86153" y="66067"/>
                    </a:cubicBezTo>
                    <a:cubicBezTo>
                      <a:pt x="86153" y="66067"/>
                      <a:pt x="86153" y="67415"/>
                      <a:pt x="86153" y="67415"/>
                    </a:cubicBezTo>
                    <a:cubicBezTo>
                      <a:pt x="86153" y="67415"/>
                      <a:pt x="87692" y="68764"/>
                      <a:pt x="87692" y="68764"/>
                    </a:cubicBezTo>
                    <a:cubicBezTo>
                      <a:pt x="87692" y="70112"/>
                      <a:pt x="89230" y="71460"/>
                      <a:pt x="89230" y="71460"/>
                    </a:cubicBezTo>
                    <a:cubicBezTo>
                      <a:pt x="89230" y="71460"/>
                      <a:pt x="89230" y="71460"/>
                      <a:pt x="90769" y="71460"/>
                    </a:cubicBezTo>
                    <a:cubicBezTo>
                      <a:pt x="90769" y="72808"/>
                      <a:pt x="90769" y="72808"/>
                      <a:pt x="90769" y="72808"/>
                    </a:cubicBezTo>
                    <a:cubicBezTo>
                      <a:pt x="93846" y="71460"/>
                      <a:pt x="93846" y="71460"/>
                      <a:pt x="93846" y="71460"/>
                    </a:cubicBezTo>
                    <a:cubicBezTo>
                      <a:pt x="96923" y="68764"/>
                      <a:pt x="96923" y="68764"/>
                      <a:pt x="96923" y="68764"/>
                    </a:cubicBezTo>
                    <a:cubicBezTo>
                      <a:pt x="96923" y="68764"/>
                      <a:pt x="101538" y="67415"/>
                      <a:pt x="101538" y="67415"/>
                    </a:cubicBezTo>
                    <a:cubicBezTo>
                      <a:pt x="101538" y="67415"/>
                      <a:pt x="103076" y="64719"/>
                      <a:pt x="103076" y="64719"/>
                    </a:cubicBezTo>
                    <a:cubicBezTo>
                      <a:pt x="104615" y="64719"/>
                      <a:pt x="104615" y="64719"/>
                      <a:pt x="104615" y="64719"/>
                    </a:cubicBezTo>
                    <a:cubicBezTo>
                      <a:pt x="104615" y="64719"/>
                      <a:pt x="104615" y="64719"/>
                      <a:pt x="104615" y="64719"/>
                    </a:cubicBezTo>
                    <a:cubicBezTo>
                      <a:pt x="103076" y="62022"/>
                      <a:pt x="106153" y="59325"/>
                      <a:pt x="104615" y="56629"/>
                    </a:cubicBezTo>
                    <a:cubicBezTo>
                      <a:pt x="104615" y="56629"/>
                      <a:pt x="103076" y="55280"/>
                      <a:pt x="103076" y="55280"/>
                    </a:cubicBezTo>
                    <a:cubicBezTo>
                      <a:pt x="103076" y="55280"/>
                      <a:pt x="103076" y="55280"/>
                      <a:pt x="103076" y="55280"/>
                    </a:cubicBezTo>
                    <a:cubicBezTo>
                      <a:pt x="103076" y="55280"/>
                      <a:pt x="103076" y="55280"/>
                      <a:pt x="103076" y="55280"/>
                    </a:cubicBezTo>
                    <a:cubicBezTo>
                      <a:pt x="100000" y="52584"/>
                      <a:pt x="95384" y="51235"/>
                      <a:pt x="96923" y="51235"/>
                    </a:cubicBezTo>
                    <a:cubicBezTo>
                      <a:pt x="98461" y="48539"/>
                      <a:pt x="104615" y="49887"/>
                      <a:pt x="107692" y="48539"/>
                    </a:cubicBezTo>
                    <a:cubicBezTo>
                      <a:pt x="109230" y="48539"/>
                      <a:pt x="109230" y="45842"/>
                      <a:pt x="110769" y="44494"/>
                    </a:cubicBezTo>
                    <a:cubicBezTo>
                      <a:pt x="112307" y="44494"/>
                      <a:pt x="115384" y="45842"/>
                      <a:pt x="115384" y="43146"/>
                    </a:cubicBezTo>
                    <a:cubicBezTo>
                      <a:pt x="115384" y="40449"/>
                      <a:pt x="118461" y="40449"/>
                      <a:pt x="120000" y="41797"/>
                    </a:cubicBezTo>
                    <a:cubicBezTo>
                      <a:pt x="120000" y="41797"/>
                      <a:pt x="120000" y="41797"/>
                      <a:pt x="120000" y="41797"/>
                    </a:cubicBezTo>
                    <a:cubicBezTo>
                      <a:pt x="118461" y="39101"/>
                      <a:pt x="113846" y="36404"/>
                      <a:pt x="112307" y="35056"/>
                    </a:cubicBezTo>
                    <a:cubicBezTo>
                      <a:pt x="112307" y="35056"/>
                      <a:pt x="112307" y="33707"/>
                      <a:pt x="109230" y="33707"/>
                    </a:cubicBezTo>
                    <a:cubicBezTo>
                      <a:pt x="107692" y="33707"/>
                      <a:pt x="104615" y="31011"/>
                      <a:pt x="104615" y="31011"/>
                    </a:cubicBezTo>
                    <a:cubicBezTo>
                      <a:pt x="100000" y="31011"/>
                      <a:pt x="100000" y="31011"/>
                      <a:pt x="100000" y="31011"/>
                    </a:cubicBezTo>
                    <a:cubicBezTo>
                      <a:pt x="100000" y="31011"/>
                      <a:pt x="95384" y="26966"/>
                      <a:pt x="95384" y="26966"/>
                    </a:cubicBezTo>
                    <a:cubicBezTo>
                      <a:pt x="93846" y="26966"/>
                      <a:pt x="89230" y="25617"/>
                      <a:pt x="89230" y="25617"/>
                    </a:cubicBezTo>
                    <a:cubicBezTo>
                      <a:pt x="89230" y="22921"/>
                      <a:pt x="89230" y="22921"/>
                      <a:pt x="89230" y="22921"/>
                    </a:cubicBezTo>
                    <a:cubicBezTo>
                      <a:pt x="89230" y="22921"/>
                      <a:pt x="87692" y="22921"/>
                      <a:pt x="87692" y="22921"/>
                    </a:cubicBezTo>
                    <a:cubicBezTo>
                      <a:pt x="86153" y="22921"/>
                      <a:pt x="84615" y="24269"/>
                      <a:pt x="84615" y="24269"/>
                    </a:cubicBezTo>
                    <a:cubicBezTo>
                      <a:pt x="80000" y="25617"/>
                      <a:pt x="80000" y="25617"/>
                      <a:pt x="80000" y="25617"/>
                    </a:cubicBezTo>
                    <a:cubicBezTo>
                      <a:pt x="80000" y="25617"/>
                      <a:pt x="76923" y="25617"/>
                      <a:pt x="76923" y="25617"/>
                    </a:cubicBezTo>
                    <a:cubicBezTo>
                      <a:pt x="75384" y="24269"/>
                      <a:pt x="73846" y="21573"/>
                      <a:pt x="73846" y="21573"/>
                    </a:cubicBezTo>
                    <a:cubicBezTo>
                      <a:pt x="73846" y="21573"/>
                      <a:pt x="73846" y="21573"/>
                      <a:pt x="72307" y="21573"/>
                    </a:cubicBezTo>
                    <a:cubicBezTo>
                      <a:pt x="70769" y="22921"/>
                      <a:pt x="73846" y="24269"/>
                      <a:pt x="70769" y="22921"/>
                    </a:cubicBezTo>
                    <a:cubicBezTo>
                      <a:pt x="66153" y="21573"/>
                      <a:pt x="66153" y="21573"/>
                      <a:pt x="66153" y="21573"/>
                    </a:cubicBezTo>
                    <a:cubicBezTo>
                      <a:pt x="63076" y="18876"/>
                      <a:pt x="63076" y="18876"/>
                      <a:pt x="63076" y="18876"/>
                    </a:cubicBezTo>
                    <a:cubicBezTo>
                      <a:pt x="61538" y="18876"/>
                      <a:pt x="61538" y="18876"/>
                      <a:pt x="61538" y="18876"/>
                    </a:cubicBezTo>
                    <a:cubicBezTo>
                      <a:pt x="60000" y="18876"/>
                      <a:pt x="60000" y="18876"/>
                      <a:pt x="60000" y="18876"/>
                    </a:cubicBezTo>
                    <a:cubicBezTo>
                      <a:pt x="60000" y="18876"/>
                      <a:pt x="58461" y="16179"/>
                      <a:pt x="58461" y="16179"/>
                    </a:cubicBezTo>
                    <a:cubicBezTo>
                      <a:pt x="58461" y="16179"/>
                      <a:pt x="58461" y="13483"/>
                      <a:pt x="58461" y="13483"/>
                    </a:cubicBezTo>
                    <a:cubicBezTo>
                      <a:pt x="56923" y="13483"/>
                      <a:pt x="52307" y="12134"/>
                      <a:pt x="52307" y="12134"/>
                    </a:cubicBezTo>
                    <a:cubicBezTo>
                      <a:pt x="50769" y="9438"/>
                      <a:pt x="50769" y="9438"/>
                      <a:pt x="50769" y="9438"/>
                    </a:cubicBezTo>
                    <a:cubicBezTo>
                      <a:pt x="50769" y="9438"/>
                      <a:pt x="50769" y="9438"/>
                      <a:pt x="50769" y="9438"/>
                    </a:cubicBezTo>
                    <a:cubicBezTo>
                      <a:pt x="49230" y="9438"/>
                      <a:pt x="46153" y="8089"/>
                      <a:pt x="46153" y="8089"/>
                    </a:cubicBezTo>
                    <a:cubicBezTo>
                      <a:pt x="44615" y="6741"/>
                      <a:pt x="44615" y="6741"/>
                      <a:pt x="44615" y="6741"/>
                    </a:cubicBezTo>
                    <a:cubicBezTo>
                      <a:pt x="40000" y="6741"/>
                      <a:pt x="40000" y="6741"/>
                      <a:pt x="40000" y="6741"/>
                    </a:cubicBezTo>
                    <a:cubicBezTo>
                      <a:pt x="38461" y="4044"/>
                      <a:pt x="38461" y="4044"/>
                      <a:pt x="38461" y="4044"/>
                    </a:cubicBezTo>
                    <a:cubicBezTo>
                      <a:pt x="38461" y="4044"/>
                      <a:pt x="36923" y="2696"/>
                      <a:pt x="36923" y="2696"/>
                    </a:cubicBezTo>
                    <a:cubicBezTo>
                      <a:pt x="38461" y="2696"/>
                      <a:pt x="38461" y="0"/>
                      <a:pt x="38461" y="0"/>
                    </a:cubicBezTo>
                    <a:cubicBezTo>
                      <a:pt x="35384" y="0"/>
                      <a:pt x="35384" y="0"/>
                      <a:pt x="35384" y="0"/>
                    </a:cubicBezTo>
                    <a:cubicBezTo>
                      <a:pt x="35384" y="0"/>
                      <a:pt x="32307" y="1348"/>
                      <a:pt x="32307" y="1348"/>
                    </a:cubicBezTo>
                    <a:cubicBezTo>
                      <a:pt x="32307" y="1348"/>
                      <a:pt x="30769" y="2696"/>
                      <a:pt x="30769" y="2696"/>
                    </a:cubicBezTo>
                    <a:cubicBezTo>
                      <a:pt x="29230" y="2696"/>
                      <a:pt x="29230" y="2696"/>
                      <a:pt x="29230" y="2696"/>
                    </a:cubicBezTo>
                    <a:cubicBezTo>
                      <a:pt x="27692" y="1348"/>
                      <a:pt x="27692" y="1348"/>
                      <a:pt x="27692" y="1348"/>
                    </a:cubicBezTo>
                    <a:cubicBezTo>
                      <a:pt x="26153" y="0"/>
                      <a:pt x="26153" y="0"/>
                      <a:pt x="26153" y="0"/>
                    </a:cubicBezTo>
                    <a:cubicBezTo>
                      <a:pt x="23076" y="2696"/>
                      <a:pt x="23076" y="2696"/>
                      <a:pt x="23076" y="2696"/>
                    </a:cubicBezTo>
                    <a:cubicBezTo>
                      <a:pt x="21538" y="4044"/>
                      <a:pt x="21538" y="4044"/>
                      <a:pt x="21538" y="4044"/>
                    </a:cubicBezTo>
                    <a:cubicBezTo>
                      <a:pt x="21538" y="4044"/>
                      <a:pt x="21538" y="5393"/>
                      <a:pt x="21538" y="5393"/>
                    </a:cubicBezTo>
                    <a:cubicBezTo>
                      <a:pt x="21538" y="5393"/>
                      <a:pt x="24615" y="5393"/>
                      <a:pt x="24615" y="5393"/>
                    </a:cubicBezTo>
                    <a:cubicBezTo>
                      <a:pt x="24615" y="8089"/>
                      <a:pt x="24615" y="8089"/>
                      <a:pt x="24615" y="8089"/>
                    </a:cubicBezTo>
                    <a:cubicBezTo>
                      <a:pt x="24615" y="8089"/>
                      <a:pt x="24615" y="8089"/>
                      <a:pt x="26153" y="8089"/>
                    </a:cubicBezTo>
                    <a:cubicBezTo>
                      <a:pt x="26153" y="8089"/>
                      <a:pt x="27692" y="9438"/>
                      <a:pt x="27692" y="9438"/>
                    </a:cubicBezTo>
                    <a:cubicBezTo>
                      <a:pt x="29230" y="10786"/>
                      <a:pt x="29230" y="10786"/>
                      <a:pt x="29230" y="10786"/>
                    </a:cubicBezTo>
                    <a:cubicBezTo>
                      <a:pt x="29230" y="13483"/>
                      <a:pt x="29230" y="13483"/>
                      <a:pt x="29230" y="13483"/>
                    </a:cubicBezTo>
                    <a:cubicBezTo>
                      <a:pt x="32307" y="14831"/>
                      <a:pt x="32307" y="14831"/>
                      <a:pt x="32307" y="14831"/>
                    </a:cubicBezTo>
                    <a:cubicBezTo>
                      <a:pt x="32307" y="17528"/>
                      <a:pt x="32307" y="17528"/>
                      <a:pt x="32307" y="17528"/>
                    </a:cubicBezTo>
                    <a:cubicBezTo>
                      <a:pt x="30769" y="18876"/>
                      <a:pt x="30769" y="18876"/>
                      <a:pt x="30769" y="18876"/>
                    </a:cubicBezTo>
                    <a:cubicBezTo>
                      <a:pt x="29230" y="20224"/>
                      <a:pt x="29230" y="20224"/>
                      <a:pt x="29230" y="20224"/>
                    </a:cubicBezTo>
                    <a:cubicBezTo>
                      <a:pt x="26153" y="20224"/>
                      <a:pt x="26153" y="20224"/>
                      <a:pt x="26153" y="20224"/>
                    </a:cubicBezTo>
                    <a:cubicBezTo>
                      <a:pt x="26153" y="18876"/>
                      <a:pt x="26153" y="18876"/>
                      <a:pt x="26153" y="18876"/>
                    </a:cubicBezTo>
                    <a:cubicBezTo>
                      <a:pt x="24615" y="16179"/>
                      <a:pt x="24615" y="16179"/>
                      <a:pt x="24615" y="16179"/>
                    </a:cubicBezTo>
                    <a:cubicBezTo>
                      <a:pt x="23076" y="14831"/>
                      <a:pt x="23076" y="14831"/>
                      <a:pt x="23076" y="14831"/>
                    </a:cubicBezTo>
                    <a:cubicBezTo>
                      <a:pt x="18461" y="16179"/>
                      <a:pt x="18461" y="16179"/>
                      <a:pt x="18461" y="16179"/>
                    </a:cubicBezTo>
                    <a:cubicBezTo>
                      <a:pt x="18461" y="18876"/>
                      <a:pt x="18461" y="18876"/>
                      <a:pt x="18461" y="18876"/>
                    </a:cubicBezTo>
                    <a:cubicBezTo>
                      <a:pt x="10769" y="24269"/>
                      <a:pt x="10769" y="24269"/>
                      <a:pt x="10769" y="24269"/>
                    </a:cubicBezTo>
                    <a:cubicBezTo>
                      <a:pt x="12307" y="26966"/>
                      <a:pt x="12307" y="26966"/>
                      <a:pt x="12307" y="26966"/>
                    </a:cubicBezTo>
                    <a:cubicBezTo>
                      <a:pt x="9230" y="29662"/>
                      <a:pt x="9230" y="29662"/>
                      <a:pt x="9230" y="29662"/>
                    </a:cubicBezTo>
                    <a:cubicBezTo>
                      <a:pt x="9230" y="33707"/>
                      <a:pt x="9230" y="33707"/>
                      <a:pt x="9230" y="33707"/>
                    </a:cubicBezTo>
                    <a:cubicBezTo>
                      <a:pt x="10769" y="37752"/>
                      <a:pt x="10769" y="37752"/>
                      <a:pt x="10769" y="37752"/>
                    </a:cubicBezTo>
                    <a:cubicBezTo>
                      <a:pt x="10769" y="40449"/>
                      <a:pt x="10769" y="40449"/>
                      <a:pt x="10769" y="40449"/>
                    </a:cubicBezTo>
                    <a:cubicBezTo>
                      <a:pt x="4615" y="41797"/>
                      <a:pt x="4615" y="41797"/>
                      <a:pt x="4615" y="41797"/>
                    </a:cubicBezTo>
                    <a:cubicBezTo>
                      <a:pt x="0" y="43146"/>
                      <a:pt x="0" y="43146"/>
                      <a:pt x="0" y="43146"/>
                    </a:cubicBezTo>
                    <a:cubicBezTo>
                      <a:pt x="0" y="47191"/>
                      <a:pt x="0" y="47191"/>
                      <a:pt x="0" y="47191"/>
                    </a:cubicBezTo>
                    <a:cubicBezTo>
                      <a:pt x="0" y="48539"/>
                      <a:pt x="0" y="48539"/>
                      <a:pt x="0" y="48539"/>
                    </a:cubicBezTo>
                    <a:cubicBezTo>
                      <a:pt x="4615" y="53932"/>
                      <a:pt x="4615" y="53932"/>
                      <a:pt x="4615" y="53932"/>
                    </a:cubicBezTo>
                    <a:cubicBezTo>
                      <a:pt x="3076" y="55280"/>
                      <a:pt x="3076" y="55280"/>
                      <a:pt x="3076" y="55280"/>
                    </a:cubicBezTo>
                    <a:cubicBezTo>
                      <a:pt x="1538" y="56629"/>
                      <a:pt x="1538" y="56629"/>
                      <a:pt x="1538" y="56629"/>
                    </a:cubicBezTo>
                    <a:cubicBezTo>
                      <a:pt x="6153" y="62022"/>
                      <a:pt x="6153" y="62022"/>
                      <a:pt x="6153" y="62022"/>
                    </a:cubicBezTo>
                    <a:cubicBezTo>
                      <a:pt x="7692" y="63370"/>
                      <a:pt x="7692" y="63370"/>
                      <a:pt x="7692" y="63370"/>
                    </a:cubicBezTo>
                    <a:cubicBezTo>
                      <a:pt x="10769" y="63370"/>
                      <a:pt x="10769" y="63370"/>
                      <a:pt x="10769" y="63370"/>
                    </a:cubicBezTo>
                    <a:cubicBezTo>
                      <a:pt x="10769" y="66067"/>
                      <a:pt x="10769" y="66067"/>
                      <a:pt x="10769" y="66067"/>
                    </a:cubicBezTo>
                    <a:cubicBezTo>
                      <a:pt x="10769" y="67415"/>
                      <a:pt x="10769" y="67415"/>
                      <a:pt x="10769" y="67415"/>
                    </a:cubicBezTo>
                    <a:cubicBezTo>
                      <a:pt x="10769" y="70112"/>
                      <a:pt x="10769" y="70112"/>
                      <a:pt x="10769" y="70112"/>
                    </a:cubicBezTo>
                    <a:cubicBezTo>
                      <a:pt x="7692" y="72808"/>
                      <a:pt x="7692" y="72808"/>
                      <a:pt x="7692" y="72808"/>
                    </a:cubicBezTo>
                    <a:cubicBezTo>
                      <a:pt x="9230" y="75505"/>
                      <a:pt x="9230" y="75505"/>
                      <a:pt x="9230" y="75505"/>
                    </a:cubicBezTo>
                    <a:cubicBezTo>
                      <a:pt x="6153" y="74157"/>
                      <a:pt x="6153" y="74157"/>
                      <a:pt x="6153" y="74157"/>
                    </a:cubicBezTo>
                    <a:cubicBezTo>
                      <a:pt x="4615" y="76853"/>
                      <a:pt x="4615" y="76853"/>
                      <a:pt x="4615" y="76853"/>
                    </a:cubicBezTo>
                    <a:cubicBezTo>
                      <a:pt x="6153" y="78202"/>
                      <a:pt x="6153" y="78202"/>
                      <a:pt x="6153" y="78202"/>
                    </a:cubicBezTo>
                    <a:cubicBezTo>
                      <a:pt x="4615" y="79550"/>
                      <a:pt x="4615" y="79550"/>
                      <a:pt x="4615" y="79550"/>
                    </a:cubicBezTo>
                    <a:cubicBezTo>
                      <a:pt x="7692" y="82247"/>
                      <a:pt x="7692" y="82247"/>
                      <a:pt x="7692" y="82247"/>
                    </a:cubicBezTo>
                    <a:cubicBezTo>
                      <a:pt x="13846" y="83595"/>
                      <a:pt x="13846" y="83595"/>
                      <a:pt x="13846" y="83595"/>
                    </a:cubicBezTo>
                    <a:cubicBezTo>
                      <a:pt x="16923" y="82247"/>
                      <a:pt x="16923" y="82247"/>
                      <a:pt x="16923" y="82247"/>
                    </a:cubicBezTo>
                    <a:cubicBezTo>
                      <a:pt x="18461" y="80898"/>
                      <a:pt x="18461" y="80898"/>
                      <a:pt x="18461" y="80898"/>
                    </a:cubicBezTo>
                    <a:cubicBezTo>
                      <a:pt x="16923" y="79550"/>
                      <a:pt x="16923" y="79550"/>
                      <a:pt x="16923" y="79550"/>
                    </a:cubicBezTo>
                    <a:cubicBezTo>
                      <a:pt x="16923" y="79550"/>
                      <a:pt x="16923" y="78202"/>
                      <a:pt x="18461" y="78202"/>
                    </a:cubicBezTo>
                    <a:cubicBezTo>
                      <a:pt x="18461" y="76853"/>
                      <a:pt x="20000" y="76853"/>
                      <a:pt x="20000" y="76853"/>
                    </a:cubicBezTo>
                    <a:cubicBezTo>
                      <a:pt x="20000" y="78202"/>
                      <a:pt x="20000" y="78202"/>
                      <a:pt x="20000" y="78202"/>
                    </a:cubicBezTo>
                    <a:cubicBezTo>
                      <a:pt x="24615" y="78202"/>
                      <a:pt x="24615" y="78202"/>
                      <a:pt x="24615" y="78202"/>
                    </a:cubicBezTo>
                    <a:cubicBezTo>
                      <a:pt x="24615" y="80898"/>
                      <a:pt x="24615" y="80898"/>
                      <a:pt x="24615" y="80898"/>
                    </a:cubicBezTo>
                    <a:cubicBezTo>
                      <a:pt x="23076" y="82247"/>
                      <a:pt x="23076" y="82247"/>
                      <a:pt x="23076" y="82247"/>
                    </a:cubicBezTo>
                    <a:cubicBezTo>
                      <a:pt x="21538" y="80898"/>
                      <a:pt x="21538" y="80898"/>
                      <a:pt x="21538" y="80898"/>
                    </a:cubicBezTo>
                    <a:cubicBezTo>
                      <a:pt x="21538" y="80898"/>
                      <a:pt x="21538" y="82247"/>
                      <a:pt x="21538" y="82247"/>
                    </a:cubicBezTo>
                    <a:cubicBezTo>
                      <a:pt x="21538" y="82247"/>
                      <a:pt x="21538" y="86292"/>
                      <a:pt x="21538" y="86292"/>
                    </a:cubicBezTo>
                    <a:cubicBezTo>
                      <a:pt x="21538" y="86292"/>
                      <a:pt x="21538" y="87640"/>
                      <a:pt x="20000" y="86292"/>
                    </a:cubicBezTo>
                    <a:cubicBezTo>
                      <a:pt x="20000" y="86292"/>
                      <a:pt x="18461" y="84943"/>
                      <a:pt x="18461" y="84943"/>
                    </a:cubicBezTo>
                    <a:cubicBezTo>
                      <a:pt x="13846" y="83595"/>
                      <a:pt x="13846" y="83595"/>
                      <a:pt x="13846" y="83595"/>
                    </a:cubicBezTo>
                    <a:cubicBezTo>
                      <a:pt x="12307" y="84943"/>
                      <a:pt x="12307" y="84943"/>
                      <a:pt x="12307" y="84943"/>
                    </a:cubicBezTo>
                    <a:cubicBezTo>
                      <a:pt x="12307" y="84943"/>
                      <a:pt x="12307" y="86292"/>
                      <a:pt x="12307" y="87640"/>
                    </a:cubicBezTo>
                    <a:cubicBezTo>
                      <a:pt x="13846" y="87640"/>
                      <a:pt x="15384" y="87640"/>
                      <a:pt x="15384" y="87640"/>
                    </a:cubicBezTo>
                    <a:cubicBezTo>
                      <a:pt x="15384" y="87640"/>
                      <a:pt x="18461" y="87640"/>
                      <a:pt x="18461" y="87640"/>
                    </a:cubicBezTo>
                    <a:cubicBezTo>
                      <a:pt x="18461" y="87640"/>
                      <a:pt x="18461" y="87640"/>
                      <a:pt x="20000" y="87640"/>
                    </a:cubicBezTo>
                    <a:cubicBezTo>
                      <a:pt x="20000" y="87640"/>
                      <a:pt x="23076" y="87640"/>
                      <a:pt x="23076" y="87640"/>
                    </a:cubicBezTo>
                    <a:cubicBezTo>
                      <a:pt x="23076" y="90337"/>
                      <a:pt x="23076" y="90337"/>
                      <a:pt x="23076" y="90337"/>
                    </a:cubicBezTo>
                    <a:cubicBezTo>
                      <a:pt x="26153" y="93033"/>
                      <a:pt x="26153" y="93033"/>
                      <a:pt x="26153" y="93033"/>
                    </a:cubicBezTo>
                    <a:cubicBezTo>
                      <a:pt x="32307" y="93033"/>
                      <a:pt x="32307" y="93033"/>
                      <a:pt x="32307" y="93033"/>
                    </a:cubicBezTo>
                    <a:cubicBezTo>
                      <a:pt x="33846" y="93033"/>
                      <a:pt x="33846" y="93033"/>
                      <a:pt x="33846" y="93033"/>
                    </a:cubicBezTo>
                    <a:cubicBezTo>
                      <a:pt x="38461" y="95730"/>
                      <a:pt x="38461" y="95730"/>
                      <a:pt x="38461" y="95730"/>
                    </a:cubicBezTo>
                    <a:cubicBezTo>
                      <a:pt x="38461" y="95730"/>
                      <a:pt x="40000" y="98426"/>
                      <a:pt x="41538" y="98426"/>
                    </a:cubicBezTo>
                    <a:cubicBezTo>
                      <a:pt x="41538" y="98426"/>
                      <a:pt x="43076" y="101123"/>
                      <a:pt x="43076" y="101123"/>
                    </a:cubicBezTo>
                    <a:cubicBezTo>
                      <a:pt x="46153" y="101123"/>
                      <a:pt x="46153" y="101123"/>
                      <a:pt x="46153" y="101123"/>
                    </a:cubicBezTo>
                    <a:cubicBezTo>
                      <a:pt x="47692" y="101123"/>
                      <a:pt x="47692" y="101123"/>
                      <a:pt x="47692" y="101123"/>
                    </a:cubicBezTo>
                    <a:cubicBezTo>
                      <a:pt x="47692" y="101123"/>
                      <a:pt x="49230" y="102471"/>
                      <a:pt x="49230" y="102471"/>
                    </a:cubicBezTo>
                    <a:cubicBezTo>
                      <a:pt x="47692" y="103820"/>
                      <a:pt x="47692" y="103820"/>
                      <a:pt x="47692" y="103820"/>
                    </a:cubicBezTo>
                    <a:cubicBezTo>
                      <a:pt x="49230" y="106516"/>
                      <a:pt x="49230" y="106516"/>
                      <a:pt x="49230" y="106516"/>
                    </a:cubicBezTo>
                    <a:cubicBezTo>
                      <a:pt x="52307" y="106516"/>
                      <a:pt x="52307" y="106516"/>
                      <a:pt x="52307" y="106516"/>
                    </a:cubicBezTo>
                    <a:cubicBezTo>
                      <a:pt x="52307" y="106516"/>
                      <a:pt x="52307" y="106516"/>
                      <a:pt x="52307" y="107865"/>
                    </a:cubicBezTo>
                    <a:cubicBezTo>
                      <a:pt x="52307" y="107865"/>
                      <a:pt x="53846" y="110561"/>
                      <a:pt x="53846" y="110561"/>
                    </a:cubicBezTo>
                    <a:cubicBezTo>
                      <a:pt x="53846" y="111910"/>
                      <a:pt x="53846" y="111910"/>
                      <a:pt x="53846" y="111910"/>
                    </a:cubicBezTo>
                    <a:cubicBezTo>
                      <a:pt x="53846" y="111910"/>
                      <a:pt x="55384" y="111910"/>
                      <a:pt x="55384" y="113258"/>
                    </a:cubicBezTo>
                    <a:cubicBezTo>
                      <a:pt x="55384" y="113258"/>
                      <a:pt x="55384" y="113258"/>
                      <a:pt x="55384" y="114606"/>
                    </a:cubicBezTo>
                    <a:cubicBezTo>
                      <a:pt x="56923" y="114606"/>
                      <a:pt x="60000" y="114606"/>
                      <a:pt x="60000" y="114606"/>
                    </a:cubicBezTo>
                    <a:cubicBezTo>
                      <a:pt x="61538" y="115955"/>
                      <a:pt x="61538" y="115955"/>
                      <a:pt x="61538" y="115955"/>
                    </a:cubicBezTo>
                    <a:cubicBezTo>
                      <a:pt x="63076" y="117303"/>
                      <a:pt x="63076" y="117303"/>
                      <a:pt x="63076" y="117303"/>
                    </a:cubicBezTo>
                    <a:lnTo>
                      <a:pt x="64615" y="117303"/>
                    </a:lnTo>
                    <a:close/>
                  </a:path>
                </a:pathLst>
              </a:custGeom>
              <a:grpFill/>
              <a:ln w="3175" cap="flat" cmpd="sng">
                <a:solidFill>
                  <a:srgbClr val="FFFFFF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45713" tIns="22850" rIns="45713" bIns="22850" anchor="t" anchorCtr="0">
                <a:noAutofit/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7F7F7F"/>
                  </a:solidFill>
                  <a:effectLst/>
                  <a:uLnTx/>
                  <a:uFillTx/>
                  <a:latin typeface="Calibri" panose="020F0502020204030204" pitchFamily="34" charset="0"/>
                  <a:ea typeface="Source Sans Pro"/>
                  <a:cs typeface="Calibri" panose="020F0502020204030204" pitchFamily="34" charset="0"/>
                  <a:sym typeface="Source Sans Pro"/>
                </a:endParaRPr>
              </a:p>
            </p:txBody>
          </p:sp>
          <p:sp>
            <p:nvSpPr>
              <p:cNvPr id="161" name="Shape 2018">
                <a:extLst>
                  <a:ext uri="{FF2B5EF4-FFF2-40B4-BE49-F238E27FC236}">
                    <a16:creationId xmlns:a16="http://schemas.microsoft.com/office/drawing/2014/main" id="{8BA26657-EC5B-434F-B5E3-93621A60593C}"/>
                  </a:ext>
                </a:extLst>
              </p:cNvPr>
              <p:cNvSpPr/>
              <p:nvPr/>
            </p:nvSpPr>
            <p:spPr>
              <a:xfrm>
                <a:off x="6017651" y="3676182"/>
                <a:ext cx="241874" cy="205626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23773" y="116129"/>
                    </a:moveTo>
                    <a:cubicBezTo>
                      <a:pt x="23773" y="116129"/>
                      <a:pt x="22641" y="116129"/>
                      <a:pt x="21509" y="116129"/>
                    </a:cubicBezTo>
                    <a:cubicBezTo>
                      <a:pt x="20377" y="116129"/>
                      <a:pt x="19245" y="118709"/>
                      <a:pt x="18113" y="118709"/>
                    </a:cubicBezTo>
                    <a:cubicBezTo>
                      <a:pt x="18113" y="118709"/>
                      <a:pt x="18113" y="118709"/>
                      <a:pt x="18113" y="117419"/>
                    </a:cubicBezTo>
                    <a:cubicBezTo>
                      <a:pt x="18113" y="116129"/>
                      <a:pt x="18113" y="116129"/>
                      <a:pt x="16981" y="114838"/>
                    </a:cubicBezTo>
                    <a:cubicBezTo>
                      <a:pt x="16981" y="113548"/>
                      <a:pt x="16981" y="110967"/>
                      <a:pt x="15849" y="109677"/>
                    </a:cubicBezTo>
                    <a:cubicBezTo>
                      <a:pt x="14716" y="108387"/>
                      <a:pt x="14716" y="107096"/>
                      <a:pt x="14716" y="107096"/>
                    </a:cubicBezTo>
                    <a:cubicBezTo>
                      <a:pt x="14716" y="107096"/>
                      <a:pt x="12452" y="107096"/>
                      <a:pt x="11320" y="107096"/>
                    </a:cubicBezTo>
                    <a:cubicBezTo>
                      <a:pt x="11320" y="107096"/>
                      <a:pt x="10188" y="107096"/>
                      <a:pt x="10188" y="107096"/>
                    </a:cubicBezTo>
                    <a:cubicBezTo>
                      <a:pt x="10188" y="107096"/>
                      <a:pt x="9056" y="104516"/>
                      <a:pt x="10188" y="104516"/>
                    </a:cubicBezTo>
                    <a:cubicBezTo>
                      <a:pt x="10188" y="103225"/>
                      <a:pt x="9056" y="101935"/>
                      <a:pt x="7924" y="100645"/>
                    </a:cubicBezTo>
                    <a:cubicBezTo>
                      <a:pt x="7924" y="100645"/>
                      <a:pt x="5660" y="96774"/>
                      <a:pt x="5660" y="96774"/>
                    </a:cubicBezTo>
                    <a:cubicBezTo>
                      <a:pt x="5660" y="96774"/>
                      <a:pt x="4528" y="96774"/>
                      <a:pt x="4528" y="95483"/>
                    </a:cubicBezTo>
                    <a:cubicBezTo>
                      <a:pt x="4528" y="94193"/>
                      <a:pt x="4528" y="92903"/>
                      <a:pt x="4528" y="92903"/>
                    </a:cubicBezTo>
                    <a:cubicBezTo>
                      <a:pt x="3396" y="90322"/>
                      <a:pt x="3396" y="90322"/>
                      <a:pt x="3396" y="90322"/>
                    </a:cubicBezTo>
                    <a:cubicBezTo>
                      <a:pt x="3396" y="90322"/>
                      <a:pt x="5660" y="89032"/>
                      <a:pt x="5660" y="87741"/>
                    </a:cubicBezTo>
                    <a:cubicBezTo>
                      <a:pt x="5660" y="87741"/>
                      <a:pt x="6792" y="86451"/>
                      <a:pt x="5660" y="85161"/>
                    </a:cubicBezTo>
                    <a:cubicBezTo>
                      <a:pt x="5660" y="83870"/>
                      <a:pt x="3396" y="82580"/>
                      <a:pt x="3396" y="82580"/>
                    </a:cubicBezTo>
                    <a:cubicBezTo>
                      <a:pt x="2264" y="81290"/>
                      <a:pt x="1132" y="80000"/>
                      <a:pt x="0" y="78709"/>
                    </a:cubicBezTo>
                    <a:cubicBezTo>
                      <a:pt x="0" y="77419"/>
                      <a:pt x="0" y="76129"/>
                      <a:pt x="0" y="76129"/>
                    </a:cubicBezTo>
                    <a:cubicBezTo>
                      <a:pt x="0" y="76129"/>
                      <a:pt x="0" y="74838"/>
                      <a:pt x="1132" y="74838"/>
                    </a:cubicBezTo>
                    <a:cubicBezTo>
                      <a:pt x="2264" y="73548"/>
                      <a:pt x="3396" y="73548"/>
                      <a:pt x="3396" y="72258"/>
                    </a:cubicBezTo>
                    <a:cubicBezTo>
                      <a:pt x="3396" y="72258"/>
                      <a:pt x="4528" y="72258"/>
                      <a:pt x="4528" y="70967"/>
                    </a:cubicBezTo>
                    <a:cubicBezTo>
                      <a:pt x="3396" y="69677"/>
                      <a:pt x="2264" y="68387"/>
                      <a:pt x="2264" y="68387"/>
                    </a:cubicBezTo>
                    <a:cubicBezTo>
                      <a:pt x="3396" y="64516"/>
                      <a:pt x="3396" y="64516"/>
                      <a:pt x="3396" y="64516"/>
                    </a:cubicBezTo>
                    <a:cubicBezTo>
                      <a:pt x="2264" y="63225"/>
                      <a:pt x="2264" y="63225"/>
                      <a:pt x="2264" y="63225"/>
                    </a:cubicBezTo>
                    <a:cubicBezTo>
                      <a:pt x="2264" y="58064"/>
                      <a:pt x="2264" y="58064"/>
                      <a:pt x="2264" y="58064"/>
                    </a:cubicBezTo>
                    <a:cubicBezTo>
                      <a:pt x="2264" y="56774"/>
                      <a:pt x="2264" y="56774"/>
                      <a:pt x="2264" y="56774"/>
                    </a:cubicBezTo>
                    <a:cubicBezTo>
                      <a:pt x="2264" y="56774"/>
                      <a:pt x="3396" y="54193"/>
                      <a:pt x="3396" y="54193"/>
                    </a:cubicBezTo>
                    <a:cubicBezTo>
                      <a:pt x="3396" y="52903"/>
                      <a:pt x="3396" y="50322"/>
                      <a:pt x="3396" y="50322"/>
                    </a:cubicBezTo>
                    <a:cubicBezTo>
                      <a:pt x="3396" y="50322"/>
                      <a:pt x="3396" y="50322"/>
                      <a:pt x="3396" y="50322"/>
                    </a:cubicBezTo>
                    <a:cubicBezTo>
                      <a:pt x="5660" y="51612"/>
                      <a:pt x="9056" y="50322"/>
                      <a:pt x="10188" y="50322"/>
                    </a:cubicBezTo>
                    <a:cubicBezTo>
                      <a:pt x="12452" y="50322"/>
                      <a:pt x="12452" y="46451"/>
                      <a:pt x="11320" y="42580"/>
                    </a:cubicBezTo>
                    <a:cubicBezTo>
                      <a:pt x="11320" y="40000"/>
                      <a:pt x="12452" y="37419"/>
                      <a:pt x="12452" y="34838"/>
                    </a:cubicBezTo>
                    <a:cubicBezTo>
                      <a:pt x="13584" y="32258"/>
                      <a:pt x="16981" y="30967"/>
                      <a:pt x="20377" y="28387"/>
                    </a:cubicBezTo>
                    <a:cubicBezTo>
                      <a:pt x="22641" y="25806"/>
                      <a:pt x="22641" y="23225"/>
                      <a:pt x="26037" y="23225"/>
                    </a:cubicBezTo>
                    <a:cubicBezTo>
                      <a:pt x="26037" y="23225"/>
                      <a:pt x="27169" y="23225"/>
                      <a:pt x="28301" y="24516"/>
                    </a:cubicBezTo>
                    <a:cubicBezTo>
                      <a:pt x="28301" y="24516"/>
                      <a:pt x="28301" y="25806"/>
                      <a:pt x="29433" y="27096"/>
                    </a:cubicBezTo>
                    <a:cubicBezTo>
                      <a:pt x="29433" y="27096"/>
                      <a:pt x="29433" y="27096"/>
                      <a:pt x="30566" y="27096"/>
                    </a:cubicBezTo>
                    <a:cubicBezTo>
                      <a:pt x="32830" y="30967"/>
                      <a:pt x="35094" y="33548"/>
                      <a:pt x="35094" y="23225"/>
                    </a:cubicBezTo>
                    <a:cubicBezTo>
                      <a:pt x="36226" y="14193"/>
                      <a:pt x="41886" y="16774"/>
                      <a:pt x="46415" y="14193"/>
                    </a:cubicBezTo>
                    <a:cubicBezTo>
                      <a:pt x="46415" y="14193"/>
                      <a:pt x="46415" y="14193"/>
                      <a:pt x="47547" y="12903"/>
                    </a:cubicBezTo>
                    <a:cubicBezTo>
                      <a:pt x="48679" y="14193"/>
                      <a:pt x="49811" y="14193"/>
                      <a:pt x="50943" y="14193"/>
                    </a:cubicBezTo>
                    <a:cubicBezTo>
                      <a:pt x="52075" y="14193"/>
                      <a:pt x="52075" y="14193"/>
                      <a:pt x="52075" y="14193"/>
                    </a:cubicBezTo>
                    <a:cubicBezTo>
                      <a:pt x="52075" y="14193"/>
                      <a:pt x="55471" y="9032"/>
                      <a:pt x="55471" y="9032"/>
                    </a:cubicBezTo>
                    <a:cubicBezTo>
                      <a:pt x="56603" y="9032"/>
                      <a:pt x="58867" y="7741"/>
                      <a:pt x="58867" y="7741"/>
                    </a:cubicBezTo>
                    <a:cubicBezTo>
                      <a:pt x="61132" y="3870"/>
                      <a:pt x="61132" y="3870"/>
                      <a:pt x="61132" y="3870"/>
                    </a:cubicBezTo>
                    <a:cubicBezTo>
                      <a:pt x="61132" y="3870"/>
                      <a:pt x="63396" y="5161"/>
                      <a:pt x="64528" y="5161"/>
                    </a:cubicBezTo>
                    <a:cubicBezTo>
                      <a:pt x="65660" y="5161"/>
                      <a:pt x="66792" y="5161"/>
                      <a:pt x="69056" y="5161"/>
                    </a:cubicBezTo>
                    <a:cubicBezTo>
                      <a:pt x="70188" y="3870"/>
                      <a:pt x="70188" y="3870"/>
                      <a:pt x="70188" y="3870"/>
                    </a:cubicBezTo>
                    <a:cubicBezTo>
                      <a:pt x="70188" y="3870"/>
                      <a:pt x="72452" y="1290"/>
                      <a:pt x="74716" y="1290"/>
                    </a:cubicBezTo>
                    <a:cubicBezTo>
                      <a:pt x="76981" y="0"/>
                      <a:pt x="76981" y="1290"/>
                      <a:pt x="76981" y="1290"/>
                    </a:cubicBezTo>
                    <a:cubicBezTo>
                      <a:pt x="76981" y="1290"/>
                      <a:pt x="80377" y="1290"/>
                      <a:pt x="82641" y="1290"/>
                    </a:cubicBezTo>
                    <a:cubicBezTo>
                      <a:pt x="82641" y="1290"/>
                      <a:pt x="82641" y="0"/>
                      <a:pt x="82641" y="0"/>
                    </a:cubicBezTo>
                    <a:cubicBezTo>
                      <a:pt x="86037" y="2580"/>
                      <a:pt x="86037" y="6451"/>
                      <a:pt x="89433" y="10322"/>
                    </a:cubicBezTo>
                    <a:cubicBezTo>
                      <a:pt x="93962" y="15483"/>
                      <a:pt x="98490" y="14193"/>
                      <a:pt x="106415" y="19354"/>
                    </a:cubicBezTo>
                    <a:cubicBezTo>
                      <a:pt x="106415" y="20645"/>
                      <a:pt x="110943" y="24516"/>
                      <a:pt x="112075" y="28387"/>
                    </a:cubicBezTo>
                    <a:cubicBezTo>
                      <a:pt x="113207" y="33548"/>
                      <a:pt x="117735" y="33548"/>
                      <a:pt x="118867" y="38709"/>
                    </a:cubicBezTo>
                    <a:cubicBezTo>
                      <a:pt x="118867" y="42580"/>
                      <a:pt x="116603" y="43870"/>
                      <a:pt x="116603" y="47741"/>
                    </a:cubicBezTo>
                    <a:cubicBezTo>
                      <a:pt x="116603" y="51612"/>
                      <a:pt x="118867" y="60645"/>
                      <a:pt x="120000" y="61935"/>
                    </a:cubicBezTo>
                    <a:cubicBezTo>
                      <a:pt x="120000" y="61935"/>
                      <a:pt x="120000" y="63225"/>
                      <a:pt x="120000" y="63225"/>
                    </a:cubicBezTo>
                    <a:cubicBezTo>
                      <a:pt x="109811" y="65806"/>
                      <a:pt x="109811" y="65806"/>
                      <a:pt x="109811" y="65806"/>
                    </a:cubicBezTo>
                    <a:cubicBezTo>
                      <a:pt x="110943" y="77419"/>
                      <a:pt x="110943" y="77419"/>
                      <a:pt x="110943" y="77419"/>
                    </a:cubicBezTo>
                    <a:cubicBezTo>
                      <a:pt x="105283" y="82580"/>
                      <a:pt x="105283" y="82580"/>
                      <a:pt x="105283" y="82580"/>
                    </a:cubicBezTo>
                    <a:cubicBezTo>
                      <a:pt x="105283" y="82580"/>
                      <a:pt x="91698" y="85161"/>
                      <a:pt x="90566" y="85161"/>
                    </a:cubicBezTo>
                    <a:cubicBezTo>
                      <a:pt x="89433" y="85161"/>
                      <a:pt x="83773" y="86451"/>
                      <a:pt x="81509" y="87741"/>
                    </a:cubicBezTo>
                    <a:cubicBezTo>
                      <a:pt x="79245" y="87741"/>
                      <a:pt x="75849" y="90322"/>
                      <a:pt x="74716" y="90322"/>
                    </a:cubicBezTo>
                    <a:cubicBezTo>
                      <a:pt x="72452" y="91612"/>
                      <a:pt x="71320" y="98064"/>
                      <a:pt x="71320" y="98064"/>
                    </a:cubicBezTo>
                    <a:cubicBezTo>
                      <a:pt x="71320" y="98064"/>
                      <a:pt x="67924" y="103225"/>
                      <a:pt x="66792" y="104516"/>
                    </a:cubicBezTo>
                    <a:cubicBezTo>
                      <a:pt x="65660" y="105806"/>
                      <a:pt x="60000" y="109677"/>
                      <a:pt x="60000" y="109677"/>
                    </a:cubicBezTo>
                    <a:cubicBezTo>
                      <a:pt x="60000" y="109677"/>
                      <a:pt x="54339" y="109677"/>
                      <a:pt x="53207" y="109677"/>
                    </a:cubicBezTo>
                    <a:cubicBezTo>
                      <a:pt x="50943" y="109677"/>
                      <a:pt x="48679" y="112258"/>
                      <a:pt x="46415" y="112258"/>
                    </a:cubicBezTo>
                    <a:cubicBezTo>
                      <a:pt x="43018" y="113548"/>
                      <a:pt x="40754" y="114838"/>
                      <a:pt x="39622" y="114838"/>
                    </a:cubicBezTo>
                    <a:cubicBezTo>
                      <a:pt x="38490" y="114838"/>
                      <a:pt x="32830" y="116129"/>
                      <a:pt x="32830" y="116129"/>
                    </a:cubicBezTo>
                    <a:cubicBezTo>
                      <a:pt x="32830" y="120000"/>
                      <a:pt x="32830" y="120000"/>
                      <a:pt x="32830" y="120000"/>
                    </a:cubicBezTo>
                    <a:cubicBezTo>
                      <a:pt x="32830" y="120000"/>
                      <a:pt x="31698" y="120000"/>
                      <a:pt x="31698" y="120000"/>
                    </a:cubicBezTo>
                    <a:cubicBezTo>
                      <a:pt x="31698" y="120000"/>
                      <a:pt x="31698" y="120000"/>
                      <a:pt x="30566" y="120000"/>
                    </a:cubicBezTo>
                    <a:cubicBezTo>
                      <a:pt x="30566" y="118709"/>
                      <a:pt x="30566" y="118709"/>
                      <a:pt x="30566" y="118709"/>
                    </a:cubicBezTo>
                    <a:cubicBezTo>
                      <a:pt x="28301" y="116129"/>
                      <a:pt x="28301" y="116129"/>
                      <a:pt x="28301" y="116129"/>
                    </a:cubicBezTo>
                    <a:cubicBezTo>
                      <a:pt x="28301" y="116129"/>
                      <a:pt x="27169" y="117419"/>
                      <a:pt x="26037" y="117419"/>
                    </a:cubicBezTo>
                    <a:cubicBezTo>
                      <a:pt x="24905" y="117419"/>
                      <a:pt x="24905" y="116129"/>
                      <a:pt x="23773" y="116129"/>
                    </a:cubicBezTo>
                    <a:close/>
                  </a:path>
                </a:pathLst>
              </a:custGeom>
              <a:grpFill/>
              <a:ln w="3175" cap="flat" cmpd="sng">
                <a:solidFill>
                  <a:srgbClr val="FFFFFF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45713" tIns="22850" rIns="45713" bIns="22850" anchor="t" anchorCtr="0">
                <a:noAutofit/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7F7F7F"/>
                  </a:solidFill>
                  <a:effectLst/>
                  <a:uLnTx/>
                  <a:uFillTx/>
                  <a:latin typeface="Calibri" panose="020F0502020204030204" pitchFamily="34" charset="0"/>
                  <a:ea typeface="Source Sans Pro"/>
                  <a:cs typeface="Calibri" panose="020F0502020204030204" pitchFamily="34" charset="0"/>
                  <a:sym typeface="Source Sans Pro"/>
                </a:endParaRPr>
              </a:p>
            </p:txBody>
          </p:sp>
          <p:sp>
            <p:nvSpPr>
              <p:cNvPr id="162" name="Shape 2019">
                <a:extLst>
                  <a:ext uri="{FF2B5EF4-FFF2-40B4-BE49-F238E27FC236}">
                    <a16:creationId xmlns:a16="http://schemas.microsoft.com/office/drawing/2014/main" id="{2AFF585F-B5B8-964B-871E-D849C3652D05}"/>
                  </a:ext>
                </a:extLst>
              </p:cNvPr>
              <p:cNvSpPr/>
              <p:nvPr/>
            </p:nvSpPr>
            <p:spPr>
              <a:xfrm>
                <a:off x="5588873" y="2851550"/>
                <a:ext cx="445269" cy="240785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16000" y="59449"/>
                    </a:moveTo>
                    <a:cubicBezTo>
                      <a:pt x="17846" y="57247"/>
                      <a:pt x="17846" y="57247"/>
                      <a:pt x="17846" y="57247"/>
                    </a:cubicBezTo>
                    <a:cubicBezTo>
                      <a:pt x="17846" y="57247"/>
                      <a:pt x="17846" y="53944"/>
                      <a:pt x="18461" y="55045"/>
                    </a:cubicBezTo>
                    <a:cubicBezTo>
                      <a:pt x="18461" y="55045"/>
                      <a:pt x="19692" y="53944"/>
                      <a:pt x="19692" y="53944"/>
                    </a:cubicBezTo>
                    <a:cubicBezTo>
                      <a:pt x="20307" y="51743"/>
                      <a:pt x="20307" y="51743"/>
                      <a:pt x="20307" y="51743"/>
                    </a:cubicBezTo>
                    <a:cubicBezTo>
                      <a:pt x="20923" y="48440"/>
                      <a:pt x="20923" y="48440"/>
                      <a:pt x="20923" y="48440"/>
                    </a:cubicBezTo>
                    <a:cubicBezTo>
                      <a:pt x="24000" y="46238"/>
                      <a:pt x="24000" y="46238"/>
                      <a:pt x="24000" y="46238"/>
                    </a:cubicBezTo>
                    <a:cubicBezTo>
                      <a:pt x="24615" y="40733"/>
                      <a:pt x="24615" y="40733"/>
                      <a:pt x="24615" y="40733"/>
                    </a:cubicBezTo>
                    <a:cubicBezTo>
                      <a:pt x="24000" y="37431"/>
                      <a:pt x="24000" y="37431"/>
                      <a:pt x="24000" y="37431"/>
                    </a:cubicBezTo>
                    <a:cubicBezTo>
                      <a:pt x="24000" y="37431"/>
                      <a:pt x="24000" y="33027"/>
                      <a:pt x="24615" y="33027"/>
                    </a:cubicBezTo>
                    <a:cubicBezTo>
                      <a:pt x="25230" y="33027"/>
                      <a:pt x="27076" y="30825"/>
                      <a:pt x="27076" y="30825"/>
                    </a:cubicBezTo>
                    <a:cubicBezTo>
                      <a:pt x="28923" y="27522"/>
                      <a:pt x="28923" y="27522"/>
                      <a:pt x="28923" y="27522"/>
                    </a:cubicBezTo>
                    <a:cubicBezTo>
                      <a:pt x="28923" y="25321"/>
                      <a:pt x="28923" y="25321"/>
                      <a:pt x="28923" y="25321"/>
                    </a:cubicBezTo>
                    <a:cubicBezTo>
                      <a:pt x="30153" y="20917"/>
                      <a:pt x="30153" y="20917"/>
                      <a:pt x="30153" y="20917"/>
                    </a:cubicBezTo>
                    <a:cubicBezTo>
                      <a:pt x="31384" y="18715"/>
                      <a:pt x="31384" y="18715"/>
                      <a:pt x="31384" y="18715"/>
                    </a:cubicBezTo>
                    <a:cubicBezTo>
                      <a:pt x="32615" y="16513"/>
                      <a:pt x="32615" y="16513"/>
                      <a:pt x="32615" y="16513"/>
                    </a:cubicBezTo>
                    <a:cubicBezTo>
                      <a:pt x="34461" y="15412"/>
                      <a:pt x="34461" y="15412"/>
                      <a:pt x="34461" y="15412"/>
                    </a:cubicBezTo>
                    <a:cubicBezTo>
                      <a:pt x="34461" y="15412"/>
                      <a:pt x="35076" y="15412"/>
                      <a:pt x="35692" y="15412"/>
                    </a:cubicBezTo>
                    <a:cubicBezTo>
                      <a:pt x="36307" y="15412"/>
                      <a:pt x="36923" y="14311"/>
                      <a:pt x="36923" y="14311"/>
                    </a:cubicBezTo>
                    <a:cubicBezTo>
                      <a:pt x="37538" y="14311"/>
                      <a:pt x="39384" y="14311"/>
                      <a:pt x="39384" y="14311"/>
                    </a:cubicBezTo>
                    <a:cubicBezTo>
                      <a:pt x="39384" y="14311"/>
                      <a:pt x="40615" y="12110"/>
                      <a:pt x="40615" y="13211"/>
                    </a:cubicBezTo>
                    <a:cubicBezTo>
                      <a:pt x="40615" y="15412"/>
                      <a:pt x="40615" y="16513"/>
                      <a:pt x="40615" y="16513"/>
                    </a:cubicBezTo>
                    <a:cubicBezTo>
                      <a:pt x="41230" y="17614"/>
                      <a:pt x="41846" y="19816"/>
                      <a:pt x="41846" y="19816"/>
                    </a:cubicBezTo>
                    <a:cubicBezTo>
                      <a:pt x="41846" y="19816"/>
                      <a:pt x="43076" y="19816"/>
                      <a:pt x="43692" y="18715"/>
                    </a:cubicBezTo>
                    <a:cubicBezTo>
                      <a:pt x="44307" y="17614"/>
                      <a:pt x="45538" y="16513"/>
                      <a:pt x="45538" y="16513"/>
                    </a:cubicBezTo>
                    <a:cubicBezTo>
                      <a:pt x="45538" y="16513"/>
                      <a:pt x="46769" y="18715"/>
                      <a:pt x="46769" y="17614"/>
                    </a:cubicBezTo>
                    <a:cubicBezTo>
                      <a:pt x="46769" y="16513"/>
                      <a:pt x="46769" y="12110"/>
                      <a:pt x="46769" y="12110"/>
                    </a:cubicBezTo>
                    <a:cubicBezTo>
                      <a:pt x="48000" y="8807"/>
                      <a:pt x="48000" y="8807"/>
                      <a:pt x="48000" y="8807"/>
                    </a:cubicBezTo>
                    <a:cubicBezTo>
                      <a:pt x="48000" y="8807"/>
                      <a:pt x="49230" y="8807"/>
                      <a:pt x="49230" y="7706"/>
                    </a:cubicBezTo>
                    <a:cubicBezTo>
                      <a:pt x="49230" y="6605"/>
                      <a:pt x="50461" y="4403"/>
                      <a:pt x="50461" y="4403"/>
                    </a:cubicBezTo>
                    <a:cubicBezTo>
                      <a:pt x="52307" y="4403"/>
                      <a:pt x="52307" y="4403"/>
                      <a:pt x="52307" y="4403"/>
                    </a:cubicBezTo>
                    <a:cubicBezTo>
                      <a:pt x="53538" y="11009"/>
                      <a:pt x="53538" y="11009"/>
                      <a:pt x="53538" y="11009"/>
                    </a:cubicBezTo>
                    <a:cubicBezTo>
                      <a:pt x="55384" y="13211"/>
                      <a:pt x="55384" y="13211"/>
                      <a:pt x="55384" y="13211"/>
                    </a:cubicBezTo>
                    <a:cubicBezTo>
                      <a:pt x="56000" y="14311"/>
                      <a:pt x="56000" y="14311"/>
                      <a:pt x="56000" y="14311"/>
                    </a:cubicBezTo>
                    <a:cubicBezTo>
                      <a:pt x="57230" y="15412"/>
                      <a:pt x="57230" y="15412"/>
                      <a:pt x="57230" y="15412"/>
                    </a:cubicBezTo>
                    <a:cubicBezTo>
                      <a:pt x="59076" y="15412"/>
                      <a:pt x="59076" y="15412"/>
                      <a:pt x="59076" y="15412"/>
                    </a:cubicBezTo>
                    <a:cubicBezTo>
                      <a:pt x="59076" y="16513"/>
                      <a:pt x="59076" y="16513"/>
                      <a:pt x="59076" y="16513"/>
                    </a:cubicBezTo>
                    <a:cubicBezTo>
                      <a:pt x="60307" y="18715"/>
                      <a:pt x="60307" y="18715"/>
                      <a:pt x="60307" y="18715"/>
                    </a:cubicBezTo>
                    <a:cubicBezTo>
                      <a:pt x="60923" y="22018"/>
                      <a:pt x="60923" y="22018"/>
                      <a:pt x="60923" y="22018"/>
                    </a:cubicBezTo>
                    <a:cubicBezTo>
                      <a:pt x="59692" y="24220"/>
                      <a:pt x="59692" y="24220"/>
                      <a:pt x="59692" y="24220"/>
                    </a:cubicBezTo>
                    <a:cubicBezTo>
                      <a:pt x="59692" y="25321"/>
                      <a:pt x="59692" y="25321"/>
                      <a:pt x="59692" y="25321"/>
                    </a:cubicBezTo>
                    <a:cubicBezTo>
                      <a:pt x="60307" y="26422"/>
                      <a:pt x="60307" y="26422"/>
                      <a:pt x="60307" y="26422"/>
                    </a:cubicBezTo>
                    <a:cubicBezTo>
                      <a:pt x="60307" y="26422"/>
                      <a:pt x="60923" y="26422"/>
                      <a:pt x="60923" y="26422"/>
                    </a:cubicBezTo>
                    <a:cubicBezTo>
                      <a:pt x="60923" y="26422"/>
                      <a:pt x="62153" y="25321"/>
                      <a:pt x="62769" y="25321"/>
                    </a:cubicBezTo>
                    <a:cubicBezTo>
                      <a:pt x="62769" y="25321"/>
                      <a:pt x="62769" y="24220"/>
                      <a:pt x="62769" y="24220"/>
                    </a:cubicBezTo>
                    <a:cubicBezTo>
                      <a:pt x="62769" y="24220"/>
                      <a:pt x="64000" y="23119"/>
                      <a:pt x="64000" y="23119"/>
                    </a:cubicBezTo>
                    <a:cubicBezTo>
                      <a:pt x="64000" y="23119"/>
                      <a:pt x="64615" y="23119"/>
                      <a:pt x="64615" y="23119"/>
                    </a:cubicBezTo>
                    <a:cubicBezTo>
                      <a:pt x="64615" y="24220"/>
                      <a:pt x="65230" y="25321"/>
                      <a:pt x="65230" y="25321"/>
                    </a:cubicBezTo>
                    <a:cubicBezTo>
                      <a:pt x="65230" y="25321"/>
                      <a:pt x="65846" y="24220"/>
                      <a:pt x="65846" y="25321"/>
                    </a:cubicBezTo>
                    <a:cubicBezTo>
                      <a:pt x="65846" y="25321"/>
                      <a:pt x="66461" y="25321"/>
                      <a:pt x="66461" y="25321"/>
                    </a:cubicBezTo>
                    <a:cubicBezTo>
                      <a:pt x="66461" y="25321"/>
                      <a:pt x="66461" y="25321"/>
                      <a:pt x="66461" y="24220"/>
                    </a:cubicBezTo>
                    <a:cubicBezTo>
                      <a:pt x="66461" y="22018"/>
                      <a:pt x="66461" y="22018"/>
                      <a:pt x="66461" y="22018"/>
                    </a:cubicBezTo>
                    <a:cubicBezTo>
                      <a:pt x="66461" y="20917"/>
                      <a:pt x="66461" y="19816"/>
                      <a:pt x="66461" y="19816"/>
                    </a:cubicBezTo>
                    <a:cubicBezTo>
                      <a:pt x="67076" y="18715"/>
                      <a:pt x="67076" y="18715"/>
                      <a:pt x="67076" y="17614"/>
                    </a:cubicBezTo>
                    <a:cubicBezTo>
                      <a:pt x="67076" y="17614"/>
                      <a:pt x="66461" y="16513"/>
                      <a:pt x="67076" y="16513"/>
                    </a:cubicBezTo>
                    <a:cubicBezTo>
                      <a:pt x="67692" y="16513"/>
                      <a:pt x="68307" y="16513"/>
                      <a:pt x="68307" y="16513"/>
                    </a:cubicBezTo>
                    <a:cubicBezTo>
                      <a:pt x="68307" y="16513"/>
                      <a:pt x="68307" y="15412"/>
                      <a:pt x="68307" y="15412"/>
                    </a:cubicBezTo>
                    <a:cubicBezTo>
                      <a:pt x="68307" y="15412"/>
                      <a:pt x="68923" y="14311"/>
                      <a:pt x="69538" y="14311"/>
                    </a:cubicBezTo>
                    <a:cubicBezTo>
                      <a:pt x="69538" y="14311"/>
                      <a:pt x="69538" y="15412"/>
                      <a:pt x="70153" y="14311"/>
                    </a:cubicBezTo>
                    <a:cubicBezTo>
                      <a:pt x="70769" y="13211"/>
                      <a:pt x="70153" y="13211"/>
                      <a:pt x="70153" y="13211"/>
                    </a:cubicBezTo>
                    <a:cubicBezTo>
                      <a:pt x="70153" y="12110"/>
                      <a:pt x="70153" y="12110"/>
                      <a:pt x="70153" y="12110"/>
                    </a:cubicBezTo>
                    <a:cubicBezTo>
                      <a:pt x="70769" y="11009"/>
                      <a:pt x="70153" y="12110"/>
                      <a:pt x="71384" y="12110"/>
                    </a:cubicBezTo>
                    <a:cubicBezTo>
                      <a:pt x="72000" y="11009"/>
                      <a:pt x="72615" y="11009"/>
                      <a:pt x="72615" y="11009"/>
                    </a:cubicBezTo>
                    <a:cubicBezTo>
                      <a:pt x="72615" y="11009"/>
                      <a:pt x="72615" y="9908"/>
                      <a:pt x="72615" y="9908"/>
                    </a:cubicBezTo>
                    <a:cubicBezTo>
                      <a:pt x="73846" y="8807"/>
                      <a:pt x="73846" y="8807"/>
                      <a:pt x="73846" y="8807"/>
                    </a:cubicBezTo>
                    <a:cubicBezTo>
                      <a:pt x="73846" y="8807"/>
                      <a:pt x="73846" y="9908"/>
                      <a:pt x="73846" y="9908"/>
                    </a:cubicBezTo>
                    <a:cubicBezTo>
                      <a:pt x="73846" y="9908"/>
                      <a:pt x="74461" y="9908"/>
                      <a:pt x="75076" y="9908"/>
                    </a:cubicBezTo>
                    <a:cubicBezTo>
                      <a:pt x="75076" y="9908"/>
                      <a:pt x="75692" y="11009"/>
                      <a:pt x="75692" y="9908"/>
                    </a:cubicBezTo>
                    <a:cubicBezTo>
                      <a:pt x="75692" y="9908"/>
                      <a:pt x="76307" y="9908"/>
                      <a:pt x="76307" y="8807"/>
                    </a:cubicBezTo>
                    <a:cubicBezTo>
                      <a:pt x="76307" y="8807"/>
                      <a:pt x="76307" y="8807"/>
                      <a:pt x="76307" y="8807"/>
                    </a:cubicBezTo>
                    <a:cubicBezTo>
                      <a:pt x="76307" y="8807"/>
                      <a:pt x="76307" y="7706"/>
                      <a:pt x="76923" y="7706"/>
                    </a:cubicBezTo>
                    <a:cubicBezTo>
                      <a:pt x="77538" y="8807"/>
                      <a:pt x="76923" y="8807"/>
                      <a:pt x="77538" y="8807"/>
                    </a:cubicBezTo>
                    <a:cubicBezTo>
                      <a:pt x="77538" y="7706"/>
                      <a:pt x="78769" y="6605"/>
                      <a:pt x="78769" y="6605"/>
                    </a:cubicBezTo>
                    <a:cubicBezTo>
                      <a:pt x="78769" y="6605"/>
                      <a:pt x="78769" y="6605"/>
                      <a:pt x="79384" y="8807"/>
                    </a:cubicBezTo>
                    <a:cubicBezTo>
                      <a:pt x="79384" y="9908"/>
                      <a:pt x="80000" y="9908"/>
                      <a:pt x="80615" y="9908"/>
                    </a:cubicBezTo>
                    <a:cubicBezTo>
                      <a:pt x="80615" y="9908"/>
                      <a:pt x="80615" y="9908"/>
                      <a:pt x="80615" y="9908"/>
                    </a:cubicBezTo>
                    <a:cubicBezTo>
                      <a:pt x="80615" y="11009"/>
                      <a:pt x="81230" y="12110"/>
                      <a:pt x="81230" y="12110"/>
                    </a:cubicBezTo>
                    <a:cubicBezTo>
                      <a:pt x="81846" y="12110"/>
                      <a:pt x="81846" y="12110"/>
                      <a:pt x="81846" y="12110"/>
                    </a:cubicBezTo>
                    <a:cubicBezTo>
                      <a:pt x="82461" y="11009"/>
                      <a:pt x="82461" y="11009"/>
                      <a:pt x="82461" y="11009"/>
                    </a:cubicBezTo>
                    <a:cubicBezTo>
                      <a:pt x="82461" y="11009"/>
                      <a:pt x="82461" y="12110"/>
                      <a:pt x="83076" y="12110"/>
                    </a:cubicBezTo>
                    <a:cubicBezTo>
                      <a:pt x="83692" y="12110"/>
                      <a:pt x="84307" y="13211"/>
                      <a:pt x="84307" y="13211"/>
                    </a:cubicBezTo>
                    <a:cubicBezTo>
                      <a:pt x="84307" y="12110"/>
                      <a:pt x="84923" y="11009"/>
                      <a:pt x="84923" y="11009"/>
                    </a:cubicBezTo>
                    <a:cubicBezTo>
                      <a:pt x="84923" y="9908"/>
                      <a:pt x="84923" y="9908"/>
                      <a:pt x="85538" y="8807"/>
                    </a:cubicBezTo>
                    <a:cubicBezTo>
                      <a:pt x="85538" y="8807"/>
                      <a:pt x="87384" y="7706"/>
                      <a:pt x="87384" y="7706"/>
                    </a:cubicBezTo>
                    <a:cubicBezTo>
                      <a:pt x="87384" y="7706"/>
                      <a:pt x="86769" y="5504"/>
                      <a:pt x="86153" y="5504"/>
                    </a:cubicBezTo>
                    <a:cubicBezTo>
                      <a:pt x="86153" y="5504"/>
                      <a:pt x="85538" y="4403"/>
                      <a:pt x="86769" y="3302"/>
                    </a:cubicBezTo>
                    <a:cubicBezTo>
                      <a:pt x="87384" y="3302"/>
                      <a:pt x="88000" y="3302"/>
                      <a:pt x="88000" y="3302"/>
                    </a:cubicBezTo>
                    <a:cubicBezTo>
                      <a:pt x="89230" y="4403"/>
                      <a:pt x="89230" y="4403"/>
                      <a:pt x="89230" y="4403"/>
                    </a:cubicBezTo>
                    <a:cubicBezTo>
                      <a:pt x="89230" y="3302"/>
                      <a:pt x="89230" y="3302"/>
                      <a:pt x="89230" y="3302"/>
                    </a:cubicBezTo>
                    <a:cubicBezTo>
                      <a:pt x="89846" y="2201"/>
                      <a:pt x="89846" y="2201"/>
                      <a:pt x="89846" y="2201"/>
                    </a:cubicBezTo>
                    <a:cubicBezTo>
                      <a:pt x="89846" y="2201"/>
                      <a:pt x="90461" y="1100"/>
                      <a:pt x="90461" y="1100"/>
                    </a:cubicBezTo>
                    <a:cubicBezTo>
                      <a:pt x="90461" y="1100"/>
                      <a:pt x="91076" y="1100"/>
                      <a:pt x="91076" y="1100"/>
                    </a:cubicBezTo>
                    <a:cubicBezTo>
                      <a:pt x="91692" y="1100"/>
                      <a:pt x="92307" y="1100"/>
                      <a:pt x="92307" y="1100"/>
                    </a:cubicBezTo>
                    <a:cubicBezTo>
                      <a:pt x="92307" y="1100"/>
                      <a:pt x="92923" y="2201"/>
                      <a:pt x="92923" y="2201"/>
                    </a:cubicBezTo>
                    <a:cubicBezTo>
                      <a:pt x="93538" y="2201"/>
                      <a:pt x="94153" y="2201"/>
                      <a:pt x="94153" y="2201"/>
                    </a:cubicBezTo>
                    <a:cubicBezTo>
                      <a:pt x="94153" y="2201"/>
                      <a:pt x="94769" y="3302"/>
                      <a:pt x="94769" y="2201"/>
                    </a:cubicBezTo>
                    <a:cubicBezTo>
                      <a:pt x="95384" y="2201"/>
                      <a:pt x="95384" y="1100"/>
                      <a:pt x="95384" y="1100"/>
                    </a:cubicBezTo>
                    <a:cubicBezTo>
                      <a:pt x="95384" y="1100"/>
                      <a:pt x="97846" y="0"/>
                      <a:pt x="97846" y="0"/>
                    </a:cubicBezTo>
                    <a:cubicBezTo>
                      <a:pt x="97846" y="0"/>
                      <a:pt x="98461" y="0"/>
                      <a:pt x="98461" y="0"/>
                    </a:cubicBezTo>
                    <a:cubicBezTo>
                      <a:pt x="99076" y="1100"/>
                      <a:pt x="99692" y="1100"/>
                      <a:pt x="99692" y="1100"/>
                    </a:cubicBezTo>
                    <a:cubicBezTo>
                      <a:pt x="100307" y="1100"/>
                      <a:pt x="100923" y="2201"/>
                      <a:pt x="100923" y="2201"/>
                    </a:cubicBezTo>
                    <a:cubicBezTo>
                      <a:pt x="101538" y="3302"/>
                      <a:pt x="102153" y="3302"/>
                      <a:pt x="102153" y="3302"/>
                    </a:cubicBezTo>
                    <a:cubicBezTo>
                      <a:pt x="102153" y="3302"/>
                      <a:pt x="102153" y="1100"/>
                      <a:pt x="102153" y="1100"/>
                    </a:cubicBezTo>
                    <a:cubicBezTo>
                      <a:pt x="102769" y="1100"/>
                      <a:pt x="103384" y="1100"/>
                      <a:pt x="103384" y="1100"/>
                    </a:cubicBezTo>
                    <a:cubicBezTo>
                      <a:pt x="104000" y="2201"/>
                      <a:pt x="104000" y="2201"/>
                      <a:pt x="104000" y="2201"/>
                    </a:cubicBezTo>
                    <a:cubicBezTo>
                      <a:pt x="104000" y="2201"/>
                      <a:pt x="104615" y="3302"/>
                      <a:pt x="105230" y="3302"/>
                    </a:cubicBezTo>
                    <a:cubicBezTo>
                      <a:pt x="105230" y="3302"/>
                      <a:pt x="105846" y="2201"/>
                      <a:pt x="105846" y="2201"/>
                    </a:cubicBezTo>
                    <a:cubicBezTo>
                      <a:pt x="105846" y="3302"/>
                      <a:pt x="106461" y="3302"/>
                      <a:pt x="106461" y="4403"/>
                    </a:cubicBezTo>
                    <a:cubicBezTo>
                      <a:pt x="106461" y="4403"/>
                      <a:pt x="107076" y="5504"/>
                      <a:pt x="107076" y="5504"/>
                    </a:cubicBezTo>
                    <a:cubicBezTo>
                      <a:pt x="107076" y="6605"/>
                      <a:pt x="107692" y="6605"/>
                      <a:pt x="107692" y="6605"/>
                    </a:cubicBezTo>
                    <a:cubicBezTo>
                      <a:pt x="107692" y="7706"/>
                      <a:pt x="107692" y="8807"/>
                      <a:pt x="107692" y="8807"/>
                    </a:cubicBezTo>
                    <a:cubicBezTo>
                      <a:pt x="107692" y="8807"/>
                      <a:pt x="107692" y="8807"/>
                      <a:pt x="107692" y="9908"/>
                    </a:cubicBezTo>
                    <a:cubicBezTo>
                      <a:pt x="108307" y="9908"/>
                      <a:pt x="110153" y="9908"/>
                      <a:pt x="110153" y="9908"/>
                    </a:cubicBezTo>
                    <a:cubicBezTo>
                      <a:pt x="110153" y="9908"/>
                      <a:pt x="110769" y="9908"/>
                      <a:pt x="110769" y="11009"/>
                    </a:cubicBezTo>
                    <a:cubicBezTo>
                      <a:pt x="110769" y="11009"/>
                      <a:pt x="112000" y="11009"/>
                      <a:pt x="112000" y="11009"/>
                    </a:cubicBezTo>
                    <a:cubicBezTo>
                      <a:pt x="112000" y="11009"/>
                      <a:pt x="112615" y="9908"/>
                      <a:pt x="112615" y="11009"/>
                    </a:cubicBezTo>
                    <a:cubicBezTo>
                      <a:pt x="112615" y="11009"/>
                      <a:pt x="112615" y="12110"/>
                      <a:pt x="112615" y="12110"/>
                    </a:cubicBezTo>
                    <a:cubicBezTo>
                      <a:pt x="113846" y="12110"/>
                      <a:pt x="113846" y="12110"/>
                      <a:pt x="113846" y="12110"/>
                    </a:cubicBezTo>
                    <a:cubicBezTo>
                      <a:pt x="114461" y="12110"/>
                      <a:pt x="114461" y="12110"/>
                      <a:pt x="114461" y="12110"/>
                    </a:cubicBezTo>
                    <a:cubicBezTo>
                      <a:pt x="114461" y="12110"/>
                      <a:pt x="115076" y="11009"/>
                      <a:pt x="115076" y="12110"/>
                    </a:cubicBezTo>
                    <a:cubicBezTo>
                      <a:pt x="115076" y="12110"/>
                      <a:pt x="115692" y="12110"/>
                      <a:pt x="115692" y="12110"/>
                    </a:cubicBezTo>
                    <a:cubicBezTo>
                      <a:pt x="115692" y="12110"/>
                      <a:pt x="116923" y="13211"/>
                      <a:pt x="116923" y="13211"/>
                    </a:cubicBezTo>
                    <a:cubicBezTo>
                      <a:pt x="116923" y="13211"/>
                      <a:pt x="117538" y="13211"/>
                      <a:pt x="118153" y="13211"/>
                    </a:cubicBezTo>
                    <a:cubicBezTo>
                      <a:pt x="118153" y="13211"/>
                      <a:pt x="120000" y="13211"/>
                      <a:pt x="120000" y="13211"/>
                    </a:cubicBezTo>
                    <a:cubicBezTo>
                      <a:pt x="120000" y="13211"/>
                      <a:pt x="120000" y="14311"/>
                      <a:pt x="120000" y="15412"/>
                    </a:cubicBezTo>
                    <a:cubicBezTo>
                      <a:pt x="120000" y="15412"/>
                      <a:pt x="120000" y="17614"/>
                      <a:pt x="120000" y="17614"/>
                    </a:cubicBezTo>
                    <a:cubicBezTo>
                      <a:pt x="120000" y="17614"/>
                      <a:pt x="119384" y="18715"/>
                      <a:pt x="119384" y="19816"/>
                    </a:cubicBezTo>
                    <a:cubicBezTo>
                      <a:pt x="118769" y="19816"/>
                      <a:pt x="118769" y="22018"/>
                      <a:pt x="118769" y="22018"/>
                    </a:cubicBezTo>
                    <a:cubicBezTo>
                      <a:pt x="118769" y="22018"/>
                      <a:pt x="118769" y="23119"/>
                      <a:pt x="118769" y="23119"/>
                    </a:cubicBezTo>
                    <a:cubicBezTo>
                      <a:pt x="118769" y="23119"/>
                      <a:pt x="118769" y="25321"/>
                      <a:pt x="118769" y="25321"/>
                    </a:cubicBezTo>
                    <a:cubicBezTo>
                      <a:pt x="118153" y="27522"/>
                      <a:pt x="118153" y="27522"/>
                      <a:pt x="118153" y="27522"/>
                    </a:cubicBezTo>
                    <a:cubicBezTo>
                      <a:pt x="118153" y="27522"/>
                      <a:pt x="117538" y="28623"/>
                      <a:pt x="118153" y="29724"/>
                    </a:cubicBezTo>
                    <a:cubicBezTo>
                      <a:pt x="118153" y="29724"/>
                      <a:pt x="118153" y="30825"/>
                      <a:pt x="118153" y="30825"/>
                    </a:cubicBezTo>
                    <a:cubicBezTo>
                      <a:pt x="118769" y="31926"/>
                      <a:pt x="118769" y="31926"/>
                      <a:pt x="118769" y="31926"/>
                    </a:cubicBezTo>
                    <a:cubicBezTo>
                      <a:pt x="117538" y="34128"/>
                      <a:pt x="117538" y="34128"/>
                      <a:pt x="117538" y="34128"/>
                    </a:cubicBezTo>
                    <a:cubicBezTo>
                      <a:pt x="117538" y="36330"/>
                      <a:pt x="117538" y="36330"/>
                      <a:pt x="117538" y="36330"/>
                    </a:cubicBezTo>
                    <a:cubicBezTo>
                      <a:pt x="117538" y="36330"/>
                      <a:pt x="118153" y="37431"/>
                      <a:pt x="117538" y="38532"/>
                    </a:cubicBezTo>
                    <a:cubicBezTo>
                      <a:pt x="117538" y="38532"/>
                      <a:pt x="116923" y="39633"/>
                      <a:pt x="116923" y="39633"/>
                    </a:cubicBezTo>
                    <a:cubicBezTo>
                      <a:pt x="116923" y="39633"/>
                      <a:pt x="115692" y="41834"/>
                      <a:pt x="115692" y="41834"/>
                    </a:cubicBezTo>
                    <a:cubicBezTo>
                      <a:pt x="115692" y="41834"/>
                      <a:pt x="115692" y="42935"/>
                      <a:pt x="115692" y="42935"/>
                    </a:cubicBezTo>
                    <a:cubicBezTo>
                      <a:pt x="115692" y="42935"/>
                      <a:pt x="115076" y="45137"/>
                      <a:pt x="115076" y="45137"/>
                    </a:cubicBezTo>
                    <a:cubicBezTo>
                      <a:pt x="115076" y="45137"/>
                      <a:pt x="115076" y="48440"/>
                      <a:pt x="115076" y="48440"/>
                    </a:cubicBezTo>
                    <a:cubicBezTo>
                      <a:pt x="115076" y="48440"/>
                      <a:pt x="115692" y="49541"/>
                      <a:pt x="115692" y="49541"/>
                    </a:cubicBezTo>
                    <a:cubicBezTo>
                      <a:pt x="115692" y="49541"/>
                      <a:pt x="115692" y="50642"/>
                      <a:pt x="115692" y="51743"/>
                    </a:cubicBezTo>
                    <a:cubicBezTo>
                      <a:pt x="115076" y="51743"/>
                      <a:pt x="115692" y="52844"/>
                      <a:pt x="115692" y="53944"/>
                    </a:cubicBezTo>
                    <a:cubicBezTo>
                      <a:pt x="115692" y="53944"/>
                      <a:pt x="115692" y="55045"/>
                      <a:pt x="115692" y="55045"/>
                    </a:cubicBezTo>
                    <a:cubicBezTo>
                      <a:pt x="115076" y="57247"/>
                      <a:pt x="115076" y="57247"/>
                      <a:pt x="115076" y="57247"/>
                    </a:cubicBezTo>
                    <a:cubicBezTo>
                      <a:pt x="114461" y="57247"/>
                      <a:pt x="114461" y="57247"/>
                      <a:pt x="114461" y="57247"/>
                    </a:cubicBezTo>
                    <a:cubicBezTo>
                      <a:pt x="115076" y="60550"/>
                      <a:pt x="115076" y="60550"/>
                      <a:pt x="115076" y="60550"/>
                    </a:cubicBezTo>
                    <a:cubicBezTo>
                      <a:pt x="113846" y="62752"/>
                      <a:pt x="113846" y="62752"/>
                      <a:pt x="113846" y="62752"/>
                    </a:cubicBezTo>
                    <a:cubicBezTo>
                      <a:pt x="108923" y="62752"/>
                      <a:pt x="108923" y="62752"/>
                      <a:pt x="108923" y="62752"/>
                    </a:cubicBezTo>
                    <a:cubicBezTo>
                      <a:pt x="104000" y="53944"/>
                      <a:pt x="104000" y="53944"/>
                      <a:pt x="104000" y="53944"/>
                    </a:cubicBezTo>
                    <a:cubicBezTo>
                      <a:pt x="100307" y="52844"/>
                      <a:pt x="100307" y="52844"/>
                      <a:pt x="100307" y="52844"/>
                    </a:cubicBezTo>
                    <a:cubicBezTo>
                      <a:pt x="97230" y="57247"/>
                      <a:pt x="97230" y="57247"/>
                      <a:pt x="97230" y="57247"/>
                    </a:cubicBezTo>
                    <a:cubicBezTo>
                      <a:pt x="92923" y="58348"/>
                      <a:pt x="92923" y="58348"/>
                      <a:pt x="92923" y="58348"/>
                    </a:cubicBezTo>
                    <a:cubicBezTo>
                      <a:pt x="89846" y="55045"/>
                      <a:pt x="89846" y="55045"/>
                      <a:pt x="89846" y="55045"/>
                    </a:cubicBezTo>
                    <a:cubicBezTo>
                      <a:pt x="81230" y="59449"/>
                      <a:pt x="81230" y="59449"/>
                      <a:pt x="81230" y="59449"/>
                    </a:cubicBezTo>
                    <a:cubicBezTo>
                      <a:pt x="80615" y="62752"/>
                      <a:pt x="80615" y="62752"/>
                      <a:pt x="80615" y="62752"/>
                    </a:cubicBezTo>
                    <a:cubicBezTo>
                      <a:pt x="79384" y="70458"/>
                      <a:pt x="79384" y="70458"/>
                      <a:pt x="79384" y="70458"/>
                    </a:cubicBezTo>
                    <a:cubicBezTo>
                      <a:pt x="77538" y="77064"/>
                      <a:pt x="77538" y="77064"/>
                      <a:pt x="77538" y="77064"/>
                    </a:cubicBezTo>
                    <a:cubicBezTo>
                      <a:pt x="75076" y="79266"/>
                      <a:pt x="75076" y="79266"/>
                      <a:pt x="75076" y="79266"/>
                    </a:cubicBezTo>
                    <a:cubicBezTo>
                      <a:pt x="73230" y="81467"/>
                      <a:pt x="73230" y="81467"/>
                      <a:pt x="73230" y="81467"/>
                    </a:cubicBezTo>
                    <a:cubicBezTo>
                      <a:pt x="71384" y="85871"/>
                      <a:pt x="71384" y="85871"/>
                      <a:pt x="71384" y="85871"/>
                    </a:cubicBezTo>
                    <a:cubicBezTo>
                      <a:pt x="67692" y="85871"/>
                      <a:pt x="67692" y="85871"/>
                      <a:pt x="67692" y="85871"/>
                    </a:cubicBezTo>
                    <a:cubicBezTo>
                      <a:pt x="65230" y="84770"/>
                      <a:pt x="65230" y="84770"/>
                      <a:pt x="65230" y="84770"/>
                    </a:cubicBezTo>
                    <a:cubicBezTo>
                      <a:pt x="61538" y="85871"/>
                      <a:pt x="61538" y="85871"/>
                      <a:pt x="61538" y="85871"/>
                    </a:cubicBezTo>
                    <a:cubicBezTo>
                      <a:pt x="60307" y="92477"/>
                      <a:pt x="60307" y="92477"/>
                      <a:pt x="60307" y="92477"/>
                    </a:cubicBezTo>
                    <a:cubicBezTo>
                      <a:pt x="57846" y="93577"/>
                      <a:pt x="57846" y="93577"/>
                      <a:pt x="57846" y="93577"/>
                    </a:cubicBezTo>
                    <a:cubicBezTo>
                      <a:pt x="53538" y="94678"/>
                      <a:pt x="53538" y="94678"/>
                      <a:pt x="53538" y="94678"/>
                    </a:cubicBezTo>
                    <a:cubicBezTo>
                      <a:pt x="48000" y="97981"/>
                      <a:pt x="48000" y="97981"/>
                      <a:pt x="48000" y="97981"/>
                    </a:cubicBezTo>
                    <a:cubicBezTo>
                      <a:pt x="44923" y="103486"/>
                      <a:pt x="44923" y="103486"/>
                      <a:pt x="44923" y="103486"/>
                    </a:cubicBezTo>
                    <a:cubicBezTo>
                      <a:pt x="44923" y="105688"/>
                      <a:pt x="44923" y="105688"/>
                      <a:pt x="44923" y="105688"/>
                    </a:cubicBezTo>
                    <a:cubicBezTo>
                      <a:pt x="44923" y="105688"/>
                      <a:pt x="47384" y="108990"/>
                      <a:pt x="48615" y="110091"/>
                    </a:cubicBezTo>
                    <a:cubicBezTo>
                      <a:pt x="49846" y="112293"/>
                      <a:pt x="46153" y="113394"/>
                      <a:pt x="45538" y="114495"/>
                    </a:cubicBezTo>
                    <a:cubicBezTo>
                      <a:pt x="44923" y="115596"/>
                      <a:pt x="39384" y="116697"/>
                      <a:pt x="39384" y="116697"/>
                    </a:cubicBezTo>
                    <a:cubicBezTo>
                      <a:pt x="28923" y="117798"/>
                      <a:pt x="28923" y="117798"/>
                      <a:pt x="28923" y="117798"/>
                    </a:cubicBezTo>
                    <a:cubicBezTo>
                      <a:pt x="23384" y="120000"/>
                      <a:pt x="23384" y="120000"/>
                      <a:pt x="23384" y="120000"/>
                    </a:cubicBezTo>
                    <a:cubicBezTo>
                      <a:pt x="20923" y="117798"/>
                      <a:pt x="20923" y="117798"/>
                      <a:pt x="20923" y="117798"/>
                    </a:cubicBezTo>
                    <a:cubicBezTo>
                      <a:pt x="16615" y="113394"/>
                      <a:pt x="16615" y="113394"/>
                      <a:pt x="16615" y="113394"/>
                    </a:cubicBezTo>
                    <a:cubicBezTo>
                      <a:pt x="13538" y="107889"/>
                      <a:pt x="13538" y="107889"/>
                      <a:pt x="13538" y="107889"/>
                    </a:cubicBezTo>
                    <a:cubicBezTo>
                      <a:pt x="13538" y="107889"/>
                      <a:pt x="13538" y="107889"/>
                      <a:pt x="13538" y="107889"/>
                    </a:cubicBezTo>
                    <a:cubicBezTo>
                      <a:pt x="8615" y="106788"/>
                      <a:pt x="8615" y="106788"/>
                      <a:pt x="8615" y="106788"/>
                    </a:cubicBezTo>
                    <a:cubicBezTo>
                      <a:pt x="8615" y="107889"/>
                      <a:pt x="8615" y="107889"/>
                      <a:pt x="8615" y="107889"/>
                    </a:cubicBezTo>
                    <a:cubicBezTo>
                      <a:pt x="8615" y="112293"/>
                      <a:pt x="8615" y="112293"/>
                      <a:pt x="8615" y="112293"/>
                    </a:cubicBezTo>
                    <a:cubicBezTo>
                      <a:pt x="6769" y="116697"/>
                      <a:pt x="6769" y="116697"/>
                      <a:pt x="6769" y="116697"/>
                    </a:cubicBezTo>
                    <a:cubicBezTo>
                      <a:pt x="5538" y="113394"/>
                      <a:pt x="4923" y="107889"/>
                      <a:pt x="3692" y="102385"/>
                    </a:cubicBezTo>
                    <a:cubicBezTo>
                      <a:pt x="3692" y="102385"/>
                      <a:pt x="3692" y="101284"/>
                      <a:pt x="3076" y="100183"/>
                    </a:cubicBezTo>
                    <a:cubicBezTo>
                      <a:pt x="3076" y="99082"/>
                      <a:pt x="2461" y="96880"/>
                      <a:pt x="2461" y="96880"/>
                    </a:cubicBezTo>
                    <a:cubicBezTo>
                      <a:pt x="2461" y="96880"/>
                      <a:pt x="2461" y="96880"/>
                      <a:pt x="2461" y="96880"/>
                    </a:cubicBezTo>
                    <a:cubicBezTo>
                      <a:pt x="1846" y="95779"/>
                      <a:pt x="1230" y="94678"/>
                      <a:pt x="1230" y="94678"/>
                    </a:cubicBezTo>
                    <a:cubicBezTo>
                      <a:pt x="1230" y="94678"/>
                      <a:pt x="1230" y="93577"/>
                      <a:pt x="1230" y="93577"/>
                    </a:cubicBezTo>
                    <a:cubicBezTo>
                      <a:pt x="615" y="93577"/>
                      <a:pt x="0" y="92477"/>
                      <a:pt x="0" y="92477"/>
                    </a:cubicBezTo>
                    <a:cubicBezTo>
                      <a:pt x="0" y="92477"/>
                      <a:pt x="0" y="89174"/>
                      <a:pt x="0" y="89174"/>
                    </a:cubicBezTo>
                    <a:cubicBezTo>
                      <a:pt x="0" y="86972"/>
                      <a:pt x="0" y="86972"/>
                      <a:pt x="0" y="86972"/>
                    </a:cubicBezTo>
                    <a:cubicBezTo>
                      <a:pt x="1230" y="84770"/>
                      <a:pt x="1230" y="84770"/>
                      <a:pt x="1230" y="84770"/>
                    </a:cubicBezTo>
                    <a:cubicBezTo>
                      <a:pt x="1230" y="84770"/>
                      <a:pt x="1230" y="82568"/>
                      <a:pt x="1230" y="82568"/>
                    </a:cubicBezTo>
                    <a:cubicBezTo>
                      <a:pt x="1230" y="82568"/>
                      <a:pt x="1846" y="80366"/>
                      <a:pt x="1846" y="80366"/>
                    </a:cubicBezTo>
                    <a:cubicBezTo>
                      <a:pt x="1230" y="79266"/>
                      <a:pt x="1230" y="79266"/>
                      <a:pt x="1230" y="79266"/>
                    </a:cubicBezTo>
                    <a:cubicBezTo>
                      <a:pt x="1230" y="75963"/>
                      <a:pt x="1230" y="75963"/>
                      <a:pt x="1230" y="75963"/>
                    </a:cubicBezTo>
                    <a:cubicBezTo>
                      <a:pt x="1846" y="74862"/>
                      <a:pt x="1846" y="74862"/>
                      <a:pt x="1846" y="74862"/>
                    </a:cubicBezTo>
                    <a:cubicBezTo>
                      <a:pt x="1846" y="72660"/>
                      <a:pt x="1846" y="72660"/>
                      <a:pt x="1846" y="72660"/>
                    </a:cubicBezTo>
                    <a:cubicBezTo>
                      <a:pt x="1846" y="72660"/>
                      <a:pt x="1846" y="71559"/>
                      <a:pt x="1846" y="71559"/>
                    </a:cubicBezTo>
                    <a:cubicBezTo>
                      <a:pt x="2461" y="71559"/>
                      <a:pt x="2461" y="68256"/>
                      <a:pt x="2461" y="68256"/>
                    </a:cubicBezTo>
                    <a:cubicBezTo>
                      <a:pt x="2461" y="68256"/>
                      <a:pt x="3076" y="66055"/>
                      <a:pt x="3076" y="66055"/>
                    </a:cubicBezTo>
                    <a:cubicBezTo>
                      <a:pt x="3692" y="66055"/>
                      <a:pt x="3692" y="64954"/>
                      <a:pt x="3692" y="64954"/>
                    </a:cubicBezTo>
                    <a:cubicBezTo>
                      <a:pt x="3692" y="63853"/>
                      <a:pt x="3692" y="62752"/>
                      <a:pt x="3692" y="62752"/>
                    </a:cubicBezTo>
                    <a:cubicBezTo>
                      <a:pt x="4923" y="61651"/>
                      <a:pt x="4923" y="61651"/>
                      <a:pt x="4923" y="61651"/>
                    </a:cubicBezTo>
                    <a:cubicBezTo>
                      <a:pt x="4923" y="61651"/>
                      <a:pt x="5538" y="60550"/>
                      <a:pt x="5538" y="60550"/>
                    </a:cubicBezTo>
                    <a:cubicBezTo>
                      <a:pt x="5538" y="60550"/>
                      <a:pt x="6153" y="60550"/>
                      <a:pt x="6769" y="60550"/>
                    </a:cubicBezTo>
                    <a:cubicBezTo>
                      <a:pt x="6769" y="60550"/>
                      <a:pt x="7384" y="60550"/>
                      <a:pt x="8000" y="60550"/>
                    </a:cubicBezTo>
                    <a:cubicBezTo>
                      <a:pt x="8000" y="60550"/>
                      <a:pt x="8000" y="61651"/>
                      <a:pt x="8615" y="61651"/>
                    </a:cubicBezTo>
                    <a:cubicBezTo>
                      <a:pt x="9230" y="61651"/>
                      <a:pt x="9846" y="62752"/>
                      <a:pt x="9846" y="62752"/>
                    </a:cubicBezTo>
                    <a:cubicBezTo>
                      <a:pt x="10461" y="61651"/>
                      <a:pt x="10461" y="61651"/>
                      <a:pt x="10461" y="61651"/>
                    </a:cubicBezTo>
                    <a:cubicBezTo>
                      <a:pt x="11076" y="61651"/>
                      <a:pt x="11076" y="60550"/>
                      <a:pt x="11076" y="60550"/>
                    </a:cubicBezTo>
                    <a:cubicBezTo>
                      <a:pt x="11692" y="60550"/>
                      <a:pt x="12923" y="61651"/>
                      <a:pt x="12923" y="61651"/>
                    </a:cubicBezTo>
                    <a:cubicBezTo>
                      <a:pt x="12923" y="61651"/>
                      <a:pt x="13538" y="62752"/>
                      <a:pt x="13538" y="61651"/>
                    </a:cubicBezTo>
                    <a:cubicBezTo>
                      <a:pt x="14153" y="61651"/>
                      <a:pt x="14769" y="60550"/>
                      <a:pt x="14769" y="60550"/>
                    </a:cubicBezTo>
                    <a:cubicBezTo>
                      <a:pt x="16000" y="59449"/>
                      <a:pt x="16000" y="59449"/>
                      <a:pt x="16000" y="59449"/>
                    </a:cubicBezTo>
                    <a:close/>
                  </a:path>
                </a:pathLst>
              </a:custGeom>
              <a:grpFill/>
              <a:ln w="3175" cap="flat" cmpd="sng">
                <a:solidFill>
                  <a:srgbClr val="FFFFFF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45713" tIns="22850" rIns="45713" bIns="22850" anchor="t" anchorCtr="0">
                <a:noAutofit/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7F7F7F"/>
                  </a:solidFill>
                  <a:effectLst/>
                  <a:uLnTx/>
                  <a:uFillTx/>
                  <a:latin typeface="Calibri" panose="020F0502020204030204" pitchFamily="34" charset="0"/>
                  <a:ea typeface="Source Sans Pro"/>
                  <a:cs typeface="Calibri" panose="020F0502020204030204" pitchFamily="34" charset="0"/>
                  <a:sym typeface="Source Sans Pro"/>
                </a:endParaRPr>
              </a:p>
            </p:txBody>
          </p:sp>
          <p:sp>
            <p:nvSpPr>
              <p:cNvPr id="163" name="Shape 2020">
                <a:extLst>
                  <a:ext uri="{FF2B5EF4-FFF2-40B4-BE49-F238E27FC236}">
                    <a16:creationId xmlns:a16="http://schemas.microsoft.com/office/drawing/2014/main" id="{35593FDC-0433-7845-B4B8-854E2BC4CFB1}"/>
                  </a:ext>
                </a:extLst>
              </p:cNvPr>
              <p:cNvSpPr/>
              <p:nvPr/>
            </p:nvSpPr>
            <p:spPr>
              <a:xfrm>
                <a:off x="5320612" y="3211660"/>
                <a:ext cx="266061" cy="194972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9230" y="65454"/>
                    </a:moveTo>
                    <a:cubicBezTo>
                      <a:pt x="7179" y="64090"/>
                      <a:pt x="7179" y="64090"/>
                      <a:pt x="7179" y="64090"/>
                    </a:cubicBezTo>
                    <a:cubicBezTo>
                      <a:pt x="5128" y="62727"/>
                      <a:pt x="5128" y="62727"/>
                      <a:pt x="5128" y="62727"/>
                    </a:cubicBezTo>
                    <a:cubicBezTo>
                      <a:pt x="2051" y="62727"/>
                      <a:pt x="2051" y="62727"/>
                      <a:pt x="2051" y="62727"/>
                    </a:cubicBezTo>
                    <a:cubicBezTo>
                      <a:pt x="0" y="60000"/>
                      <a:pt x="0" y="60000"/>
                      <a:pt x="0" y="60000"/>
                    </a:cubicBezTo>
                    <a:cubicBezTo>
                      <a:pt x="1025" y="57272"/>
                      <a:pt x="1025" y="57272"/>
                      <a:pt x="1025" y="57272"/>
                    </a:cubicBezTo>
                    <a:cubicBezTo>
                      <a:pt x="1025" y="54545"/>
                      <a:pt x="1025" y="54545"/>
                      <a:pt x="1025" y="54545"/>
                    </a:cubicBezTo>
                    <a:cubicBezTo>
                      <a:pt x="1025" y="54545"/>
                      <a:pt x="3076" y="51818"/>
                      <a:pt x="3076" y="51818"/>
                    </a:cubicBezTo>
                    <a:cubicBezTo>
                      <a:pt x="4102" y="50454"/>
                      <a:pt x="6153" y="49090"/>
                      <a:pt x="6153" y="49090"/>
                    </a:cubicBezTo>
                    <a:cubicBezTo>
                      <a:pt x="7179" y="46363"/>
                      <a:pt x="7179" y="46363"/>
                      <a:pt x="7179" y="46363"/>
                    </a:cubicBezTo>
                    <a:cubicBezTo>
                      <a:pt x="7179" y="46363"/>
                      <a:pt x="8205" y="45000"/>
                      <a:pt x="9230" y="45000"/>
                    </a:cubicBezTo>
                    <a:cubicBezTo>
                      <a:pt x="10256" y="45000"/>
                      <a:pt x="10256" y="46363"/>
                      <a:pt x="10256" y="45000"/>
                    </a:cubicBezTo>
                    <a:cubicBezTo>
                      <a:pt x="11282" y="45000"/>
                      <a:pt x="11282" y="39545"/>
                      <a:pt x="11282" y="39545"/>
                    </a:cubicBezTo>
                    <a:cubicBezTo>
                      <a:pt x="11282" y="36818"/>
                      <a:pt x="11282" y="36818"/>
                      <a:pt x="11282" y="36818"/>
                    </a:cubicBezTo>
                    <a:cubicBezTo>
                      <a:pt x="13333" y="36818"/>
                      <a:pt x="13333" y="36818"/>
                      <a:pt x="13333" y="36818"/>
                    </a:cubicBezTo>
                    <a:cubicBezTo>
                      <a:pt x="22564" y="40909"/>
                      <a:pt x="22564" y="40909"/>
                      <a:pt x="22564" y="40909"/>
                    </a:cubicBezTo>
                    <a:cubicBezTo>
                      <a:pt x="32820" y="42272"/>
                      <a:pt x="32820" y="42272"/>
                      <a:pt x="32820" y="42272"/>
                    </a:cubicBezTo>
                    <a:cubicBezTo>
                      <a:pt x="42051" y="42272"/>
                      <a:pt x="42051" y="42272"/>
                      <a:pt x="42051" y="42272"/>
                    </a:cubicBezTo>
                    <a:cubicBezTo>
                      <a:pt x="44102" y="42272"/>
                      <a:pt x="44102" y="42272"/>
                      <a:pt x="44102" y="42272"/>
                    </a:cubicBezTo>
                    <a:cubicBezTo>
                      <a:pt x="47179" y="39545"/>
                      <a:pt x="47179" y="39545"/>
                      <a:pt x="47179" y="39545"/>
                    </a:cubicBezTo>
                    <a:cubicBezTo>
                      <a:pt x="49230" y="35454"/>
                      <a:pt x="49230" y="35454"/>
                      <a:pt x="49230" y="35454"/>
                    </a:cubicBezTo>
                    <a:cubicBezTo>
                      <a:pt x="53333" y="34090"/>
                      <a:pt x="53333" y="34090"/>
                      <a:pt x="53333" y="34090"/>
                    </a:cubicBezTo>
                    <a:cubicBezTo>
                      <a:pt x="54358" y="31363"/>
                      <a:pt x="54358" y="31363"/>
                      <a:pt x="54358" y="31363"/>
                    </a:cubicBezTo>
                    <a:cubicBezTo>
                      <a:pt x="56410" y="25909"/>
                      <a:pt x="56410" y="25909"/>
                      <a:pt x="56410" y="25909"/>
                    </a:cubicBezTo>
                    <a:cubicBezTo>
                      <a:pt x="59487" y="23181"/>
                      <a:pt x="59487" y="23181"/>
                      <a:pt x="59487" y="23181"/>
                    </a:cubicBezTo>
                    <a:cubicBezTo>
                      <a:pt x="65641" y="23181"/>
                      <a:pt x="65641" y="23181"/>
                      <a:pt x="65641" y="23181"/>
                    </a:cubicBezTo>
                    <a:cubicBezTo>
                      <a:pt x="72820" y="20454"/>
                      <a:pt x="72820" y="20454"/>
                      <a:pt x="72820" y="20454"/>
                    </a:cubicBezTo>
                    <a:cubicBezTo>
                      <a:pt x="77948" y="23181"/>
                      <a:pt x="77948" y="23181"/>
                      <a:pt x="77948" y="23181"/>
                    </a:cubicBezTo>
                    <a:cubicBezTo>
                      <a:pt x="84102" y="17727"/>
                      <a:pt x="84102" y="17727"/>
                      <a:pt x="84102" y="17727"/>
                    </a:cubicBezTo>
                    <a:cubicBezTo>
                      <a:pt x="87179" y="16363"/>
                      <a:pt x="87179" y="16363"/>
                      <a:pt x="87179" y="16363"/>
                    </a:cubicBezTo>
                    <a:cubicBezTo>
                      <a:pt x="92307" y="13636"/>
                      <a:pt x="92307" y="13636"/>
                      <a:pt x="92307" y="13636"/>
                    </a:cubicBezTo>
                    <a:cubicBezTo>
                      <a:pt x="98461" y="19090"/>
                      <a:pt x="98461" y="19090"/>
                      <a:pt x="98461" y="19090"/>
                    </a:cubicBezTo>
                    <a:cubicBezTo>
                      <a:pt x="97435" y="10909"/>
                      <a:pt x="97435" y="10909"/>
                      <a:pt x="97435" y="10909"/>
                    </a:cubicBezTo>
                    <a:cubicBezTo>
                      <a:pt x="98461" y="5454"/>
                      <a:pt x="98461" y="5454"/>
                      <a:pt x="98461" y="5454"/>
                    </a:cubicBezTo>
                    <a:cubicBezTo>
                      <a:pt x="102564" y="2727"/>
                      <a:pt x="102564" y="2727"/>
                      <a:pt x="102564" y="2727"/>
                    </a:cubicBezTo>
                    <a:cubicBezTo>
                      <a:pt x="103589" y="2727"/>
                      <a:pt x="103589" y="2727"/>
                      <a:pt x="103589" y="2727"/>
                    </a:cubicBezTo>
                    <a:cubicBezTo>
                      <a:pt x="103589" y="2727"/>
                      <a:pt x="103589" y="2727"/>
                      <a:pt x="103589" y="2727"/>
                    </a:cubicBezTo>
                    <a:cubicBezTo>
                      <a:pt x="107692" y="0"/>
                      <a:pt x="107692" y="0"/>
                      <a:pt x="107692" y="0"/>
                    </a:cubicBezTo>
                    <a:cubicBezTo>
                      <a:pt x="109743" y="2727"/>
                      <a:pt x="109743" y="2727"/>
                      <a:pt x="109743" y="2727"/>
                    </a:cubicBezTo>
                    <a:cubicBezTo>
                      <a:pt x="110769" y="5454"/>
                      <a:pt x="110769" y="5454"/>
                      <a:pt x="110769" y="5454"/>
                    </a:cubicBezTo>
                    <a:cubicBezTo>
                      <a:pt x="110769" y="5454"/>
                      <a:pt x="110769" y="5454"/>
                      <a:pt x="110769" y="5454"/>
                    </a:cubicBezTo>
                    <a:cubicBezTo>
                      <a:pt x="110769" y="5454"/>
                      <a:pt x="110769" y="5454"/>
                      <a:pt x="110769" y="6818"/>
                    </a:cubicBezTo>
                    <a:cubicBezTo>
                      <a:pt x="110769" y="6818"/>
                      <a:pt x="110769" y="6818"/>
                      <a:pt x="110769" y="6818"/>
                    </a:cubicBezTo>
                    <a:cubicBezTo>
                      <a:pt x="110769" y="8181"/>
                      <a:pt x="110769" y="8181"/>
                      <a:pt x="110769" y="8181"/>
                    </a:cubicBezTo>
                    <a:cubicBezTo>
                      <a:pt x="111794" y="9545"/>
                      <a:pt x="111794" y="9545"/>
                      <a:pt x="111794" y="9545"/>
                    </a:cubicBezTo>
                    <a:cubicBezTo>
                      <a:pt x="112820" y="10909"/>
                      <a:pt x="112820" y="10909"/>
                      <a:pt x="112820" y="10909"/>
                    </a:cubicBezTo>
                    <a:cubicBezTo>
                      <a:pt x="112820" y="10909"/>
                      <a:pt x="112820" y="10909"/>
                      <a:pt x="112820" y="10909"/>
                    </a:cubicBezTo>
                    <a:cubicBezTo>
                      <a:pt x="113846" y="13636"/>
                      <a:pt x="113846" y="13636"/>
                      <a:pt x="113846" y="13636"/>
                    </a:cubicBezTo>
                    <a:cubicBezTo>
                      <a:pt x="113846" y="16363"/>
                      <a:pt x="113846" y="16363"/>
                      <a:pt x="113846" y="16363"/>
                    </a:cubicBezTo>
                    <a:cubicBezTo>
                      <a:pt x="120000" y="25909"/>
                      <a:pt x="120000" y="25909"/>
                      <a:pt x="120000" y="25909"/>
                    </a:cubicBezTo>
                    <a:cubicBezTo>
                      <a:pt x="120000" y="25909"/>
                      <a:pt x="117948" y="25909"/>
                      <a:pt x="117948" y="25909"/>
                    </a:cubicBezTo>
                    <a:cubicBezTo>
                      <a:pt x="116923" y="25909"/>
                      <a:pt x="114871" y="25909"/>
                      <a:pt x="114871" y="25909"/>
                    </a:cubicBezTo>
                    <a:cubicBezTo>
                      <a:pt x="114871" y="25909"/>
                      <a:pt x="113846" y="27272"/>
                      <a:pt x="112820" y="27272"/>
                    </a:cubicBezTo>
                    <a:cubicBezTo>
                      <a:pt x="112820" y="27272"/>
                      <a:pt x="111794" y="30000"/>
                      <a:pt x="111794" y="30000"/>
                    </a:cubicBezTo>
                    <a:cubicBezTo>
                      <a:pt x="110769" y="31363"/>
                      <a:pt x="110769" y="31363"/>
                      <a:pt x="110769" y="31363"/>
                    </a:cubicBezTo>
                    <a:cubicBezTo>
                      <a:pt x="111794" y="32727"/>
                      <a:pt x="111794" y="32727"/>
                      <a:pt x="111794" y="32727"/>
                    </a:cubicBezTo>
                    <a:cubicBezTo>
                      <a:pt x="113846" y="38181"/>
                      <a:pt x="114871" y="38181"/>
                      <a:pt x="109743" y="36818"/>
                    </a:cubicBezTo>
                    <a:cubicBezTo>
                      <a:pt x="107692" y="35454"/>
                      <a:pt x="107692" y="35454"/>
                      <a:pt x="107692" y="35454"/>
                    </a:cubicBezTo>
                    <a:cubicBezTo>
                      <a:pt x="106666" y="36818"/>
                      <a:pt x="106666" y="36818"/>
                      <a:pt x="106666" y="36818"/>
                    </a:cubicBezTo>
                    <a:cubicBezTo>
                      <a:pt x="104615" y="38181"/>
                      <a:pt x="104615" y="38181"/>
                      <a:pt x="104615" y="38181"/>
                    </a:cubicBezTo>
                    <a:cubicBezTo>
                      <a:pt x="104615" y="38181"/>
                      <a:pt x="104615" y="38181"/>
                      <a:pt x="104615" y="38181"/>
                    </a:cubicBezTo>
                    <a:cubicBezTo>
                      <a:pt x="104615" y="38181"/>
                      <a:pt x="104615" y="40909"/>
                      <a:pt x="104615" y="40909"/>
                    </a:cubicBezTo>
                    <a:cubicBezTo>
                      <a:pt x="103589" y="43636"/>
                      <a:pt x="103589" y="43636"/>
                      <a:pt x="103589" y="43636"/>
                    </a:cubicBezTo>
                    <a:cubicBezTo>
                      <a:pt x="101538" y="45000"/>
                      <a:pt x="101538" y="45000"/>
                      <a:pt x="101538" y="45000"/>
                    </a:cubicBezTo>
                    <a:cubicBezTo>
                      <a:pt x="99487" y="46363"/>
                      <a:pt x="99487" y="46363"/>
                      <a:pt x="99487" y="46363"/>
                    </a:cubicBezTo>
                    <a:cubicBezTo>
                      <a:pt x="98461" y="47727"/>
                      <a:pt x="98461" y="47727"/>
                      <a:pt x="98461" y="47727"/>
                    </a:cubicBezTo>
                    <a:cubicBezTo>
                      <a:pt x="96410" y="47727"/>
                      <a:pt x="96410" y="47727"/>
                      <a:pt x="96410" y="47727"/>
                    </a:cubicBezTo>
                    <a:cubicBezTo>
                      <a:pt x="94358" y="49090"/>
                      <a:pt x="94358" y="49090"/>
                      <a:pt x="94358" y="49090"/>
                    </a:cubicBezTo>
                    <a:cubicBezTo>
                      <a:pt x="93333" y="51818"/>
                      <a:pt x="93333" y="51818"/>
                      <a:pt x="93333" y="51818"/>
                    </a:cubicBezTo>
                    <a:cubicBezTo>
                      <a:pt x="93333" y="51818"/>
                      <a:pt x="91282" y="51818"/>
                      <a:pt x="91282" y="51818"/>
                    </a:cubicBezTo>
                    <a:cubicBezTo>
                      <a:pt x="91282" y="51818"/>
                      <a:pt x="88205" y="53181"/>
                      <a:pt x="88205" y="53181"/>
                    </a:cubicBezTo>
                    <a:cubicBezTo>
                      <a:pt x="88205" y="55909"/>
                      <a:pt x="88205" y="55909"/>
                      <a:pt x="88205" y="55909"/>
                    </a:cubicBezTo>
                    <a:cubicBezTo>
                      <a:pt x="88205" y="55909"/>
                      <a:pt x="87179" y="57272"/>
                      <a:pt x="87179" y="57272"/>
                    </a:cubicBezTo>
                    <a:cubicBezTo>
                      <a:pt x="87179" y="57272"/>
                      <a:pt x="87179" y="61363"/>
                      <a:pt x="87179" y="61363"/>
                    </a:cubicBezTo>
                    <a:cubicBezTo>
                      <a:pt x="87179" y="61363"/>
                      <a:pt x="89230" y="62727"/>
                      <a:pt x="89230" y="62727"/>
                    </a:cubicBezTo>
                    <a:cubicBezTo>
                      <a:pt x="90256" y="64090"/>
                      <a:pt x="90256" y="64090"/>
                      <a:pt x="90256" y="64090"/>
                    </a:cubicBezTo>
                    <a:cubicBezTo>
                      <a:pt x="91282" y="65454"/>
                      <a:pt x="91282" y="65454"/>
                      <a:pt x="91282" y="65454"/>
                    </a:cubicBezTo>
                    <a:cubicBezTo>
                      <a:pt x="91282" y="65454"/>
                      <a:pt x="92307" y="66818"/>
                      <a:pt x="92307" y="66818"/>
                    </a:cubicBezTo>
                    <a:cubicBezTo>
                      <a:pt x="91282" y="66818"/>
                      <a:pt x="91282" y="70909"/>
                      <a:pt x="91282" y="70909"/>
                    </a:cubicBezTo>
                    <a:cubicBezTo>
                      <a:pt x="92307" y="75000"/>
                      <a:pt x="92307" y="75000"/>
                      <a:pt x="92307" y="75000"/>
                    </a:cubicBezTo>
                    <a:cubicBezTo>
                      <a:pt x="91282" y="76363"/>
                      <a:pt x="91282" y="76363"/>
                      <a:pt x="91282" y="76363"/>
                    </a:cubicBezTo>
                    <a:cubicBezTo>
                      <a:pt x="92307" y="79090"/>
                      <a:pt x="92307" y="79090"/>
                      <a:pt x="92307" y="79090"/>
                    </a:cubicBezTo>
                    <a:cubicBezTo>
                      <a:pt x="92307" y="79090"/>
                      <a:pt x="93333" y="79090"/>
                      <a:pt x="92307" y="80454"/>
                    </a:cubicBezTo>
                    <a:cubicBezTo>
                      <a:pt x="91282" y="80454"/>
                      <a:pt x="90256" y="81818"/>
                      <a:pt x="90256" y="81818"/>
                    </a:cubicBezTo>
                    <a:cubicBezTo>
                      <a:pt x="90256" y="81818"/>
                      <a:pt x="88205" y="81818"/>
                      <a:pt x="88205" y="81818"/>
                    </a:cubicBezTo>
                    <a:cubicBezTo>
                      <a:pt x="88205" y="81818"/>
                      <a:pt x="86153" y="81818"/>
                      <a:pt x="86153" y="81818"/>
                    </a:cubicBezTo>
                    <a:cubicBezTo>
                      <a:pt x="85128" y="84545"/>
                      <a:pt x="85128" y="84545"/>
                      <a:pt x="85128" y="84545"/>
                    </a:cubicBezTo>
                    <a:cubicBezTo>
                      <a:pt x="83076" y="83181"/>
                      <a:pt x="83076" y="83181"/>
                      <a:pt x="83076" y="83181"/>
                    </a:cubicBezTo>
                    <a:cubicBezTo>
                      <a:pt x="83076" y="85909"/>
                      <a:pt x="83076" y="85909"/>
                      <a:pt x="83076" y="85909"/>
                    </a:cubicBezTo>
                    <a:cubicBezTo>
                      <a:pt x="80000" y="87272"/>
                      <a:pt x="80000" y="87272"/>
                      <a:pt x="80000" y="87272"/>
                    </a:cubicBezTo>
                    <a:cubicBezTo>
                      <a:pt x="77948" y="88636"/>
                      <a:pt x="77948" y="88636"/>
                      <a:pt x="77948" y="88636"/>
                    </a:cubicBezTo>
                    <a:cubicBezTo>
                      <a:pt x="76923" y="91363"/>
                      <a:pt x="76923" y="91363"/>
                      <a:pt x="76923" y="91363"/>
                    </a:cubicBezTo>
                    <a:cubicBezTo>
                      <a:pt x="77948" y="92727"/>
                      <a:pt x="77948" y="92727"/>
                      <a:pt x="77948" y="92727"/>
                    </a:cubicBezTo>
                    <a:cubicBezTo>
                      <a:pt x="77948" y="92727"/>
                      <a:pt x="78974" y="94090"/>
                      <a:pt x="78974" y="92727"/>
                    </a:cubicBezTo>
                    <a:cubicBezTo>
                      <a:pt x="78974" y="92727"/>
                      <a:pt x="78974" y="91363"/>
                      <a:pt x="78974" y="91363"/>
                    </a:cubicBezTo>
                    <a:cubicBezTo>
                      <a:pt x="80000" y="92727"/>
                      <a:pt x="81025" y="94090"/>
                      <a:pt x="81025" y="94090"/>
                    </a:cubicBezTo>
                    <a:cubicBezTo>
                      <a:pt x="82051" y="96818"/>
                      <a:pt x="82051" y="96818"/>
                      <a:pt x="82051" y="96818"/>
                    </a:cubicBezTo>
                    <a:cubicBezTo>
                      <a:pt x="82051" y="96818"/>
                      <a:pt x="80000" y="96818"/>
                      <a:pt x="80000" y="96818"/>
                    </a:cubicBezTo>
                    <a:cubicBezTo>
                      <a:pt x="80000" y="96818"/>
                      <a:pt x="78974" y="98181"/>
                      <a:pt x="78974" y="98181"/>
                    </a:cubicBezTo>
                    <a:cubicBezTo>
                      <a:pt x="77948" y="99545"/>
                      <a:pt x="77948" y="99545"/>
                      <a:pt x="77948" y="99545"/>
                    </a:cubicBezTo>
                    <a:cubicBezTo>
                      <a:pt x="77948" y="100909"/>
                      <a:pt x="77948" y="100909"/>
                      <a:pt x="77948" y="102272"/>
                    </a:cubicBezTo>
                    <a:cubicBezTo>
                      <a:pt x="77948" y="102272"/>
                      <a:pt x="77948" y="103636"/>
                      <a:pt x="77948" y="103636"/>
                    </a:cubicBezTo>
                    <a:cubicBezTo>
                      <a:pt x="78974" y="103636"/>
                      <a:pt x="80000" y="106363"/>
                      <a:pt x="80000" y="106363"/>
                    </a:cubicBezTo>
                    <a:cubicBezTo>
                      <a:pt x="80000" y="106363"/>
                      <a:pt x="81025" y="107727"/>
                      <a:pt x="81025" y="107727"/>
                    </a:cubicBezTo>
                    <a:cubicBezTo>
                      <a:pt x="81025" y="107727"/>
                      <a:pt x="81025" y="109090"/>
                      <a:pt x="81025" y="109090"/>
                    </a:cubicBezTo>
                    <a:cubicBezTo>
                      <a:pt x="81025" y="109090"/>
                      <a:pt x="80000" y="110454"/>
                      <a:pt x="78974" y="110454"/>
                    </a:cubicBezTo>
                    <a:cubicBezTo>
                      <a:pt x="78974" y="110454"/>
                      <a:pt x="76923" y="110454"/>
                      <a:pt x="76923" y="110454"/>
                    </a:cubicBezTo>
                    <a:cubicBezTo>
                      <a:pt x="76923" y="110454"/>
                      <a:pt x="75897" y="113181"/>
                      <a:pt x="75897" y="113181"/>
                    </a:cubicBezTo>
                    <a:cubicBezTo>
                      <a:pt x="75897" y="113181"/>
                      <a:pt x="74871" y="113181"/>
                      <a:pt x="73846" y="113181"/>
                    </a:cubicBezTo>
                    <a:cubicBezTo>
                      <a:pt x="73846" y="113181"/>
                      <a:pt x="75897" y="114545"/>
                      <a:pt x="73846" y="113181"/>
                    </a:cubicBezTo>
                    <a:cubicBezTo>
                      <a:pt x="70769" y="111818"/>
                      <a:pt x="70769" y="110454"/>
                      <a:pt x="70769" y="110454"/>
                    </a:cubicBezTo>
                    <a:cubicBezTo>
                      <a:pt x="70769" y="110454"/>
                      <a:pt x="69743" y="109090"/>
                      <a:pt x="69743" y="109090"/>
                    </a:cubicBezTo>
                    <a:cubicBezTo>
                      <a:pt x="68717" y="109090"/>
                      <a:pt x="67692" y="109090"/>
                      <a:pt x="67692" y="109090"/>
                    </a:cubicBezTo>
                    <a:cubicBezTo>
                      <a:pt x="65641" y="109090"/>
                      <a:pt x="65641" y="109090"/>
                      <a:pt x="65641" y="109090"/>
                    </a:cubicBezTo>
                    <a:cubicBezTo>
                      <a:pt x="64615" y="107727"/>
                      <a:pt x="64615" y="107727"/>
                      <a:pt x="64615" y="107727"/>
                    </a:cubicBezTo>
                    <a:cubicBezTo>
                      <a:pt x="63589" y="110454"/>
                      <a:pt x="63589" y="110454"/>
                      <a:pt x="63589" y="110454"/>
                    </a:cubicBezTo>
                    <a:cubicBezTo>
                      <a:pt x="63589" y="110454"/>
                      <a:pt x="63589" y="111818"/>
                      <a:pt x="62564" y="111818"/>
                    </a:cubicBezTo>
                    <a:cubicBezTo>
                      <a:pt x="61538" y="113181"/>
                      <a:pt x="62564" y="113181"/>
                      <a:pt x="61538" y="113181"/>
                    </a:cubicBezTo>
                    <a:cubicBezTo>
                      <a:pt x="59487" y="113181"/>
                      <a:pt x="58461" y="110454"/>
                      <a:pt x="58461" y="110454"/>
                    </a:cubicBezTo>
                    <a:cubicBezTo>
                      <a:pt x="58461" y="110454"/>
                      <a:pt x="56410" y="109090"/>
                      <a:pt x="56410" y="109090"/>
                    </a:cubicBezTo>
                    <a:cubicBezTo>
                      <a:pt x="55384" y="107727"/>
                      <a:pt x="55384" y="107727"/>
                      <a:pt x="55384" y="107727"/>
                    </a:cubicBezTo>
                    <a:cubicBezTo>
                      <a:pt x="54358" y="107727"/>
                      <a:pt x="54358" y="109090"/>
                      <a:pt x="54358" y="106363"/>
                    </a:cubicBezTo>
                    <a:cubicBezTo>
                      <a:pt x="54358" y="105000"/>
                      <a:pt x="54358" y="105000"/>
                      <a:pt x="54358" y="105000"/>
                    </a:cubicBezTo>
                    <a:cubicBezTo>
                      <a:pt x="53333" y="103636"/>
                      <a:pt x="53333" y="105000"/>
                      <a:pt x="52307" y="103636"/>
                    </a:cubicBezTo>
                    <a:cubicBezTo>
                      <a:pt x="52307" y="102272"/>
                      <a:pt x="51282" y="100909"/>
                      <a:pt x="51282" y="100909"/>
                    </a:cubicBezTo>
                    <a:cubicBezTo>
                      <a:pt x="50256" y="98181"/>
                      <a:pt x="50256" y="98181"/>
                      <a:pt x="50256" y="98181"/>
                    </a:cubicBezTo>
                    <a:cubicBezTo>
                      <a:pt x="50256" y="98181"/>
                      <a:pt x="50256" y="98181"/>
                      <a:pt x="50256" y="99545"/>
                    </a:cubicBezTo>
                    <a:cubicBezTo>
                      <a:pt x="49230" y="100909"/>
                      <a:pt x="48205" y="100909"/>
                      <a:pt x="48205" y="100909"/>
                    </a:cubicBezTo>
                    <a:cubicBezTo>
                      <a:pt x="48205" y="102272"/>
                      <a:pt x="47179" y="103636"/>
                      <a:pt x="47179" y="103636"/>
                    </a:cubicBezTo>
                    <a:cubicBezTo>
                      <a:pt x="47179" y="103636"/>
                      <a:pt x="46153" y="105000"/>
                      <a:pt x="46153" y="106363"/>
                    </a:cubicBezTo>
                    <a:cubicBezTo>
                      <a:pt x="47179" y="106363"/>
                      <a:pt x="47179" y="106363"/>
                      <a:pt x="47179" y="107727"/>
                    </a:cubicBezTo>
                    <a:cubicBezTo>
                      <a:pt x="47179" y="107727"/>
                      <a:pt x="46153" y="109090"/>
                      <a:pt x="46153" y="109090"/>
                    </a:cubicBezTo>
                    <a:cubicBezTo>
                      <a:pt x="45128" y="110454"/>
                      <a:pt x="45128" y="110454"/>
                      <a:pt x="44102" y="110454"/>
                    </a:cubicBezTo>
                    <a:cubicBezTo>
                      <a:pt x="44102" y="111818"/>
                      <a:pt x="42051" y="113181"/>
                      <a:pt x="42051" y="113181"/>
                    </a:cubicBezTo>
                    <a:cubicBezTo>
                      <a:pt x="40000" y="113181"/>
                      <a:pt x="40000" y="113181"/>
                      <a:pt x="40000" y="113181"/>
                    </a:cubicBezTo>
                    <a:cubicBezTo>
                      <a:pt x="36923" y="111818"/>
                      <a:pt x="36923" y="111818"/>
                      <a:pt x="36923" y="111818"/>
                    </a:cubicBezTo>
                    <a:cubicBezTo>
                      <a:pt x="34871" y="114545"/>
                      <a:pt x="34871" y="114545"/>
                      <a:pt x="34871" y="114545"/>
                    </a:cubicBezTo>
                    <a:cubicBezTo>
                      <a:pt x="34871" y="114545"/>
                      <a:pt x="33846" y="114545"/>
                      <a:pt x="33846" y="114545"/>
                    </a:cubicBezTo>
                    <a:cubicBezTo>
                      <a:pt x="32820" y="114545"/>
                      <a:pt x="31794" y="114545"/>
                      <a:pt x="31794" y="114545"/>
                    </a:cubicBezTo>
                    <a:cubicBezTo>
                      <a:pt x="31794" y="114545"/>
                      <a:pt x="30769" y="113181"/>
                      <a:pt x="29743" y="113181"/>
                    </a:cubicBezTo>
                    <a:cubicBezTo>
                      <a:pt x="29743" y="113181"/>
                      <a:pt x="28717" y="113181"/>
                      <a:pt x="28717" y="113181"/>
                    </a:cubicBezTo>
                    <a:cubicBezTo>
                      <a:pt x="27692" y="113181"/>
                      <a:pt x="26666" y="113181"/>
                      <a:pt x="26666" y="113181"/>
                    </a:cubicBezTo>
                    <a:cubicBezTo>
                      <a:pt x="26666" y="114545"/>
                      <a:pt x="26666" y="114545"/>
                      <a:pt x="26666" y="114545"/>
                    </a:cubicBezTo>
                    <a:cubicBezTo>
                      <a:pt x="26666" y="114545"/>
                      <a:pt x="27692" y="114545"/>
                      <a:pt x="27692" y="114545"/>
                    </a:cubicBezTo>
                    <a:cubicBezTo>
                      <a:pt x="27692" y="115909"/>
                      <a:pt x="27692" y="117272"/>
                      <a:pt x="27692" y="117272"/>
                    </a:cubicBezTo>
                    <a:cubicBezTo>
                      <a:pt x="27692" y="117272"/>
                      <a:pt x="26666" y="117272"/>
                      <a:pt x="26666" y="117272"/>
                    </a:cubicBezTo>
                    <a:cubicBezTo>
                      <a:pt x="26666" y="118636"/>
                      <a:pt x="24615" y="118636"/>
                      <a:pt x="24615" y="118636"/>
                    </a:cubicBezTo>
                    <a:cubicBezTo>
                      <a:pt x="24615" y="118636"/>
                      <a:pt x="24615" y="120000"/>
                      <a:pt x="24615" y="120000"/>
                    </a:cubicBezTo>
                    <a:cubicBezTo>
                      <a:pt x="24615" y="120000"/>
                      <a:pt x="24615" y="120000"/>
                      <a:pt x="23589" y="120000"/>
                    </a:cubicBezTo>
                    <a:cubicBezTo>
                      <a:pt x="22564" y="120000"/>
                      <a:pt x="22564" y="120000"/>
                      <a:pt x="21538" y="120000"/>
                    </a:cubicBezTo>
                    <a:cubicBezTo>
                      <a:pt x="21538" y="118636"/>
                      <a:pt x="20512" y="118636"/>
                      <a:pt x="19487" y="118636"/>
                    </a:cubicBezTo>
                    <a:cubicBezTo>
                      <a:pt x="19487" y="118636"/>
                      <a:pt x="16410" y="117272"/>
                      <a:pt x="16410" y="117272"/>
                    </a:cubicBezTo>
                    <a:cubicBezTo>
                      <a:pt x="16410" y="117272"/>
                      <a:pt x="15384" y="118636"/>
                      <a:pt x="15384" y="118636"/>
                    </a:cubicBezTo>
                    <a:cubicBezTo>
                      <a:pt x="14358" y="118636"/>
                      <a:pt x="13333" y="118636"/>
                      <a:pt x="12307" y="117272"/>
                    </a:cubicBezTo>
                    <a:cubicBezTo>
                      <a:pt x="12307" y="117272"/>
                      <a:pt x="11282" y="117272"/>
                      <a:pt x="11282" y="117272"/>
                    </a:cubicBezTo>
                    <a:cubicBezTo>
                      <a:pt x="11282" y="115909"/>
                      <a:pt x="11282" y="114545"/>
                      <a:pt x="11282" y="114545"/>
                    </a:cubicBezTo>
                    <a:cubicBezTo>
                      <a:pt x="11282" y="114545"/>
                      <a:pt x="10256" y="113181"/>
                      <a:pt x="11282" y="113181"/>
                    </a:cubicBezTo>
                    <a:cubicBezTo>
                      <a:pt x="11282" y="113181"/>
                      <a:pt x="12307" y="113181"/>
                      <a:pt x="13333" y="113181"/>
                    </a:cubicBezTo>
                    <a:cubicBezTo>
                      <a:pt x="14358" y="113181"/>
                      <a:pt x="15384" y="113181"/>
                      <a:pt x="15384" y="111818"/>
                    </a:cubicBezTo>
                    <a:cubicBezTo>
                      <a:pt x="15384" y="111818"/>
                      <a:pt x="15384" y="111818"/>
                      <a:pt x="16410" y="111818"/>
                    </a:cubicBezTo>
                    <a:cubicBezTo>
                      <a:pt x="16410" y="111818"/>
                      <a:pt x="17435" y="113181"/>
                      <a:pt x="17435" y="111818"/>
                    </a:cubicBezTo>
                    <a:cubicBezTo>
                      <a:pt x="17435" y="110454"/>
                      <a:pt x="17435" y="110454"/>
                      <a:pt x="17435" y="110454"/>
                    </a:cubicBezTo>
                    <a:cubicBezTo>
                      <a:pt x="16410" y="109090"/>
                      <a:pt x="16410" y="109090"/>
                      <a:pt x="16410" y="109090"/>
                    </a:cubicBezTo>
                    <a:cubicBezTo>
                      <a:pt x="16410" y="109090"/>
                      <a:pt x="17435" y="107727"/>
                      <a:pt x="17435" y="107727"/>
                    </a:cubicBezTo>
                    <a:cubicBezTo>
                      <a:pt x="18461" y="107727"/>
                      <a:pt x="19487" y="107727"/>
                      <a:pt x="19487" y="107727"/>
                    </a:cubicBezTo>
                    <a:cubicBezTo>
                      <a:pt x="20512" y="107727"/>
                      <a:pt x="21538" y="107727"/>
                      <a:pt x="21538" y="107727"/>
                    </a:cubicBezTo>
                    <a:cubicBezTo>
                      <a:pt x="21538" y="107727"/>
                      <a:pt x="21538" y="107727"/>
                      <a:pt x="22564" y="106363"/>
                    </a:cubicBezTo>
                    <a:cubicBezTo>
                      <a:pt x="22564" y="106363"/>
                      <a:pt x="18461" y="106363"/>
                      <a:pt x="17435" y="105000"/>
                    </a:cubicBezTo>
                    <a:cubicBezTo>
                      <a:pt x="15384" y="102272"/>
                      <a:pt x="13333" y="100909"/>
                      <a:pt x="13333" y="95454"/>
                    </a:cubicBezTo>
                    <a:cubicBezTo>
                      <a:pt x="12307" y="95454"/>
                      <a:pt x="12307" y="92727"/>
                      <a:pt x="11282" y="92727"/>
                    </a:cubicBezTo>
                    <a:cubicBezTo>
                      <a:pt x="11282" y="92727"/>
                      <a:pt x="9230" y="91363"/>
                      <a:pt x="9230" y="91363"/>
                    </a:cubicBezTo>
                    <a:cubicBezTo>
                      <a:pt x="9230" y="90000"/>
                      <a:pt x="9230" y="90000"/>
                      <a:pt x="10256" y="88636"/>
                    </a:cubicBezTo>
                    <a:cubicBezTo>
                      <a:pt x="10256" y="87272"/>
                      <a:pt x="10256" y="87272"/>
                      <a:pt x="11282" y="85909"/>
                    </a:cubicBezTo>
                    <a:cubicBezTo>
                      <a:pt x="11282" y="85909"/>
                      <a:pt x="11282" y="83181"/>
                      <a:pt x="11282" y="83181"/>
                    </a:cubicBezTo>
                    <a:cubicBezTo>
                      <a:pt x="11282" y="83181"/>
                      <a:pt x="12307" y="81818"/>
                      <a:pt x="11282" y="81818"/>
                    </a:cubicBezTo>
                    <a:cubicBezTo>
                      <a:pt x="11282" y="80454"/>
                      <a:pt x="10256" y="79090"/>
                      <a:pt x="10256" y="79090"/>
                    </a:cubicBezTo>
                    <a:cubicBezTo>
                      <a:pt x="10256" y="79090"/>
                      <a:pt x="10256" y="79090"/>
                      <a:pt x="9230" y="79090"/>
                    </a:cubicBezTo>
                    <a:cubicBezTo>
                      <a:pt x="9230" y="80454"/>
                      <a:pt x="9230" y="80454"/>
                      <a:pt x="9230" y="80454"/>
                    </a:cubicBezTo>
                    <a:cubicBezTo>
                      <a:pt x="7179" y="81818"/>
                      <a:pt x="7179" y="81818"/>
                      <a:pt x="7179" y="81818"/>
                    </a:cubicBezTo>
                    <a:cubicBezTo>
                      <a:pt x="7179" y="81818"/>
                      <a:pt x="6153" y="79090"/>
                      <a:pt x="6153" y="79090"/>
                    </a:cubicBezTo>
                    <a:cubicBezTo>
                      <a:pt x="5128" y="79090"/>
                      <a:pt x="5128" y="79090"/>
                      <a:pt x="5128" y="77727"/>
                    </a:cubicBezTo>
                    <a:cubicBezTo>
                      <a:pt x="5128" y="77727"/>
                      <a:pt x="6153" y="76363"/>
                      <a:pt x="6153" y="76363"/>
                    </a:cubicBezTo>
                    <a:cubicBezTo>
                      <a:pt x="6153" y="76363"/>
                      <a:pt x="5128" y="75000"/>
                      <a:pt x="5128" y="75000"/>
                    </a:cubicBezTo>
                    <a:cubicBezTo>
                      <a:pt x="5128" y="75000"/>
                      <a:pt x="6153" y="72272"/>
                      <a:pt x="7179" y="72272"/>
                    </a:cubicBezTo>
                    <a:cubicBezTo>
                      <a:pt x="8205" y="70909"/>
                      <a:pt x="10256" y="68181"/>
                      <a:pt x="10256" y="68181"/>
                    </a:cubicBezTo>
                    <a:cubicBezTo>
                      <a:pt x="11282" y="65454"/>
                      <a:pt x="11282" y="65454"/>
                      <a:pt x="11282" y="65454"/>
                    </a:cubicBezTo>
                    <a:cubicBezTo>
                      <a:pt x="10256" y="64090"/>
                      <a:pt x="10256" y="64090"/>
                      <a:pt x="10256" y="64090"/>
                    </a:cubicBezTo>
                    <a:cubicBezTo>
                      <a:pt x="10256" y="64090"/>
                      <a:pt x="9230" y="65454"/>
                      <a:pt x="9230" y="65454"/>
                    </a:cubicBezTo>
                    <a:close/>
                  </a:path>
                </a:pathLst>
              </a:custGeom>
              <a:grpFill/>
              <a:ln w="3175" cap="flat" cmpd="sng">
                <a:solidFill>
                  <a:srgbClr val="FFFFFF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45713" tIns="22850" rIns="45713" bIns="22850" anchor="t" anchorCtr="0">
                <a:noAutofit/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7F7F7F"/>
                  </a:solidFill>
                  <a:effectLst/>
                  <a:uLnTx/>
                  <a:uFillTx/>
                  <a:latin typeface="Calibri" panose="020F0502020204030204" pitchFamily="34" charset="0"/>
                  <a:ea typeface="Source Sans Pro"/>
                  <a:cs typeface="Calibri" panose="020F0502020204030204" pitchFamily="34" charset="0"/>
                  <a:sym typeface="Source Sans Pro"/>
                </a:endParaRPr>
              </a:p>
            </p:txBody>
          </p:sp>
          <p:sp>
            <p:nvSpPr>
              <p:cNvPr id="164" name="Shape 2021">
                <a:extLst>
                  <a:ext uri="{FF2B5EF4-FFF2-40B4-BE49-F238E27FC236}">
                    <a16:creationId xmlns:a16="http://schemas.microsoft.com/office/drawing/2014/main" id="{265E978B-50D9-6946-92D8-6FA57C75A813}"/>
                  </a:ext>
                </a:extLst>
              </p:cNvPr>
              <p:cNvSpPr/>
              <p:nvPr/>
            </p:nvSpPr>
            <p:spPr>
              <a:xfrm>
                <a:off x="5338203" y="3253211"/>
                <a:ext cx="517832" cy="466653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113656" y="46635"/>
                    </a:moveTo>
                    <a:cubicBezTo>
                      <a:pt x="113656" y="45497"/>
                      <a:pt x="113127" y="44928"/>
                      <a:pt x="114185" y="44360"/>
                    </a:cubicBezTo>
                    <a:cubicBezTo>
                      <a:pt x="114713" y="44360"/>
                      <a:pt x="115242" y="45497"/>
                      <a:pt x="115242" y="44360"/>
                    </a:cubicBezTo>
                    <a:cubicBezTo>
                      <a:pt x="115242" y="43222"/>
                      <a:pt x="115770" y="43791"/>
                      <a:pt x="115242" y="42654"/>
                    </a:cubicBezTo>
                    <a:cubicBezTo>
                      <a:pt x="115242" y="42654"/>
                      <a:pt x="115242" y="42654"/>
                      <a:pt x="115242" y="42654"/>
                    </a:cubicBezTo>
                    <a:cubicBezTo>
                      <a:pt x="115242" y="42654"/>
                      <a:pt x="115242" y="42654"/>
                      <a:pt x="115242" y="42654"/>
                    </a:cubicBezTo>
                    <a:cubicBezTo>
                      <a:pt x="115242" y="42654"/>
                      <a:pt x="115242" y="43791"/>
                      <a:pt x="114713" y="43791"/>
                    </a:cubicBezTo>
                    <a:cubicBezTo>
                      <a:pt x="114713" y="43791"/>
                      <a:pt x="114185" y="44360"/>
                      <a:pt x="113656" y="44360"/>
                    </a:cubicBezTo>
                    <a:cubicBezTo>
                      <a:pt x="113127" y="43791"/>
                      <a:pt x="113127" y="43791"/>
                      <a:pt x="113127" y="43791"/>
                    </a:cubicBezTo>
                    <a:cubicBezTo>
                      <a:pt x="114185" y="42654"/>
                      <a:pt x="114185" y="42654"/>
                      <a:pt x="114185" y="42654"/>
                    </a:cubicBezTo>
                    <a:cubicBezTo>
                      <a:pt x="114185" y="40379"/>
                      <a:pt x="114185" y="40379"/>
                      <a:pt x="114185" y="40379"/>
                    </a:cubicBezTo>
                    <a:cubicBezTo>
                      <a:pt x="114185" y="40379"/>
                      <a:pt x="113656" y="39241"/>
                      <a:pt x="113127" y="38104"/>
                    </a:cubicBezTo>
                    <a:cubicBezTo>
                      <a:pt x="112599" y="37535"/>
                      <a:pt x="112070" y="36966"/>
                      <a:pt x="112070" y="36966"/>
                    </a:cubicBezTo>
                    <a:cubicBezTo>
                      <a:pt x="113656" y="35829"/>
                      <a:pt x="113656" y="35829"/>
                      <a:pt x="113656" y="35829"/>
                    </a:cubicBezTo>
                    <a:cubicBezTo>
                      <a:pt x="114185" y="35260"/>
                      <a:pt x="114185" y="35260"/>
                      <a:pt x="114185" y="35260"/>
                    </a:cubicBezTo>
                    <a:cubicBezTo>
                      <a:pt x="114185" y="34691"/>
                      <a:pt x="114185" y="34691"/>
                      <a:pt x="114185" y="34691"/>
                    </a:cubicBezTo>
                    <a:cubicBezTo>
                      <a:pt x="114185" y="34691"/>
                      <a:pt x="115242" y="35829"/>
                      <a:pt x="116299" y="35829"/>
                    </a:cubicBezTo>
                    <a:cubicBezTo>
                      <a:pt x="116828" y="35829"/>
                      <a:pt x="116299" y="35829"/>
                      <a:pt x="117356" y="35260"/>
                    </a:cubicBezTo>
                    <a:cubicBezTo>
                      <a:pt x="118414" y="35260"/>
                      <a:pt x="120000" y="33554"/>
                      <a:pt x="120000" y="33554"/>
                    </a:cubicBezTo>
                    <a:cubicBezTo>
                      <a:pt x="120000" y="33554"/>
                      <a:pt x="118942" y="32417"/>
                      <a:pt x="118414" y="32417"/>
                    </a:cubicBezTo>
                    <a:cubicBezTo>
                      <a:pt x="117885" y="32985"/>
                      <a:pt x="118414" y="32985"/>
                      <a:pt x="116828" y="32985"/>
                    </a:cubicBezTo>
                    <a:cubicBezTo>
                      <a:pt x="115242" y="32417"/>
                      <a:pt x="114713" y="31848"/>
                      <a:pt x="114713" y="31848"/>
                    </a:cubicBezTo>
                    <a:cubicBezTo>
                      <a:pt x="114713" y="31848"/>
                      <a:pt x="114185" y="31848"/>
                      <a:pt x="113656" y="31848"/>
                    </a:cubicBezTo>
                    <a:cubicBezTo>
                      <a:pt x="113127" y="31848"/>
                      <a:pt x="113127" y="31848"/>
                      <a:pt x="112599" y="31279"/>
                    </a:cubicBezTo>
                    <a:cubicBezTo>
                      <a:pt x="111541" y="30142"/>
                      <a:pt x="110484" y="29004"/>
                      <a:pt x="110484" y="29004"/>
                    </a:cubicBezTo>
                    <a:cubicBezTo>
                      <a:pt x="110484" y="29004"/>
                      <a:pt x="109427" y="29573"/>
                      <a:pt x="109427" y="29004"/>
                    </a:cubicBezTo>
                    <a:cubicBezTo>
                      <a:pt x="109427" y="29004"/>
                      <a:pt x="109955" y="27867"/>
                      <a:pt x="109955" y="27867"/>
                    </a:cubicBezTo>
                    <a:cubicBezTo>
                      <a:pt x="109955" y="27298"/>
                      <a:pt x="109955" y="27298"/>
                      <a:pt x="109955" y="27298"/>
                    </a:cubicBezTo>
                    <a:cubicBezTo>
                      <a:pt x="109427" y="26729"/>
                      <a:pt x="109427" y="26729"/>
                      <a:pt x="109427" y="26729"/>
                    </a:cubicBezTo>
                    <a:cubicBezTo>
                      <a:pt x="109427" y="26729"/>
                      <a:pt x="110484" y="26729"/>
                      <a:pt x="110484" y="26729"/>
                    </a:cubicBezTo>
                    <a:cubicBezTo>
                      <a:pt x="111013" y="26161"/>
                      <a:pt x="111013" y="26161"/>
                      <a:pt x="111013" y="26161"/>
                    </a:cubicBezTo>
                    <a:cubicBezTo>
                      <a:pt x="112070" y="25023"/>
                      <a:pt x="111013" y="23886"/>
                      <a:pt x="109427" y="24454"/>
                    </a:cubicBezTo>
                    <a:cubicBezTo>
                      <a:pt x="108898" y="24454"/>
                      <a:pt x="108370" y="25023"/>
                      <a:pt x="108370" y="25023"/>
                    </a:cubicBezTo>
                    <a:cubicBezTo>
                      <a:pt x="107841" y="25023"/>
                      <a:pt x="106784" y="24454"/>
                      <a:pt x="106784" y="23886"/>
                    </a:cubicBezTo>
                    <a:cubicBezTo>
                      <a:pt x="106784" y="23317"/>
                      <a:pt x="106255" y="23317"/>
                      <a:pt x="107312" y="22748"/>
                    </a:cubicBezTo>
                    <a:cubicBezTo>
                      <a:pt x="107841" y="22748"/>
                      <a:pt x="108370" y="21611"/>
                      <a:pt x="108370" y="21611"/>
                    </a:cubicBezTo>
                    <a:cubicBezTo>
                      <a:pt x="107312" y="19905"/>
                      <a:pt x="107312" y="19905"/>
                      <a:pt x="107312" y="19905"/>
                    </a:cubicBezTo>
                    <a:cubicBezTo>
                      <a:pt x="107841" y="16492"/>
                      <a:pt x="107841" y="16492"/>
                      <a:pt x="107841" y="16492"/>
                    </a:cubicBezTo>
                    <a:cubicBezTo>
                      <a:pt x="105726" y="15924"/>
                      <a:pt x="105726" y="15924"/>
                      <a:pt x="105726" y="15924"/>
                    </a:cubicBezTo>
                    <a:cubicBezTo>
                      <a:pt x="105726" y="14786"/>
                      <a:pt x="105726" y="14786"/>
                      <a:pt x="105726" y="14786"/>
                    </a:cubicBezTo>
                    <a:cubicBezTo>
                      <a:pt x="104669" y="14218"/>
                      <a:pt x="104669" y="14218"/>
                      <a:pt x="104669" y="14218"/>
                    </a:cubicBezTo>
                    <a:cubicBezTo>
                      <a:pt x="103612" y="17061"/>
                      <a:pt x="103612" y="17061"/>
                      <a:pt x="103612" y="17061"/>
                    </a:cubicBezTo>
                    <a:cubicBezTo>
                      <a:pt x="103612" y="17061"/>
                      <a:pt x="102026" y="17630"/>
                      <a:pt x="102026" y="18199"/>
                    </a:cubicBezTo>
                    <a:cubicBezTo>
                      <a:pt x="101497" y="18767"/>
                      <a:pt x="98854" y="18767"/>
                      <a:pt x="98854" y="18767"/>
                    </a:cubicBezTo>
                    <a:cubicBezTo>
                      <a:pt x="96740" y="18767"/>
                      <a:pt x="96740" y="18767"/>
                      <a:pt x="96740" y="18767"/>
                    </a:cubicBezTo>
                    <a:cubicBezTo>
                      <a:pt x="93039" y="19905"/>
                      <a:pt x="93039" y="19905"/>
                      <a:pt x="93039" y="19905"/>
                    </a:cubicBezTo>
                    <a:cubicBezTo>
                      <a:pt x="93039" y="19905"/>
                      <a:pt x="91982" y="20473"/>
                      <a:pt x="91453" y="20473"/>
                    </a:cubicBezTo>
                    <a:cubicBezTo>
                      <a:pt x="90925" y="20473"/>
                      <a:pt x="88281" y="19905"/>
                      <a:pt x="88281" y="19905"/>
                    </a:cubicBezTo>
                    <a:cubicBezTo>
                      <a:pt x="86696" y="20473"/>
                      <a:pt x="86696" y="20473"/>
                      <a:pt x="86696" y="20473"/>
                    </a:cubicBezTo>
                    <a:cubicBezTo>
                      <a:pt x="82995" y="19336"/>
                      <a:pt x="82995" y="19336"/>
                      <a:pt x="82995" y="19336"/>
                    </a:cubicBezTo>
                    <a:cubicBezTo>
                      <a:pt x="81938" y="18199"/>
                      <a:pt x="81938" y="18199"/>
                      <a:pt x="81938" y="18199"/>
                    </a:cubicBezTo>
                    <a:cubicBezTo>
                      <a:pt x="81409" y="17630"/>
                      <a:pt x="81409" y="17630"/>
                      <a:pt x="81409" y="17630"/>
                    </a:cubicBezTo>
                    <a:cubicBezTo>
                      <a:pt x="78766" y="17061"/>
                      <a:pt x="78766" y="17061"/>
                      <a:pt x="78766" y="17061"/>
                    </a:cubicBezTo>
                    <a:cubicBezTo>
                      <a:pt x="78237" y="15924"/>
                      <a:pt x="78237" y="15924"/>
                      <a:pt x="78237" y="15924"/>
                    </a:cubicBezTo>
                    <a:cubicBezTo>
                      <a:pt x="76123" y="15924"/>
                      <a:pt x="76123" y="15924"/>
                      <a:pt x="76123" y="15924"/>
                    </a:cubicBezTo>
                    <a:cubicBezTo>
                      <a:pt x="76123" y="15924"/>
                      <a:pt x="76123" y="15924"/>
                      <a:pt x="76123" y="15924"/>
                    </a:cubicBezTo>
                    <a:cubicBezTo>
                      <a:pt x="76123" y="15924"/>
                      <a:pt x="76123" y="15924"/>
                      <a:pt x="76123" y="15924"/>
                    </a:cubicBezTo>
                    <a:cubicBezTo>
                      <a:pt x="75066" y="15355"/>
                      <a:pt x="75066" y="15355"/>
                      <a:pt x="75066" y="15355"/>
                    </a:cubicBezTo>
                    <a:cubicBezTo>
                      <a:pt x="75066" y="14786"/>
                      <a:pt x="75066" y="14786"/>
                      <a:pt x="75066" y="14786"/>
                    </a:cubicBezTo>
                    <a:cubicBezTo>
                      <a:pt x="74537" y="14786"/>
                      <a:pt x="74537" y="14786"/>
                      <a:pt x="74537" y="14218"/>
                    </a:cubicBezTo>
                    <a:cubicBezTo>
                      <a:pt x="74008" y="13649"/>
                      <a:pt x="74008" y="13649"/>
                      <a:pt x="74008" y="13649"/>
                    </a:cubicBezTo>
                    <a:cubicBezTo>
                      <a:pt x="71365" y="10236"/>
                      <a:pt x="71365" y="10236"/>
                      <a:pt x="71365" y="10236"/>
                    </a:cubicBezTo>
                    <a:cubicBezTo>
                      <a:pt x="70837" y="10236"/>
                      <a:pt x="70837" y="10236"/>
                      <a:pt x="70837" y="10236"/>
                    </a:cubicBezTo>
                    <a:cubicBezTo>
                      <a:pt x="70837" y="10236"/>
                      <a:pt x="70837" y="10236"/>
                      <a:pt x="70837" y="10236"/>
                    </a:cubicBezTo>
                    <a:cubicBezTo>
                      <a:pt x="66079" y="8530"/>
                      <a:pt x="66079" y="8530"/>
                      <a:pt x="66079" y="8530"/>
                    </a:cubicBezTo>
                    <a:cubicBezTo>
                      <a:pt x="64493" y="6255"/>
                      <a:pt x="64493" y="6255"/>
                      <a:pt x="64493" y="6255"/>
                    </a:cubicBezTo>
                    <a:cubicBezTo>
                      <a:pt x="62907" y="5118"/>
                      <a:pt x="62907" y="5118"/>
                      <a:pt x="62907" y="5118"/>
                    </a:cubicBezTo>
                    <a:cubicBezTo>
                      <a:pt x="60792" y="3412"/>
                      <a:pt x="60792" y="3412"/>
                      <a:pt x="60792" y="3412"/>
                    </a:cubicBezTo>
                    <a:cubicBezTo>
                      <a:pt x="58678" y="1706"/>
                      <a:pt x="58678" y="1706"/>
                      <a:pt x="58678" y="1706"/>
                    </a:cubicBezTo>
                    <a:cubicBezTo>
                      <a:pt x="57621" y="568"/>
                      <a:pt x="57621" y="568"/>
                      <a:pt x="57621" y="568"/>
                    </a:cubicBezTo>
                    <a:cubicBezTo>
                      <a:pt x="57621" y="568"/>
                      <a:pt x="57621" y="568"/>
                      <a:pt x="57621" y="568"/>
                    </a:cubicBezTo>
                    <a:cubicBezTo>
                      <a:pt x="57621" y="568"/>
                      <a:pt x="57092" y="0"/>
                      <a:pt x="57092" y="0"/>
                    </a:cubicBezTo>
                    <a:cubicBezTo>
                      <a:pt x="57092" y="0"/>
                      <a:pt x="56563" y="0"/>
                      <a:pt x="56563" y="0"/>
                    </a:cubicBezTo>
                    <a:cubicBezTo>
                      <a:pt x="56035" y="0"/>
                      <a:pt x="54977" y="0"/>
                      <a:pt x="54977" y="0"/>
                    </a:cubicBezTo>
                    <a:cubicBezTo>
                      <a:pt x="54977" y="0"/>
                      <a:pt x="54449" y="568"/>
                      <a:pt x="53920" y="568"/>
                    </a:cubicBezTo>
                    <a:cubicBezTo>
                      <a:pt x="53920" y="568"/>
                      <a:pt x="53392" y="1706"/>
                      <a:pt x="53392" y="1706"/>
                    </a:cubicBezTo>
                    <a:cubicBezTo>
                      <a:pt x="52863" y="2274"/>
                      <a:pt x="52863" y="2274"/>
                      <a:pt x="52863" y="2274"/>
                    </a:cubicBezTo>
                    <a:cubicBezTo>
                      <a:pt x="53392" y="2843"/>
                      <a:pt x="53392" y="2843"/>
                      <a:pt x="53392" y="2843"/>
                    </a:cubicBezTo>
                    <a:cubicBezTo>
                      <a:pt x="54449" y="5118"/>
                      <a:pt x="54977" y="5118"/>
                      <a:pt x="52334" y="4549"/>
                    </a:cubicBezTo>
                    <a:cubicBezTo>
                      <a:pt x="51277" y="3981"/>
                      <a:pt x="51277" y="3981"/>
                      <a:pt x="51277" y="3981"/>
                    </a:cubicBezTo>
                    <a:cubicBezTo>
                      <a:pt x="50748" y="4549"/>
                      <a:pt x="50748" y="4549"/>
                      <a:pt x="50748" y="4549"/>
                    </a:cubicBezTo>
                    <a:cubicBezTo>
                      <a:pt x="49691" y="5118"/>
                      <a:pt x="49691" y="5118"/>
                      <a:pt x="49691" y="5118"/>
                    </a:cubicBezTo>
                    <a:cubicBezTo>
                      <a:pt x="49691" y="5118"/>
                      <a:pt x="49691" y="5118"/>
                      <a:pt x="49691" y="5118"/>
                    </a:cubicBezTo>
                    <a:cubicBezTo>
                      <a:pt x="49691" y="5118"/>
                      <a:pt x="49691" y="6255"/>
                      <a:pt x="49691" y="6255"/>
                    </a:cubicBezTo>
                    <a:cubicBezTo>
                      <a:pt x="49162" y="7393"/>
                      <a:pt x="49162" y="7393"/>
                      <a:pt x="49162" y="7393"/>
                    </a:cubicBezTo>
                    <a:cubicBezTo>
                      <a:pt x="48105" y="7962"/>
                      <a:pt x="48105" y="7962"/>
                      <a:pt x="48105" y="7962"/>
                    </a:cubicBezTo>
                    <a:cubicBezTo>
                      <a:pt x="47048" y="8530"/>
                      <a:pt x="47048" y="8530"/>
                      <a:pt x="47048" y="8530"/>
                    </a:cubicBezTo>
                    <a:cubicBezTo>
                      <a:pt x="46519" y="9099"/>
                      <a:pt x="46519" y="9099"/>
                      <a:pt x="46519" y="9099"/>
                    </a:cubicBezTo>
                    <a:cubicBezTo>
                      <a:pt x="45462" y="9099"/>
                      <a:pt x="45462" y="9099"/>
                      <a:pt x="45462" y="9099"/>
                    </a:cubicBezTo>
                    <a:cubicBezTo>
                      <a:pt x="44405" y="9668"/>
                      <a:pt x="44405" y="9668"/>
                      <a:pt x="44405" y="9668"/>
                    </a:cubicBezTo>
                    <a:cubicBezTo>
                      <a:pt x="43876" y="10805"/>
                      <a:pt x="43876" y="10805"/>
                      <a:pt x="43876" y="10805"/>
                    </a:cubicBezTo>
                    <a:cubicBezTo>
                      <a:pt x="43876" y="10805"/>
                      <a:pt x="42819" y="10805"/>
                      <a:pt x="42819" y="10805"/>
                    </a:cubicBezTo>
                    <a:cubicBezTo>
                      <a:pt x="42819" y="10805"/>
                      <a:pt x="41233" y="11374"/>
                      <a:pt x="41233" y="11374"/>
                    </a:cubicBezTo>
                    <a:cubicBezTo>
                      <a:pt x="41233" y="12511"/>
                      <a:pt x="41233" y="12511"/>
                      <a:pt x="41233" y="12511"/>
                    </a:cubicBezTo>
                    <a:cubicBezTo>
                      <a:pt x="41233" y="12511"/>
                      <a:pt x="40704" y="13080"/>
                      <a:pt x="40704" y="13080"/>
                    </a:cubicBezTo>
                    <a:cubicBezTo>
                      <a:pt x="40704" y="13080"/>
                      <a:pt x="40704" y="14786"/>
                      <a:pt x="40704" y="14786"/>
                    </a:cubicBezTo>
                    <a:cubicBezTo>
                      <a:pt x="40704" y="14786"/>
                      <a:pt x="41762" y="15355"/>
                      <a:pt x="41762" y="15355"/>
                    </a:cubicBezTo>
                    <a:cubicBezTo>
                      <a:pt x="42290" y="15924"/>
                      <a:pt x="42290" y="15924"/>
                      <a:pt x="42290" y="15924"/>
                    </a:cubicBezTo>
                    <a:cubicBezTo>
                      <a:pt x="42819" y="16492"/>
                      <a:pt x="42819" y="16492"/>
                      <a:pt x="42819" y="16492"/>
                    </a:cubicBezTo>
                    <a:cubicBezTo>
                      <a:pt x="42819" y="16492"/>
                      <a:pt x="43348" y="17061"/>
                      <a:pt x="43348" y="17061"/>
                    </a:cubicBezTo>
                    <a:cubicBezTo>
                      <a:pt x="42819" y="17061"/>
                      <a:pt x="42819" y="18767"/>
                      <a:pt x="42819" y="18767"/>
                    </a:cubicBezTo>
                    <a:cubicBezTo>
                      <a:pt x="43348" y="20473"/>
                      <a:pt x="43348" y="20473"/>
                      <a:pt x="43348" y="20473"/>
                    </a:cubicBezTo>
                    <a:cubicBezTo>
                      <a:pt x="42819" y="21042"/>
                      <a:pt x="42819" y="21042"/>
                      <a:pt x="42819" y="21042"/>
                    </a:cubicBezTo>
                    <a:cubicBezTo>
                      <a:pt x="43348" y="22180"/>
                      <a:pt x="43348" y="22180"/>
                      <a:pt x="43348" y="22180"/>
                    </a:cubicBezTo>
                    <a:cubicBezTo>
                      <a:pt x="43348" y="22180"/>
                      <a:pt x="43876" y="22180"/>
                      <a:pt x="43348" y="22748"/>
                    </a:cubicBezTo>
                    <a:cubicBezTo>
                      <a:pt x="42819" y="22748"/>
                      <a:pt x="42290" y="23317"/>
                      <a:pt x="42290" y="23317"/>
                    </a:cubicBezTo>
                    <a:cubicBezTo>
                      <a:pt x="42290" y="23317"/>
                      <a:pt x="41233" y="23317"/>
                      <a:pt x="41233" y="23317"/>
                    </a:cubicBezTo>
                    <a:cubicBezTo>
                      <a:pt x="41233" y="23317"/>
                      <a:pt x="40176" y="23317"/>
                      <a:pt x="40176" y="23317"/>
                    </a:cubicBezTo>
                    <a:cubicBezTo>
                      <a:pt x="39647" y="24454"/>
                      <a:pt x="39647" y="24454"/>
                      <a:pt x="39647" y="24454"/>
                    </a:cubicBezTo>
                    <a:cubicBezTo>
                      <a:pt x="38590" y="23886"/>
                      <a:pt x="38590" y="23886"/>
                      <a:pt x="38590" y="23886"/>
                    </a:cubicBezTo>
                    <a:cubicBezTo>
                      <a:pt x="38590" y="25023"/>
                      <a:pt x="38590" y="25023"/>
                      <a:pt x="38590" y="25023"/>
                    </a:cubicBezTo>
                    <a:cubicBezTo>
                      <a:pt x="37004" y="25592"/>
                      <a:pt x="37004" y="25592"/>
                      <a:pt x="37004" y="25592"/>
                    </a:cubicBezTo>
                    <a:cubicBezTo>
                      <a:pt x="35947" y="26161"/>
                      <a:pt x="35947" y="26161"/>
                      <a:pt x="35947" y="26161"/>
                    </a:cubicBezTo>
                    <a:cubicBezTo>
                      <a:pt x="35418" y="27298"/>
                      <a:pt x="35418" y="27298"/>
                      <a:pt x="35418" y="27298"/>
                    </a:cubicBezTo>
                    <a:cubicBezTo>
                      <a:pt x="35947" y="27867"/>
                      <a:pt x="35947" y="27867"/>
                      <a:pt x="35947" y="27867"/>
                    </a:cubicBezTo>
                    <a:cubicBezTo>
                      <a:pt x="35947" y="27867"/>
                      <a:pt x="36475" y="28436"/>
                      <a:pt x="36475" y="27867"/>
                    </a:cubicBezTo>
                    <a:cubicBezTo>
                      <a:pt x="36475" y="27867"/>
                      <a:pt x="36475" y="27298"/>
                      <a:pt x="36475" y="27298"/>
                    </a:cubicBezTo>
                    <a:cubicBezTo>
                      <a:pt x="37004" y="27867"/>
                      <a:pt x="37533" y="28436"/>
                      <a:pt x="37533" y="28436"/>
                    </a:cubicBezTo>
                    <a:cubicBezTo>
                      <a:pt x="38061" y="29573"/>
                      <a:pt x="38061" y="29573"/>
                      <a:pt x="38061" y="29573"/>
                    </a:cubicBezTo>
                    <a:cubicBezTo>
                      <a:pt x="38061" y="29573"/>
                      <a:pt x="37004" y="29573"/>
                      <a:pt x="37004" y="29573"/>
                    </a:cubicBezTo>
                    <a:cubicBezTo>
                      <a:pt x="37004" y="29573"/>
                      <a:pt x="36475" y="30142"/>
                      <a:pt x="36475" y="30142"/>
                    </a:cubicBezTo>
                    <a:cubicBezTo>
                      <a:pt x="35947" y="30710"/>
                      <a:pt x="35947" y="30710"/>
                      <a:pt x="35947" y="30710"/>
                    </a:cubicBezTo>
                    <a:cubicBezTo>
                      <a:pt x="35947" y="31279"/>
                      <a:pt x="35947" y="31279"/>
                      <a:pt x="35947" y="31848"/>
                    </a:cubicBezTo>
                    <a:cubicBezTo>
                      <a:pt x="35947" y="31848"/>
                      <a:pt x="35947" y="32417"/>
                      <a:pt x="35947" y="32417"/>
                    </a:cubicBezTo>
                    <a:cubicBezTo>
                      <a:pt x="36475" y="32417"/>
                      <a:pt x="37004" y="33554"/>
                      <a:pt x="37004" y="33554"/>
                    </a:cubicBezTo>
                    <a:cubicBezTo>
                      <a:pt x="37004" y="33554"/>
                      <a:pt x="37533" y="34123"/>
                      <a:pt x="37533" y="34123"/>
                    </a:cubicBezTo>
                    <a:cubicBezTo>
                      <a:pt x="37533" y="34123"/>
                      <a:pt x="37533" y="34691"/>
                      <a:pt x="37533" y="34691"/>
                    </a:cubicBezTo>
                    <a:cubicBezTo>
                      <a:pt x="37533" y="34691"/>
                      <a:pt x="37004" y="35260"/>
                      <a:pt x="36475" y="35260"/>
                    </a:cubicBezTo>
                    <a:cubicBezTo>
                      <a:pt x="36475" y="35260"/>
                      <a:pt x="35418" y="35260"/>
                      <a:pt x="35418" y="35260"/>
                    </a:cubicBezTo>
                    <a:cubicBezTo>
                      <a:pt x="35418" y="35260"/>
                      <a:pt x="34889" y="36398"/>
                      <a:pt x="34889" y="36398"/>
                    </a:cubicBezTo>
                    <a:cubicBezTo>
                      <a:pt x="34889" y="36398"/>
                      <a:pt x="34361" y="36398"/>
                      <a:pt x="33832" y="36398"/>
                    </a:cubicBezTo>
                    <a:cubicBezTo>
                      <a:pt x="33832" y="36398"/>
                      <a:pt x="34889" y="36966"/>
                      <a:pt x="33832" y="36398"/>
                    </a:cubicBezTo>
                    <a:cubicBezTo>
                      <a:pt x="32246" y="35829"/>
                      <a:pt x="32246" y="35260"/>
                      <a:pt x="32246" y="35260"/>
                    </a:cubicBezTo>
                    <a:cubicBezTo>
                      <a:pt x="32246" y="35260"/>
                      <a:pt x="31718" y="34691"/>
                      <a:pt x="31718" y="34691"/>
                    </a:cubicBezTo>
                    <a:cubicBezTo>
                      <a:pt x="31189" y="34691"/>
                      <a:pt x="30660" y="34691"/>
                      <a:pt x="30660" y="34691"/>
                    </a:cubicBezTo>
                    <a:cubicBezTo>
                      <a:pt x="29603" y="34691"/>
                      <a:pt x="29603" y="34691"/>
                      <a:pt x="29603" y="34691"/>
                    </a:cubicBezTo>
                    <a:cubicBezTo>
                      <a:pt x="29074" y="34123"/>
                      <a:pt x="29074" y="34123"/>
                      <a:pt x="29074" y="34123"/>
                    </a:cubicBezTo>
                    <a:cubicBezTo>
                      <a:pt x="28546" y="35260"/>
                      <a:pt x="28546" y="35260"/>
                      <a:pt x="28546" y="35260"/>
                    </a:cubicBezTo>
                    <a:cubicBezTo>
                      <a:pt x="28546" y="35260"/>
                      <a:pt x="28546" y="35829"/>
                      <a:pt x="28017" y="35829"/>
                    </a:cubicBezTo>
                    <a:cubicBezTo>
                      <a:pt x="27488" y="36398"/>
                      <a:pt x="28017" y="36398"/>
                      <a:pt x="27488" y="36398"/>
                    </a:cubicBezTo>
                    <a:cubicBezTo>
                      <a:pt x="26431" y="36398"/>
                      <a:pt x="25903" y="35260"/>
                      <a:pt x="25903" y="35260"/>
                    </a:cubicBezTo>
                    <a:cubicBezTo>
                      <a:pt x="25903" y="35260"/>
                      <a:pt x="24845" y="34691"/>
                      <a:pt x="24845" y="34691"/>
                    </a:cubicBezTo>
                    <a:cubicBezTo>
                      <a:pt x="24317" y="34123"/>
                      <a:pt x="24317" y="34123"/>
                      <a:pt x="24317" y="34123"/>
                    </a:cubicBezTo>
                    <a:cubicBezTo>
                      <a:pt x="23788" y="34123"/>
                      <a:pt x="23788" y="34691"/>
                      <a:pt x="23788" y="33554"/>
                    </a:cubicBezTo>
                    <a:cubicBezTo>
                      <a:pt x="23788" y="32985"/>
                      <a:pt x="23788" y="32985"/>
                      <a:pt x="23788" y="32985"/>
                    </a:cubicBezTo>
                    <a:cubicBezTo>
                      <a:pt x="23259" y="32417"/>
                      <a:pt x="23259" y="32985"/>
                      <a:pt x="22731" y="32417"/>
                    </a:cubicBezTo>
                    <a:cubicBezTo>
                      <a:pt x="22731" y="31848"/>
                      <a:pt x="22202" y="31279"/>
                      <a:pt x="22202" y="31279"/>
                    </a:cubicBezTo>
                    <a:cubicBezTo>
                      <a:pt x="21674" y="30142"/>
                      <a:pt x="21674" y="30142"/>
                      <a:pt x="21674" y="30142"/>
                    </a:cubicBezTo>
                    <a:cubicBezTo>
                      <a:pt x="21674" y="30142"/>
                      <a:pt x="21674" y="30142"/>
                      <a:pt x="21674" y="30710"/>
                    </a:cubicBezTo>
                    <a:cubicBezTo>
                      <a:pt x="21145" y="31279"/>
                      <a:pt x="20616" y="31279"/>
                      <a:pt x="20616" y="31279"/>
                    </a:cubicBezTo>
                    <a:cubicBezTo>
                      <a:pt x="20616" y="31848"/>
                      <a:pt x="20088" y="32417"/>
                      <a:pt x="20088" y="32417"/>
                    </a:cubicBezTo>
                    <a:cubicBezTo>
                      <a:pt x="20088" y="32417"/>
                      <a:pt x="19559" y="32985"/>
                      <a:pt x="19559" y="33554"/>
                    </a:cubicBezTo>
                    <a:cubicBezTo>
                      <a:pt x="20088" y="33554"/>
                      <a:pt x="20088" y="33554"/>
                      <a:pt x="20088" y="34123"/>
                    </a:cubicBezTo>
                    <a:cubicBezTo>
                      <a:pt x="20088" y="34123"/>
                      <a:pt x="19559" y="34691"/>
                      <a:pt x="19559" y="34691"/>
                    </a:cubicBezTo>
                    <a:cubicBezTo>
                      <a:pt x="19030" y="35260"/>
                      <a:pt x="19030" y="35260"/>
                      <a:pt x="18502" y="35260"/>
                    </a:cubicBezTo>
                    <a:cubicBezTo>
                      <a:pt x="18502" y="35829"/>
                      <a:pt x="17444" y="36398"/>
                      <a:pt x="17444" y="36398"/>
                    </a:cubicBezTo>
                    <a:cubicBezTo>
                      <a:pt x="16387" y="36398"/>
                      <a:pt x="16387" y="36398"/>
                      <a:pt x="16387" y="36398"/>
                    </a:cubicBezTo>
                    <a:cubicBezTo>
                      <a:pt x="14801" y="35829"/>
                      <a:pt x="14801" y="35829"/>
                      <a:pt x="14801" y="35829"/>
                    </a:cubicBezTo>
                    <a:cubicBezTo>
                      <a:pt x="13744" y="36966"/>
                      <a:pt x="13744" y="36966"/>
                      <a:pt x="13744" y="36966"/>
                    </a:cubicBezTo>
                    <a:cubicBezTo>
                      <a:pt x="13744" y="36966"/>
                      <a:pt x="13215" y="36966"/>
                      <a:pt x="13215" y="36966"/>
                    </a:cubicBezTo>
                    <a:cubicBezTo>
                      <a:pt x="12687" y="36966"/>
                      <a:pt x="12158" y="36966"/>
                      <a:pt x="12158" y="36966"/>
                    </a:cubicBezTo>
                    <a:cubicBezTo>
                      <a:pt x="12158" y="36966"/>
                      <a:pt x="11629" y="36398"/>
                      <a:pt x="11101" y="36398"/>
                    </a:cubicBezTo>
                    <a:cubicBezTo>
                      <a:pt x="11101" y="36398"/>
                      <a:pt x="10572" y="36398"/>
                      <a:pt x="10572" y="36398"/>
                    </a:cubicBezTo>
                    <a:cubicBezTo>
                      <a:pt x="10044" y="36398"/>
                      <a:pt x="9515" y="36398"/>
                      <a:pt x="9515" y="36398"/>
                    </a:cubicBezTo>
                    <a:cubicBezTo>
                      <a:pt x="9515" y="36966"/>
                      <a:pt x="9515" y="36966"/>
                      <a:pt x="9515" y="36966"/>
                    </a:cubicBezTo>
                    <a:cubicBezTo>
                      <a:pt x="9515" y="36966"/>
                      <a:pt x="10044" y="36966"/>
                      <a:pt x="10044" y="36966"/>
                    </a:cubicBezTo>
                    <a:cubicBezTo>
                      <a:pt x="10044" y="37535"/>
                      <a:pt x="10044" y="38104"/>
                      <a:pt x="10044" y="38104"/>
                    </a:cubicBezTo>
                    <a:cubicBezTo>
                      <a:pt x="10044" y="38104"/>
                      <a:pt x="9515" y="38104"/>
                      <a:pt x="9515" y="38104"/>
                    </a:cubicBezTo>
                    <a:cubicBezTo>
                      <a:pt x="9515" y="38672"/>
                      <a:pt x="8458" y="38672"/>
                      <a:pt x="8458" y="38672"/>
                    </a:cubicBezTo>
                    <a:cubicBezTo>
                      <a:pt x="8458" y="38672"/>
                      <a:pt x="8458" y="39241"/>
                      <a:pt x="8458" y="39241"/>
                    </a:cubicBezTo>
                    <a:cubicBezTo>
                      <a:pt x="8458" y="39241"/>
                      <a:pt x="8458" y="39241"/>
                      <a:pt x="7929" y="39241"/>
                    </a:cubicBezTo>
                    <a:cubicBezTo>
                      <a:pt x="7400" y="39241"/>
                      <a:pt x="7400" y="39241"/>
                      <a:pt x="6872" y="39241"/>
                    </a:cubicBezTo>
                    <a:cubicBezTo>
                      <a:pt x="6872" y="38672"/>
                      <a:pt x="6343" y="38672"/>
                      <a:pt x="5814" y="38672"/>
                    </a:cubicBezTo>
                    <a:cubicBezTo>
                      <a:pt x="5814" y="38672"/>
                      <a:pt x="4229" y="38104"/>
                      <a:pt x="4229" y="38104"/>
                    </a:cubicBezTo>
                    <a:cubicBezTo>
                      <a:pt x="4229" y="38104"/>
                      <a:pt x="3700" y="38672"/>
                      <a:pt x="3700" y="38672"/>
                    </a:cubicBezTo>
                    <a:cubicBezTo>
                      <a:pt x="3171" y="38672"/>
                      <a:pt x="2643" y="38672"/>
                      <a:pt x="2114" y="38104"/>
                    </a:cubicBezTo>
                    <a:cubicBezTo>
                      <a:pt x="2114" y="38104"/>
                      <a:pt x="1585" y="38104"/>
                      <a:pt x="1585" y="38104"/>
                    </a:cubicBezTo>
                    <a:cubicBezTo>
                      <a:pt x="1585" y="38104"/>
                      <a:pt x="1585" y="38104"/>
                      <a:pt x="1585" y="38104"/>
                    </a:cubicBezTo>
                    <a:cubicBezTo>
                      <a:pt x="1585" y="38104"/>
                      <a:pt x="1585" y="38104"/>
                      <a:pt x="1585" y="38104"/>
                    </a:cubicBezTo>
                    <a:cubicBezTo>
                      <a:pt x="1585" y="38104"/>
                      <a:pt x="1585" y="38104"/>
                      <a:pt x="1585" y="38104"/>
                    </a:cubicBezTo>
                    <a:cubicBezTo>
                      <a:pt x="1585" y="38104"/>
                      <a:pt x="1585" y="38104"/>
                      <a:pt x="1585" y="38104"/>
                    </a:cubicBezTo>
                    <a:cubicBezTo>
                      <a:pt x="1585" y="38104"/>
                      <a:pt x="1585" y="38104"/>
                      <a:pt x="1585" y="38104"/>
                    </a:cubicBezTo>
                    <a:cubicBezTo>
                      <a:pt x="1585" y="38104"/>
                      <a:pt x="1585" y="38104"/>
                      <a:pt x="1585" y="38104"/>
                    </a:cubicBezTo>
                    <a:cubicBezTo>
                      <a:pt x="1585" y="38104"/>
                      <a:pt x="1585" y="38104"/>
                      <a:pt x="1585" y="38104"/>
                    </a:cubicBezTo>
                    <a:cubicBezTo>
                      <a:pt x="1585" y="38104"/>
                      <a:pt x="1585" y="38104"/>
                      <a:pt x="1585" y="38104"/>
                    </a:cubicBezTo>
                    <a:cubicBezTo>
                      <a:pt x="1585" y="38104"/>
                      <a:pt x="1585" y="38104"/>
                      <a:pt x="1585" y="38104"/>
                    </a:cubicBezTo>
                    <a:cubicBezTo>
                      <a:pt x="1585" y="38104"/>
                      <a:pt x="1585" y="38104"/>
                      <a:pt x="1585" y="38104"/>
                    </a:cubicBezTo>
                    <a:cubicBezTo>
                      <a:pt x="1585" y="38104"/>
                      <a:pt x="1585" y="38104"/>
                      <a:pt x="1585" y="38104"/>
                    </a:cubicBezTo>
                    <a:cubicBezTo>
                      <a:pt x="1585" y="38104"/>
                      <a:pt x="1585" y="38104"/>
                      <a:pt x="1585" y="38104"/>
                    </a:cubicBezTo>
                    <a:cubicBezTo>
                      <a:pt x="1585" y="38104"/>
                      <a:pt x="1585" y="38104"/>
                      <a:pt x="1585" y="38104"/>
                    </a:cubicBezTo>
                    <a:cubicBezTo>
                      <a:pt x="1585" y="37535"/>
                      <a:pt x="1585" y="37535"/>
                      <a:pt x="1585" y="37535"/>
                    </a:cubicBezTo>
                    <a:cubicBezTo>
                      <a:pt x="1585" y="37535"/>
                      <a:pt x="1585" y="37535"/>
                      <a:pt x="1585" y="37535"/>
                    </a:cubicBezTo>
                    <a:cubicBezTo>
                      <a:pt x="1585" y="37535"/>
                      <a:pt x="1585" y="37535"/>
                      <a:pt x="1585" y="37535"/>
                    </a:cubicBezTo>
                    <a:cubicBezTo>
                      <a:pt x="1585" y="37535"/>
                      <a:pt x="1585" y="37535"/>
                      <a:pt x="1585" y="37535"/>
                    </a:cubicBezTo>
                    <a:cubicBezTo>
                      <a:pt x="1585" y="37535"/>
                      <a:pt x="1585" y="37535"/>
                      <a:pt x="1585" y="37535"/>
                    </a:cubicBezTo>
                    <a:cubicBezTo>
                      <a:pt x="1585" y="37535"/>
                      <a:pt x="1585" y="37535"/>
                      <a:pt x="1585" y="37535"/>
                    </a:cubicBezTo>
                    <a:cubicBezTo>
                      <a:pt x="1585" y="37535"/>
                      <a:pt x="1585" y="37535"/>
                      <a:pt x="1585" y="37535"/>
                    </a:cubicBezTo>
                    <a:cubicBezTo>
                      <a:pt x="1585" y="37535"/>
                      <a:pt x="1585" y="37535"/>
                      <a:pt x="1585" y="37535"/>
                    </a:cubicBezTo>
                    <a:cubicBezTo>
                      <a:pt x="1585" y="37535"/>
                      <a:pt x="1585" y="37535"/>
                      <a:pt x="1585" y="37535"/>
                    </a:cubicBezTo>
                    <a:cubicBezTo>
                      <a:pt x="1585" y="37535"/>
                      <a:pt x="1585" y="37535"/>
                      <a:pt x="1585" y="37535"/>
                    </a:cubicBezTo>
                    <a:cubicBezTo>
                      <a:pt x="1585" y="37535"/>
                      <a:pt x="1585" y="37535"/>
                      <a:pt x="1585" y="37535"/>
                    </a:cubicBezTo>
                    <a:cubicBezTo>
                      <a:pt x="1585" y="37535"/>
                      <a:pt x="1585" y="37535"/>
                      <a:pt x="1585" y="37535"/>
                    </a:cubicBezTo>
                    <a:cubicBezTo>
                      <a:pt x="1585" y="37535"/>
                      <a:pt x="1585" y="37535"/>
                      <a:pt x="1585" y="37535"/>
                    </a:cubicBezTo>
                    <a:cubicBezTo>
                      <a:pt x="1585" y="37535"/>
                      <a:pt x="1585" y="37535"/>
                      <a:pt x="1585" y="37535"/>
                    </a:cubicBezTo>
                    <a:cubicBezTo>
                      <a:pt x="1585" y="37535"/>
                      <a:pt x="1585" y="37535"/>
                      <a:pt x="1585" y="37535"/>
                    </a:cubicBezTo>
                    <a:cubicBezTo>
                      <a:pt x="1585" y="37535"/>
                      <a:pt x="1585" y="37535"/>
                      <a:pt x="1585" y="37535"/>
                    </a:cubicBezTo>
                    <a:cubicBezTo>
                      <a:pt x="1585" y="37535"/>
                      <a:pt x="1585" y="37535"/>
                      <a:pt x="1585" y="37535"/>
                    </a:cubicBezTo>
                    <a:cubicBezTo>
                      <a:pt x="1585" y="37535"/>
                      <a:pt x="1585" y="37535"/>
                      <a:pt x="1585" y="37535"/>
                    </a:cubicBezTo>
                    <a:cubicBezTo>
                      <a:pt x="1585" y="37535"/>
                      <a:pt x="1585" y="37535"/>
                      <a:pt x="1585" y="37535"/>
                    </a:cubicBezTo>
                    <a:cubicBezTo>
                      <a:pt x="1585" y="37535"/>
                      <a:pt x="1585" y="37535"/>
                      <a:pt x="1585" y="37535"/>
                    </a:cubicBezTo>
                    <a:cubicBezTo>
                      <a:pt x="1585" y="37535"/>
                      <a:pt x="1585" y="37535"/>
                      <a:pt x="1585" y="37535"/>
                    </a:cubicBezTo>
                    <a:cubicBezTo>
                      <a:pt x="1585" y="37535"/>
                      <a:pt x="1585" y="37535"/>
                      <a:pt x="1585" y="37535"/>
                    </a:cubicBezTo>
                    <a:cubicBezTo>
                      <a:pt x="1585" y="37535"/>
                      <a:pt x="1585" y="37535"/>
                      <a:pt x="1585" y="37535"/>
                    </a:cubicBezTo>
                    <a:cubicBezTo>
                      <a:pt x="1585" y="37535"/>
                      <a:pt x="1585" y="37535"/>
                      <a:pt x="1585" y="37535"/>
                    </a:cubicBezTo>
                    <a:cubicBezTo>
                      <a:pt x="1585" y="37535"/>
                      <a:pt x="1585" y="37535"/>
                      <a:pt x="1585" y="37535"/>
                    </a:cubicBezTo>
                    <a:cubicBezTo>
                      <a:pt x="1585" y="37535"/>
                      <a:pt x="1585" y="37535"/>
                      <a:pt x="1585" y="37535"/>
                    </a:cubicBezTo>
                    <a:cubicBezTo>
                      <a:pt x="1585" y="37535"/>
                      <a:pt x="1585" y="37535"/>
                      <a:pt x="1585" y="37535"/>
                    </a:cubicBezTo>
                    <a:cubicBezTo>
                      <a:pt x="1585" y="36966"/>
                      <a:pt x="1585" y="36966"/>
                      <a:pt x="1585" y="36966"/>
                    </a:cubicBezTo>
                    <a:cubicBezTo>
                      <a:pt x="0" y="38104"/>
                      <a:pt x="0" y="38104"/>
                      <a:pt x="0" y="38104"/>
                    </a:cubicBezTo>
                    <a:cubicBezTo>
                      <a:pt x="1057" y="40379"/>
                      <a:pt x="1057" y="40379"/>
                      <a:pt x="1057" y="40379"/>
                    </a:cubicBezTo>
                    <a:cubicBezTo>
                      <a:pt x="528" y="40947"/>
                      <a:pt x="528" y="40947"/>
                      <a:pt x="528" y="40947"/>
                    </a:cubicBezTo>
                    <a:cubicBezTo>
                      <a:pt x="528" y="40947"/>
                      <a:pt x="1057" y="41516"/>
                      <a:pt x="1057" y="41516"/>
                    </a:cubicBezTo>
                    <a:cubicBezTo>
                      <a:pt x="1057" y="42085"/>
                      <a:pt x="1585" y="42085"/>
                      <a:pt x="1585" y="42654"/>
                    </a:cubicBezTo>
                    <a:cubicBezTo>
                      <a:pt x="1585" y="43222"/>
                      <a:pt x="1585" y="43791"/>
                      <a:pt x="1585" y="43791"/>
                    </a:cubicBezTo>
                    <a:cubicBezTo>
                      <a:pt x="2114" y="43791"/>
                      <a:pt x="2114" y="43791"/>
                      <a:pt x="2114" y="43791"/>
                    </a:cubicBezTo>
                    <a:cubicBezTo>
                      <a:pt x="2643" y="44928"/>
                      <a:pt x="2643" y="44928"/>
                      <a:pt x="2643" y="44928"/>
                    </a:cubicBezTo>
                    <a:cubicBezTo>
                      <a:pt x="2643" y="45497"/>
                      <a:pt x="2643" y="45497"/>
                      <a:pt x="2643" y="45497"/>
                    </a:cubicBezTo>
                    <a:cubicBezTo>
                      <a:pt x="2643" y="46635"/>
                      <a:pt x="2643" y="46635"/>
                      <a:pt x="2643" y="46635"/>
                    </a:cubicBezTo>
                    <a:cubicBezTo>
                      <a:pt x="2643" y="46635"/>
                      <a:pt x="3171" y="47203"/>
                      <a:pt x="3171" y="47772"/>
                    </a:cubicBezTo>
                    <a:cubicBezTo>
                      <a:pt x="3171" y="47772"/>
                      <a:pt x="3171" y="48341"/>
                      <a:pt x="3171" y="48909"/>
                    </a:cubicBezTo>
                    <a:cubicBezTo>
                      <a:pt x="3171" y="48909"/>
                      <a:pt x="4229" y="50047"/>
                      <a:pt x="4229" y="50047"/>
                    </a:cubicBezTo>
                    <a:cubicBezTo>
                      <a:pt x="4229" y="51184"/>
                      <a:pt x="4229" y="51184"/>
                      <a:pt x="4229" y="51184"/>
                    </a:cubicBezTo>
                    <a:cubicBezTo>
                      <a:pt x="4229" y="51184"/>
                      <a:pt x="4757" y="51753"/>
                      <a:pt x="5286" y="52322"/>
                    </a:cubicBezTo>
                    <a:cubicBezTo>
                      <a:pt x="5286" y="52322"/>
                      <a:pt x="5814" y="52890"/>
                      <a:pt x="5814" y="52890"/>
                    </a:cubicBezTo>
                    <a:cubicBezTo>
                      <a:pt x="6343" y="54028"/>
                      <a:pt x="6343" y="54028"/>
                      <a:pt x="6343" y="54028"/>
                    </a:cubicBezTo>
                    <a:cubicBezTo>
                      <a:pt x="6872" y="55165"/>
                      <a:pt x="6872" y="55165"/>
                      <a:pt x="6872" y="55165"/>
                    </a:cubicBezTo>
                    <a:cubicBezTo>
                      <a:pt x="7400" y="55734"/>
                      <a:pt x="7400" y="55734"/>
                      <a:pt x="7400" y="55734"/>
                    </a:cubicBezTo>
                    <a:cubicBezTo>
                      <a:pt x="7929" y="56872"/>
                      <a:pt x="7929" y="56872"/>
                      <a:pt x="7929" y="56872"/>
                    </a:cubicBezTo>
                    <a:cubicBezTo>
                      <a:pt x="8458" y="57440"/>
                      <a:pt x="8458" y="57440"/>
                      <a:pt x="8458" y="57440"/>
                    </a:cubicBezTo>
                    <a:cubicBezTo>
                      <a:pt x="8986" y="58009"/>
                      <a:pt x="8986" y="58009"/>
                      <a:pt x="8986" y="58009"/>
                    </a:cubicBezTo>
                    <a:cubicBezTo>
                      <a:pt x="8986" y="58009"/>
                      <a:pt x="8986" y="58578"/>
                      <a:pt x="9515" y="58578"/>
                    </a:cubicBezTo>
                    <a:cubicBezTo>
                      <a:pt x="10044" y="58578"/>
                      <a:pt x="10572" y="58578"/>
                      <a:pt x="10572" y="58578"/>
                    </a:cubicBezTo>
                    <a:cubicBezTo>
                      <a:pt x="11101" y="58578"/>
                      <a:pt x="11101" y="59146"/>
                      <a:pt x="11629" y="57440"/>
                    </a:cubicBezTo>
                    <a:cubicBezTo>
                      <a:pt x="11629" y="56303"/>
                      <a:pt x="11629" y="55734"/>
                      <a:pt x="11629" y="55734"/>
                    </a:cubicBezTo>
                    <a:cubicBezTo>
                      <a:pt x="11629" y="55734"/>
                      <a:pt x="12158" y="55734"/>
                      <a:pt x="12158" y="55165"/>
                    </a:cubicBezTo>
                    <a:cubicBezTo>
                      <a:pt x="12687" y="55165"/>
                      <a:pt x="13215" y="55165"/>
                      <a:pt x="13215" y="54597"/>
                    </a:cubicBezTo>
                    <a:cubicBezTo>
                      <a:pt x="13215" y="53459"/>
                      <a:pt x="12158" y="52890"/>
                      <a:pt x="12158" y="52890"/>
                    </a:cubicBezTo>
                    <a:cubicBezTo>
                      <a:pt x="12158" y="52890"/>
                      <a:pt x="13215" y="52322"/>
                      <a:pt x="13744" y="52890"/>
                    </a:cubicBezTo>
                    <a:cubicBezTo>
                      <a:pt x="13744" y="53459"/>
                      <a:pt x="13744" y="54028"/>
                      <a:pt x="14273" y="53459"/>
                    </a:cubicBezTo>
                    <a:cubicBezTo>
                      <a:pt x="14801" y="52322"/>
                      <a:pt x="14801" y="52322"/>
                      <a:pt x="14801" y="52322"/>
                    </a:cubicBezTo>
                    <a:cubicBezTo>
                      <a:pt x="14273" y="51753"/>
                      <a:pt x="14273" y="51184"/>
                      <a:pt x="14273" y="50616"/>
                    </a:cubicBezTo>
                    <a:cubicBezTo>
                      <a:pt x="14273" y="50616"/>
                      <a:pt x="14801" y="50047"/>
                      <a:pt x="14801" y="49478"/>
                    </a:cubicBezTo>
                    <a:cubicBezTo>
                      <a:pt x="15330" y="48909"/>
                      <a:pt x="15330" y="48341"/>
                      <a:pt x="15330" y="47772"/>
                    </a:cubicBezTo>
                    <a:cubicBezTo>
                      <a:pt x="15330" y="46635"/>
                      <a:pt x="15330" y="47203"/>
                      <a:pt x="15859" y="46066"/>
                    </a:cubicBezTo>
                    <a:cubicBezTo>
                      <a:pt x="15859" y="45497"/>
                      <a:pt x="15859" y="46066"/>
                      <a:pt x="15859" y="43791"/>
                    </a:cubicBezTo>
                    <a:cubicBezTo>
                      <a:pt x="16387" y="42085"/>
                      <a:pt x="16387" y="41516"/>
                      <a:pt x="16916" y="41516"/>
                    </a:cubicBezTo>
                    <a:cubicBezTo>
                      <a:pt x="16916" y="41516"/>
                      <a:pt x="21145" y="43222"/>
                      <a:pt x="21145" y="43222"/>
                    </a:cubicBezTo>
                    <a:cubicBezTo>
                      <a:pt x="21145" y="43222"/>
                      <a:pt x="21674" y="44360"/>
                      <a:pt x="21674" y="44360"/>
                    </a:cubicBezTo>
                    <a:cubicBezTo>
                      <a:pt x="21674" y="44928"/>
                      <a:pt x="21674" y="45497"/>
                      <a:pt x="21674" y="45497"/>
                    </a:cubicBezTo>
                    <a:cubicBezTo>
                      <a:pt x="21674" y="46066"/>
                      <a:pt x="21145" y="47203"/>
                      <a:pt x="21145" y="47203"/>
                    </a:cubicBezTo>
                    <a:cubicBezTo>
                      <a:pt x="21145" y="47772"/>
                      <a:pt x="21145" y="47772"/>
                      <a:pt x="21145" y="47772"/>
                    </a:cubicBezTo>
                    <a:cubicBezTo>
                      <a:pt x="21145" y="47772"/>
                      <a:pt x="20088" y="47772"/>
                      <a:pt x="20088" y="48909"/>
                    </a:cubicBezTo>
                    <a:cubicBezTo>
                      <a:pt x="19559" y="49478"/>
                      <a:pt x="19559" y="49478"/>
                      <a:pt x="20088" y="50047"/>
                    </a:cubicBezTo>
                    <a:cubicBezTo>
                      <a:pt x="20616" y="50616"/>
                      <a:pt x="21145" y="51184"/>
                      <a:pt x="21145" y="51184"/>
                    </a:cubicBezTo>
                    <a:cubicBezTo>
                      <a:pt x="21674" y="51184"/>
                      <a:pt x="22202" y="50616"/>
                      <a:pt x="22731" y="50616"/>
                    </a:cubicBezTo>
                    <a:cubicBezTo>
                      <a:pt x="22731" y="50616"/>
                      <a:pt x="23259" y="50616"/>
                      <a:pt x="23259" y="50616"/>
                    </a:cubicBezTo>
                    <a:cubicBezTo>
                      <a:pt x="23259" y="51184"/>
                      <a:pt x="23259" y="51753"/>
                      <a:pt x="23788" y="52322"/>
                    </a:cubicBezTo>
                    <a:cubicBezTo>
                      <a:pt x="24317" y="52322"/>
                      <a:pt x="24845" y="52890"/>
                      <a:pt x="24845" y="52890"/>
                    </a:cubicBezTo>
                    <a:cubicBezTo>
                      <a:pt x="25374" y="52890"/>
                      <a:pt x="25903" y="52890"/>
                      <a:pt x="25903" y="52890"/>
                    </a:cubicBezTo>
                    <a:cubicBezTo>
                      <a:pt x="25903" y="52890"/>
                      <a:pt x="26431" y="52322"/>
                      <a:pt x="26960" y="52322"/>
                    </a:cubicBezTo>
                    <a:cubicBezTo>
                      <a:pt x="26960" y="52322"/>
                      <a:pt x="28546" y="54028"/>
                      <a:pt x="27488" y="51753"/>
                    </a:cubicBezTo>
                    <a:cubicBezTo>
                      <a:pt x="25903" y="50047"/>
                      <a:pt x="25903" y="50047"/>
                      <a:pt x="25903" y="49478"/>
                    </a:cubicBezTo>
                    <a:cubicBezTo>
                      <a:pt x="25374" y="49478"/>
                      <a:pt x="24845" y="48909"/>
                      <a:pt x="24845" y="48909"/>
                    </a:cubicBezTo>
                    <a:cubicBezTo>
                      <a:pt x="24317" y="48909"/>
                      <a:pt x="24317" y="48909"/>
                      <a:pt x="24317" y="48909"/>
                    </a:cubicBezTo>
                    <a:cubicBezTo>
                      <a:pt x="24317" y="48909"/>
                      <a:pt x="24317" y="48341"/>
                      <a:pt x="24317" y="47772"/>
                    </a:cubicBezTo>
                    <a:cubicBezTo>
                      <a:pt x="24845" y="47203"/>
                      <a:pt x="24845" y="47203"/>
                      <a:pt x="25374" y="47203"/>
                    </a:cubicBezTo>
                    <a:cubicBezTo>
                      <a:pt x="25903" y="47203"/>
                      <a:pt x="25903" y="46635"/>
                      <a:pt x="26960" y="47772"/>
                    </a:cubicBezTo>
                    <a:cubicBezTo>
                      <a:pt x="27488" y="48341"/>
                      <a:pt x="27488" y="48341"/>
                      <a:pt x="27488" y="48909"/>
                    </a:cubicBezTo>
                    <a:cubicBezTo>
                      <a:pt x="28017" y="50047"/>
                      <a:pt x="28546" y="50616"/>
                      <a:pt x="29074" y="51184"/>
                    </a:cubicBezTo>
                    <a:cubicBezTo>
                      <a:pt x="29074" y="51184"/>
                      <a:pt x="29603" y="51184"/>
                      <a:pt x="29603" y="52322"/>
                    </a:cubicBezTo>
                    <a:cubicBezTo>
                      <a:pt x="29603" y="53459"/>
                      <a:pt x="29603" y="54597"/>
                      <a:pt x="29603" y="55165"/>
                    </a:cubicBezTo>
                    <a:cubicBezTo>
                      <a:pt x="29603" y="55165"/>
                      <a:pt x="29603" y="57440"/>
                      <a:pt x="29603" y="57440"/>
                    </a:cubicBezTo>
                    <a:cubicBezTo>
                      <a:pt x="29603" y="57440"/>
                      <a:pt x="29603" y="58578"/>
                      <a:pt x="29603" y="59146"/>
                    </a:cubicBezTo>
                    <a:cubicBezTo>
                      <a:pt x="29603" y="59715"/>
                      <a:pt x="32246" y="63696"/>
                      <a:pt x="32246" y="63696"/>
                    </a:cubicBezTo>
                    <a:cubicBezTo>
                      <a:pt x="32246" y="63696"/>
                      <a:pt x="33303" y="65402"/>
                      <a:pt x="33832" y="65402"/>
                    </a:cubicBezTo>
                    <a:cubicBezTo>
                      <a:pt x="33832" y="65402"/>
                      <a:pt x="34361" y="67109"/>
                      <a:pt x="34889" y="67677"/>
                    </a:cubicBezTo>
                    <a:cubicBezTo>
                      <a:pt x="35947" y="67677"/>
                      <a:pt x="38061" y="68815"/>
                      <a:pt x="38061" y="68815"/>
                    </a:cubicBezTo>
                    <a:cubicBezTo>
                      <a:pt x="41762" y="71090"/>
                      <a:pt x="41762" y="71090"/>
                      <a:pt x="41762" y="71090"/>
                    </a:cubicBezTo>
                    <a:cubicBezTo>
                      <a:pt x="41762" y="71090"/>
                      <a:pt x="42819" y="72796"/>
                      <a:pt x="43348" y="72796"/>
                    </a:cubicBezTo>
                    <a:cubicBezTo>
                      <a:pt x="43348" y="72796"/>
                      <a:pt x="45991" y="72796"/>
                      <a:pt x="43876" y="72796"/>
                    </a:cubicBezTo>
                    <a:cubicBezTo>
                      <a:pt x="42290" y="72796"/>
                      <a:pt x="40176" y="71658"/>
                      <a:pt x="40176" y="71658"/>
                    </a:cubicBezTo>
                    <a:cubicBezTo>
                      <a:pt x="40176" y="71658"/>
                      <a:pt x="39647" y="70521"/>
                      <a:pt x="39647" y="70521"/>
                    </a:cubicBezTo>
                    <a:cubicBezTo>
                      <a:pt x="39118" y="70521"/>
                      <a:pt x="37004" y="69952"/>
                      <a:pt x="36475" y="69383"/>
                    </a:cubicBezTo>
                    <a:cubicBezTo>
                      <a:pt x="36475" y="69383"/>
                      <a:pt x="35947" y="68815"/>
                      <a:pt x="35418" y="68246"/>
                    </a:cubicBezTo>
                    <a:cubicBezTo>
                      <a:pt x="34889" y="67109"/>
                      <a:pt x="33832" y="66540"/>
                      <a:pt x="33832" y="66540"/>
                    </a:cubicBezTo>
                    <a:cubicBezTo>
                      <a:pt x="33832" y="66540"/>
                      <a:pt x="33303" y="65971"/>
                      <a:pt x="32775" y="64834"/>
                    </a:cubicBezTo>
                    <a:cubicBezTo>
                      <a:pt x="32246" y="64265"/>
                      <a:pt x="32246" y="64265"/>
                      <a:pt x="32246" y="63696"/>
                    </a:cubicBezTo>
                    <a:cubicBezTo>
                      <a:pt x="31718" y="63696"/>
                      <a:pt x="32246" y="63696"/>
                      <a:pt x="31189" y="63127"/>
                    </a:cubicBezTo>
                    <a:cubicBezTo>
                      <a:pt x="30132" y="62559"/>
                      <a:pt x="29603" y="61990"/>
                      <a:pt x="29603" y="61990"/>
                    </a:cubicBezTo>
                    <a:cubicBezTo>
                      <a:pt x="29074" y="61990"/>
                      <a:pt x="28017" y="61421"/>
                      <a:pt x="28017" y="61421"/>
                    </a:cubicBezTo>
                    <a:cubicBezTo>
                      <a:pt x="28017" y="61421"/>
                      <a:pt x="26960" y="60284"/>
                      <a:pt x="26960" y="60284"/>
                    </a:cubicBezTo>
                    <a:cubicBezTo>
                      <a:pt x="26960" y="60284"/>
                      <a:pt x="26431" y="61421"/>
                      <a:pt x="27488" y="61990"/>
                    </a:cubicBezTo>
                    <a:cubicBezTo>
                      <a:pt x="28017" y="61990"/>
                      <a:pt x="29074" y="63127"/>
                      <a:pt x="29074" y="63127"/>
                    </a:cubicBezTo>
                    <a:cubicBezTo>
                      <a:pt x="29074" y="63127"/>
                      <a:pt x="30132" y="63696"/>
                      <a:pt x="30132" y="63696"/>
                    </a:cubicBezTo>
                    <a:cubicBezTo>
                      <a:pt x="30132" y="63696"/>
                      <a:pt x="30132" y="64834"/>
                      <a:pt x="30132" y="64834"/>
                    </a:cubicBezTo>
                    <a:cubicBezTo>
                      <a:pt x="30132" y="64834"/>
                      <a:pt x="28546" y="64265"/>
                      <a:pt x="30132" y="64834"/>
                    </a:cubicBezTo>
                    <a:cubicBezTo>
                      <a:pt x="31189" y="65402"/>
                      <a:pt x="32246" y="65402"/>
                      <a:pt x="32246" y="65402"/>
                    </a:cubicBezTo>
                    <a:cubicBezTo>
                      <a:pt x="32246" y="65402"/>
                      <a:pt x="31189" y="65971"/>
                      <a:pt x="30660" y="65971"/>
                    </a:cubicBezTo>
                    <a:cubicBezTo>
                      <a:pt x="30660" y="66540"/>
                      <a:pt x="31718" y="68246"/>
                      <a:pt x="31718" y="67677"/>
                    </a:cubicBezTo>
                    <a:cubicBezTo>
                      <a:pt x="32246" y="67677"/>
                      <a:pt x="32775" y="68246"/>
                      <a:pt x="33303" y="68246"/>
                    </a:cubicBezTo>
                    <a:cubicBezTo>
                      <a:pt x="33303" y="68246"/>
                      <a:pt x="34361" y="68246"/>
                      <a:pt x="34361" y="68815"/>
                    </a:cubicBezTo>
                    <a:cubicBezTo>
                      <a:pt x="34889" y="68815"/>
                      <a:pt x="34889" y="68815"/>
                      <a:pt x="34889" y="69383"/>
                    </a:cubicBezTo>
                    <a:cubicBezTo>
                      <a:pt x="34361" y="69383"/>
                      <a:pt x="34889" y="70521"/>
                      <a:pt x="34889" y="70521"/>
                    </a:cubicBezTo>
                    <a:cubicBezTo>
                      <a:pt x="35947" y="71090"/>
                      <a:pt x="35947" y="71090"/>
                      <a:pt x="35947" y="71090"/>
                    </a:cubicBezTo>
                    <a:cubicBezTo>
                      <a:pt x="35947" y="71090"/>
                      <a:pt x="34361" y="71090"/>
                      <a:pt x="34361" y="70521"/>
                    </a:cubicBezTo>
                    <a:cubicBezTo>
                      <a:pt x="33832" y="70521"/>
                      <a:pt x="33832" y="69952"/>
                      <a:pt x="33303" y="70521"/>
                    </a:cubicBezTo>
                    <a:cubicBezTo>
                      <a:pt x="32775" y="71090"/>
                      <a:pt x="32775" y="71090"/>
                      <a:pt x="32775" y="71658"/>
                    </a:cubicBezTo>
                    <a:cubicBezTo>
                      <a:pt x="33303" y="72227"/>
                      <a:pt x="33832" y="72796"/>
                      <a:pt x="34361" y="72227"/>
                    </a:cubicBezTo>
                    <a:cubicBezTo>
                      <a:pt x="34361" y="72227"/>
                      <a:pt x="34361" y="72227"/>
                      <a:pt x="34889" y="71658"/>
                    </a:cubicBezTo>
                    <a:cubicBezTo>
                      <a:pt x="34889" y="71658"/>
                      <a:pt x="34889" y="71658"/>
                      <a:pt x="35418" y="71658"/>
                    </a:cubicBezTo>
                    <a:cubicBezTo>
                      <a:pt x="35418" y="71658"/>
                      <a:pt x="35947" y="71658"/>
                      <a:pt x="35947" y="71658"/>
                    </a:cubicBezTo>
                    <a:cubicBezTo>
                      <a:pt x="36475" y="71090"/>
                      <a:pt x="36475" y="71090"/>
                      <a:pt x="36475" y="71090"/>
                    </a:cubicBezTo>
                    <a:cubicBezTo>
                      <a:pt x="36475" y="71090"/>
                      <a:pt x="36475" y="71090"/>
                      <a:pt x="36475" y="71658"/>
                    </a:cubicBezTo>
                    <a:cubicBezTo>
                      <a:pt x="36475" y="71658"/>
                      <a:pt x="37004" y="71658"/>
                      <a:pt x="36475" y="72227"/>
                    </a:cubicBezTo>
                    <a:cubicBezTo>
                      <a:pt x="36475" y="72796"/>
                      <a:pt x="35947" y="72796"/>
                      <a:pt x="35947" y="72796"/>
                    </a:cubicBezTo>
                    <a:cubicBezTo>
                      <a:pt x="35947" y="73364"/>
                      <a:pt x="35418" y="72796"/>
                      <a:pt x="35947" y="73933"/>
                    </a:cubicBezTo>
                    <a:cubicBezTo>
                      <a:pt x="35947" y="74502"/>
                      <a:pt x="35947" y="75071"/>
                      <a:pt x="35947" y="75071"/>
                    </a:cubicBezTo>
                    <a:cubicBezTo>
                      <a:pt x="35947" y="75071"/>
                      <a:pt x="36475" y="75071"/>
                      <a:pt x="36475" y="75071"/>
                    </a:cubicBezTo>
                    <a:cubicBezTo>
                      <a:pt x="37004" y="75639"/>
                      <a:pt x="37004" y="76208"/>
                      <a:pt x="37004" y="76777"/>
                    </a:cubicBezTo>
                    <a:cubicBezTo>
                      <a:pt x="37533" y="76777"/>
                      <a:pt x="38590" y="78483"/>
                      <a:pt x="38590" y="78483"/>
                    </a:cubicBezTo>
                    <a:cubicBezTo>
                      <a:pt x="38590" y="78483"/>
                      <a:pt x="40176" y="79620"/>
                      <a:pt x="40176" y="79620"/>
                    </a:cubicBezTo>
                    <a:cubicBezTo>
                      <a:pt x="40176" y="79620"/>
                      <a:pt x="40704" y="80189"/>
                      <a:pt x="40704" y="80189"/>
                    </a:cubicBezTo>
                    <a:cubicBezTo>
                      <a:pt x="40704" y="80189"/>
                      <a:pt x="40704" y="80758"/>
                      <a:pt x="40176" y="80189"/>
                    </a:cubicBezTo>
                    <a:cubicBezTo>
                      <a:pt x="39647" y="79620"/>
                      <a:pt x="38590" y="79052"/>
                      <a:pt x="38590" y="79052"/>
                    </a:cubicBezTo>
                    <a:cubicBezTo>
                      <a:pt x="38590" y="80189"/>
                      <a:pt x="38590" y="80189"/>
                      <a:pt x="38590" y="80189"/>
                    </a:cubicBezTo>
                    <a:cubicBezTo>
                      <a:pt x="38590" y="80189"/>
                      <a:pt x="39118" y="80758"/>
                      <a:pt x="39647" y="80758"/>
                    </a:cubicBezTo>
                    <a:cubicBezTo>
                      <a:pt x="39647" y="81327"/>
                      <a:pt x="39647" y="81327"/>
                      <a:pt x="40176" y="81895"/>
                    </a:cubicBezTo>
                    <a:cubicBezTo>
                      <a:pt x="40704" y="81895"/>
                      <a:pt x="41233" y="81895"/>
                      <a:pt x="41762" y="81895"/>
                    </a:cubicBezTo>
                    <a:cubicBezTo>
                      <a:pt x="41762" y="82464"/>
                      <a:pt x="41762" y="81327"/>
                      <a:pt x="41762" y="81327"/>
                    </a:cubicBezTo>
                    <a:cubicBezTo>
                      <a:pt x="41762" y="81327"/>
                      <a:pt x="42290" y="81327"/>
                      <a:pt x="42290" y="81327"/>
                    </a:cubicBezTo>
                    <a:cubicBezTo>
                      <a:pt x="42290" y="81895"/>
                      <a:pt x="42819" y="82464"/>
                      <a:pt x="42290" y="83033"/>
                    </a:cubicBezTo>
                    <a:cubicBezTo>
                      <a:pt x="42290" y="83033"/>
                      <a:pt x="42290" y="83601"/>
                      <a:pt x="41762" y="83033"/>
                    </a:cubicBezTo>
                    <a:cubicBezTo>
                      <a:pt x="41233" y="83033"/>
                      <a:pt x="40704" y="82464"/>
                      <a:pt x="40176" y="82464"/>
                    </a:cubicBezTo>
                    <a:cubicBezTo>
                      <a:pt x="40176" y="82464"/>
                      <a:pt x="39647" y="81895"/>
                      <a:pt x="39118" y="82464"/>
                    </a:cubicBezTo>
                    <a:cubicBezTo>
                      <a:pt x="39118" y="82464"/>
                      <a:pt x="38061" y="81895"/>
                      <a:pt x="38061" y="82464"/>
                    </a:cubicBezTo>
                    <a:cubicBezTo>
                      <a:pt x="38061" y="83033"/>
                      <a:pt x="38061" y="83601"/>
                      <a:pt x="38061" y="83601"/>
                    </a:cubicBezTo>
                    <a:cubicBezTo>
                      <a:pt x="38061" y="83601"/>
                      <a:pt x="37533" y="81327"/>
                      <a:pt x="37004" y="81327"/>
                    </a:cubicBezTo>
                    <a:cubicBezTo>
                      <a:pt x="36475" y="81327"/>
                      <a:pt x="35418" y="80758"/>
                      <a:pt x="35418" y="80758"/>
                    </a:cubicBezTo>
                    <a:cubicBezTo>
                      <a:pt x="34889" y="79620"/>
                      <a:pt x="34889" y="79620"/>
                      <a:pt x="34889" y="79620"/>
                    </a:cubicBezTo>
                    <a:cubicBezTo>
                      <a:pt x="34889" y="79620"/>
                      <a:pt x="35418" y="79620"/>
                      <a:pt x="35418" y="79620"/>
                    </a:cubicBezTo>
                    <a:cubicBezTo>
                      <a:pt x="35947" y="80189"/>
                      <a:pt x="35418" y="80189"/>
                      <a:pt x="35947" y="80189"/>
                    </a:cubicBezTo>
                    <a:cubicBezTo>
                      <a:pt x="36475" y="80189"/>
                      <a:pt x="35418" y="79052"/>
                      <a:pt x="36475" y="79052"/>
                    </a:cubicBezTo>
                    <a:cubicBezTo>
                      <a:pt x="37533" y="79052"/>
                      <a:pt x="37533" y="79052"/>
                      <a:pt x="37533" y="79052"/>
                    </a:cubicBezTo>
                    <a:cubicBezTo>
                      <a:pt x="37533" y="78483"/>
                      <a:pt x="38590" y="78483"/>
                      <a:pt x="37533" y="77914"/>
                    </a:cubicBezTo>
                    <a:cubicBezTo>
                      <a:pt x="36475" y="77345"/>
                      <a:pt x="36475" y="77345"/>
                      <a:pt x="36475" y="77345"/>
                    </a:cubicBezTo>
                    <a:cubicBezTo>
                      <a:pt x="35947" y="77345"/>
                      <a:pt x="35947" y="77345"/>
                      <a:pt x="35947" y="76777"/>
                    </a:cubicBezTo>
                    <a:cubicBezTo>
                      <a:pt x="35418" y="76208"/>
                      <a:pt x="35418" y="75639"/>
                      <a:pt x="34889" y="75639"/>
                    </a:cubicBezTo>
                    <a:cubicBezTo>
                      <a:pt x="34889" y="75639"/>
                      <a:pt x="33303" y="75639"/>
                      <a:pt x="33303" y="75639"/>
                    </a:cubicBezTo>
                    <a:cubicBezTo>
                      <a:pt x="33303" y="75639"/>
                      <a:pt x="32775" y="75071"/>
                      <a:pt x="32246" y="75071"/>
                    </a:cubicBezTo>
                    <a:cubicBezTo>
                      <a:pt x="31718" y="75071"/>
                      <a:pt x="30660" y="73933"/>
                      <a:pt x="30660" y="73933"/>
                    </a:cubicBezTo>
                    <a:cubicBezTo>
                      <a:pt x="30132" y="73364"/>
                      <a:pt x="28546" y="72796"/>
                      <a:pt x="28546" y="72796"/>
                    </a:cubicBezTo>
                    <a:cubicBezTo>
                      <a:pt x="28546" y="72796"/>
                      <a:pt x="28017" y="72227"/>
                      <a:pt x="27488" y="72227"/>
                    </a:cubicBezTo>
                    <a:cubicBezTo>
                      <a:pt x="26960" y="72227"/>
                      <a:pt x="26960" y="72227"/>
                      <a:pt x="26431" y="72227"/>
                    </a:cubicBezTo>
                    <a:cubicBezTo>
                      <a:pt x="25903" y="71658"/>
                      <a:pt x="25374" y="71090"/>
                      <a:pt x="25374" y="71090"/>
                    </a:cubicBezTo>
                    <a:cubicBezTo>
                      <a:pt x="24845" y="70521"/>
                      <a:pt x="24317" y="70521"/>
                      <a:pt x="24317" y="70521"/>
                    </a:cubicBezTo>
                    <a:cubicBezTo>
                      <a:pt x="24845" y="71090"/>
                      <a:pt x="24317" y="71090"/>
                      <a:pt x="25374" y="71658"/>
                    </a:cubicBezTo>
                    <a:cubicBezTo>
                      <a:pt x="25903" y="72227"/>
                      <a:pt x="26431" y="72227"/>
                      <a:pt x="26431" y="72227"/>
                    </a:cubicBezTo>
                    <a:cubicBezTo>
                      <a:pt x="26431" y="72227"/>
                      <a:pt x="26960" y="72796"/>
                      <a:pt x="26960" y="72796"/>
                    </a:cubicBezTo>
                    <a:cubicBezTo>
                      <a:pt x="26960" y="73364"/>
                      <a:pt x="27488" y="72796"/>
                      <a:pt x="28017" y="72796"/>
                    </a:cubicBezTo>
                    <a:cubicBezTo>
                      <a:pt x="28017" y="73364"/>
                      <a:pt x="28546" y="73364"/>
                      <a:pt x="28546" y="73933"/>
                    </a:cubicBezTo>
                    <a:cubicBezTo>
                      <a:pt x="28546" y="73933"/>
                      <a:pt x="30132" y="73933"/>
                      <a:pt x="30132" y="74502"/>
                    </a:cubicBezTo>
                    <a:cubicBezTo>
                      <a:pt x="30132" y="75071"/>
                      <a:pt x="30660" y="75639"/>
                      <a:pt x="30132" y="75639"/>
                    </a:cubicBezTo>
                    <a:cubicBezTo>
                      <a:pt x="30132" y="75639"/>
                      <a:pt x="29603" y="76208"/>
                      <a:pt x="29603" y="76208"/>
                    </a:cubicBezTo>
                    <a:cubicBezTo>
                      <a:pt x="30132" y="76208"/>
                      <a:pt x="30660" y="76777"/>
                      <a:pt x="31189" y="76777"/>
                    </a:cubicBezTo>
                    <a:cubicBezTo>
                      <a:pt x="31718" y="76777"/>
                      <a:pt x="31189" y="76777"/>
                      <a:pt x="32246" y="77345"/>
                    </a:cubicBezTo>
                    <a:cubicBezTo>
                      <a:pt x="33303" y="77345"/>
                      <a:pt x="33303" y="78483"/>
                      <a:pt x="33303" y="78483"/>
                    </a:cubicBezTo>
                    <a:cubicBezTo>
                      <a:pt x="33303" y="79052"/>
                      <a:pt x="34361" y="79620"/>
                      <a:pt x="34361" y="79620"/>
                    </a:cubicBezTo>
                    <a:cubicBezTo>
                      <a:pt x="34361" y="79620"/>
                      <a:pt x="33832" y="79620"/>
                      <a:pt x="34361" y="80189"/>
                    </a:cubicBezTo>
                    <a:cubicBezTo>
                      <a:pt x="34361" y="80189"/>
                      <a:pt x="33832" y="80189"/>
                      <a:pt x="34361" y="80758"/>
                    </a:cubicBezTo>
                    <a:cubicBezTo>
                      <a:pt x="34889" y="80758"/>
                      <a:pt x="35418" y="80758"/>
                      <a:pt x="35418" y="80758"/>
                    </a:cubicBezTo>
                    <a:cubicBezTo>
                      <a:pt x="35418" y="81327"/>
                      <a:pt x="35418" y="81327"/>
                      <a:pt x="35418" y="81895"/>
                    </a:cubicBezTo>
                    <a:cubicBezTo>
                      <a:pt x="35418" y="81895"/>
                      <a:pt x="34361" y="83033"/>
                      <a:pt x="35947" y="83033"/>
                    </a:cubicBezTo>
                    <a:cubicBezTo>
                      <a:pt x="37004" y="83033"/>
                      <a:pt x="37004" y="83033"/>
                      <a:pt x="37004" y="83033"/>
                    </a:cubicBezTo>
                    <a:cubicBezTo>
                      <a:pt x="37533" y="83601"/>
                      <a:pt x="37533" y="83601"/>
                      <a:pt x="37533" y="83601"/>
                    </a:cubicBezTo>
                    <a:cubicBezTo>
                      <a:pt x="37533" y="83601"/>
                      <a:pt x="37004" y="84170"/>
                      <a:pt x="37533" y="84739"/>
                    </a:cubicBezTo>
                    <a:cubicBezTo>
                      <a:pt x="37533" y="85308"/>
                      <a:pt x="39647" y="85308"/>
                      <a:pt x="39647" y="85308"/>
                    </a:cubicBezTo>
                    <a:cubicBezTo>
                      <a:pt x="39647" y="84739"/>
                      <a:pt x="39647" y="84739"/>
                      <a:pt x="39647" y="84739"/>
                    </a:cubicBezTo>
                    <a:cubicBezTo>
                      <a:pt x="39647" y="84739"/>
                      <a:pt x="40704" y="85308"/>
                      <a:pt x="40176" y="85308"/>
                    </a:cubicBezTo>
                    <a:cubicBezTo>
                      <a:pt x="40176" y="85876"/>
                      <a:pt x="39647" y="85876"/>
                      <a:pt x="39647" y="85876"/>
                    </a:cubicBezTo>
                    <a:cubicBezTo>
                      <a:pt x="39647" y="85876"/>
                      <a:pt x="39647" y="87014"/>
                      <a:pt x="40176" y="87014"/>
                    </a:cubicBezTo>
                    <a:cubicBezTo>
                      <a:pt x="40704" y="87014"/>
                      <a:pt x="41233" y="87582"/>
                      <a:pt x="41233" y="87582"/>
                    </a:cubicBezTo>
                    <a:cubicBezTo>
                      <a:pt x="41233" y="87582"/>
                      <a:pt x="41762" y="87582"/>
                      <a:pt x="41762" y="88151"/>
                    </a:cubicBezTo>
                    <a:cubicBezTo>
                      <a:pt x="42290" y="88151"/>
                      <a:pt x="42290" y="88720"/>
                      <a:pt x="42290" y="88720"/>
                    </a:cubicBezTo>
                    <a:cubicBezTo>
                      <a:pt x="42819" y="88720"/>
                      <a:pt x="43348" y="88720"/>
                      <a:pt x="43348" y="89289"/>
                    </a:cubicBezTo>
                    <a:cubicBezTo>
                      <a:pt x="43876" y="89289"/>
                      <a:pt x="44405" y="89857"/>
                      <a:pt x="44405" y="89289"/>
                    </a:cubicBezTo>
                    <a:cubicBezTo>
                      <a:pt x="44405" y="88720"/>
                      <a:pt x="44933" y="88720"/>
                      <a:pt x="44405" y="88151"/>
                    </a:cubicBezTo>
                    <a:cubicBezTo>
                      <a:pt x="43876" y="87582"/>
                      <a:pt x="43348" y="87582"/>
                      <a:pt x="42819" y="87582"/>
                    </a:cubicBezTo>
                    <a:cubicBezTo>
                      <a:pt x="42819" y="87582"/>
                      <a:pt x="42290" y="87582"/>
                      <a:pt x="42290" y="87014"/>
                    </a:cubicBezTo>
                    <a:cubicBezTo>
                      <a:pt x="41762" y="87014"/>
                      <a:pt x="41762" y="87014"/>
                      <a:pt x="41762" y="86445"/>
                    </a:cubicBezTo>
                    <a:cubicBezTo>
                      <a:pt x="41762" y="85876"/>
                      <a:pt x="41233" y="85308"/>
                      <a:pt x="41233" y="85308"/>
                    </a:cubicBezTo>
                    <a:cubicBezTo>
                      <a:pt x="41233" y="85308"/>
                      <a:pt x="41233" y="84170"/>
                      <a:pt x="41233" y="84170"/>
                    </a:cubicBezTo>
                    <a:cubicBezTo>
                      <a:pt x="40704" y="84170"/>
                      <a:pt x="40704" y="84170"/>
                      <a:pt x="40176" y="84170"/>
                    </a:cubicBezTo>
                    <a:cubicBezTo>
                      <a:pt x="40176" y="84170"/>
                      <a:pt x="39647" y="83601"/>
                      <a:pt x="39647" y="83601"/>
                    </a:cubicBezTo>
                    <a:cubicBezTo>
                      <a:pt x="39118" y="83601"/>
                      <a:pt x="38590" y="83601"/>
                      <a:pt x="38590" y="83601"/>
                    </a:cubicBezTo>
                    <a:cubicBezTo>
                      <a:pt x="38590" y="83033"/>
                      <a:pt x="39118" y="83033"/>
                      <a:pt x="39118" y="83033"/>
                    </a:cubicBezTo>
                    <a:cubicBezTo>
                      <a:pt x="39118" y="83033"/>
                      <a:pt x="39647" y="83033"/>
                      <a:pt x="40176" y="83033"/>
                    </a:cubicBezTo>
                    <a:cubicBezTo>
                      <a:pt x="40704" y="83601"/>
                      <a:pt x="40704" y="83033"/>
                      <a:pt x="41233" y="83601"/>
                    </a:cubicBezTo>
                    <a:cubicBezTo>
                      <a:pt x="41762" y="83601"/>
                      <a:pt x="41233" y="84170"/>
                      <a:pt x="41762" y="84170"/>
                    </a:cubicBezTo>
                    <a:cubicBezTo>
                      <a:pt x="42819" y="84170"/>
                      <a:pt x="42819" y="83601"/>
                      <a:pt x="42819" y="83601"/>
                    </a:cubicBezTo>
                    <a:cubicBezTo>
                      <a:pt x="43876" y="83033"/>
                      <a:pt x="43876" y="83033"/>
                      <a:pt x="43876" y="83033"/>
                    </a:cubicBezTo>
                    <a:cubicBezTo>
                      <a:pt x="43876" y="83033"/>
                      <a:pt x="43876" y="83033"/>
                      <a:pt x="44405" y="83601"/>
                    </a:cubicBezTo>
                    <a:cubicBezTo>
                      <a:pt x="44933" y="83601"/>
                      <a:pt x="43876" y="84170"/>
                      <a:pt x="44933" y="84170"/>
                    </a:cubicBezTo>
                    <a:cubicBezTo>
                      <a:pt x="45991" y="84170"/>
                      <a:pt x="46519" y="84170"/>
                      <a:pt x="46519" y="84170"/>
                    </a:cubicBezTo>
                    <a:cubicBezTo>
                      <a:pt x="46519" y="84739"/>
                      <a:pt x="46519" y="85308"/>
                      <a:pt x="46519" y="85308"/>
                    </a:cubicBezTo>
                    <a:cubicBezTo>
                      <a:pt x="46519" y="85308"/>
                      <a:pt x="46519" y="85876"/>
                      <a:pt x="46519" y="85876"/>
                    </a:cubicBezTo>
                    <a:cubicBezTo>
                      <a:pt x="47048" y="85876"/>
                      <a:pt x="48105" y="85876"/>
                      <a:pt x="48105" y="85876"/>
                    </a:cubicBezTo>
                    <a:cubicBezTo>
                      <a:pt x="48105" y="85876"/>
                      <a:pt x="48634" y="85876"/>
                      <a:pt x="48634" y="86445"/>
                    </a:cubicBezTo>
                    <a:cubicBezTo>
                      <a:pt x="49162" y="87014"/>
                      <a:pt x="47577" y="87582"/>
                      <a:pt x="47577" y="87582"/>
                    </a:cubicBezTo>
                    <a:cubicBezTo>
                      <a:pt x="47577" y="87582"/>
                      <a:pt x="47048" y="87014"/>
                      <a:pt x="47048" y="87582"/>
                    </a:cubicBezTo>
                    <a:cubicBezTo>
                      <a:pt x="47048" y="88151"/>
                      <a:pt x="46519" y="88151"/>
                      <a:pt x="47048" y="88720"/>
                    </a:cubicBezTo>
                    <a:cubicBezTo>
                      <a:pt x="47577" y="88720"/>
                      <a:pt x="47048" y="88720"/>
                      <a:pt x="47048" y="88720"/>
                    </a:cubicBezTo>
                    <a:cubicBezTo>
                      <a:pt x="46519" y="88720"/>
                      <a:pt x="45991" y="88151"/>
                      <a:pt x="46519" y="89289"/>
                    </a:cubicBezTo>
                    <a:cubicBezTo>
                      <a:pt x="46519" y="89857"/>
                      <a:pt x="47048" y="90426"/>
                      <a:pt x="47048" y="90426"/>
                    </a:cubicBezTo>
                    <a:cubicBezTo>
                      <a:pt x="47577" y="90426"/>
                      <a:pt x="48634" y="90426"/>
                      <a:pt x="48634" y="90426"/>
                    </a:cubicBezTo>
                    <a:cubicBezTo>
                      <a:pt x="49162" y="90426"/>
                      <a:pt x="49691" y="90426"/>
                      <a:pt x="49162" y="90426"/>
                    </a:cubicBezTo>
                    <a:cubicBezTo>
                      <a:pt x="48634" y="89857"/>
                      <a:pt x="48105" y="89857"/>
                      <a:pt x="48105" y="89857"/>
                    </a:cubicBezTo>
                    <a:cubicBezTo>
                      <a:pt x="48105" y="89857"/>
                      <a:pt x="48105" y="89857"/>
                      <a:pt x="48105" y="89289"/>
                    </a:cubicBezTo>
                    <a:cubicBezTo>
                      <a:pt x="48105" y="89289"/>
                      <a:pt x="48634" y="89289"/>
                      <a:pt x="48634" y="89289"/>
                    </a:cubicBezTo>
                    <a:cubicBezTo>
                      <a:pt x="48634" y="88720"/>
                      <a:pt x="49162" y="88151"/>
                      <a:pt x="49162" y="88151"/>
                    </a:cubicBezTo>
                    <a:cubicBezTo>
                      <a:pt x="49162" y="88151"/>
                      <a:pt x="49691" y="87014"/>
                      <a:pt x="50220" y="87582"/>
                    </a:cubicBezTo>
                    <a:cubicBezTo>
                      <a:pt x="50220" y="88151"/>
                      <a:pt x="50220" y="88151"/>
                      <a:pt x="50748" y="88151"/>
                    </a:cubicBezTo>
                    <a:cubicBezTo>
                      <a:pt x="50748" y="88151"/>
                      <a:pt x="52334" y="86445"/>
                      <a:pt x="52334" y="86445"/>
                    </a:cubicBezTo>
                    <a:cubicBezTo>
                      <a:pt x="52334" y="86445"/>
                      <a:pt x="52863" y="86445"/>
                      <a:pt x="52334" y="87014"/>
                    </a:cubicBezTo>
                    <a:cubicBezTo>
                      <a:pt x="52334" y="87582"/>
                      <a:pt x="51806" y="88151"/>
                      <a:pt x="52334" y="88720"/>
                    </a:cubicBezTo>
                    <a:cubicBezTo>
                      <a:pt x="52334" y="89289"/>
                      <a:pt x="52334" y="89289"/>
                      <a:pt x="52334" y="89289"/>
                    </a:cubicBezTo>
                    <a:cubicBezTo>
                      <a:pt x="52863" y="89857"/>
                      <a:pt x="52334" y="89857"/>
                      <a:pt x="52863" y="90426"/>
                    </a:cubicBezTo>
                    <a:cubicBezTo>
                      <a:pt x="52863" y="90995"/>
                      <a:pt x="52863" y="90426"/>
                      <a:pt x="52863" y="90995"/>
                    </a:cubicBezTo>
                    <a:cubicBezTo>
                      <a:pt x="53392" y="91563"/>
                      <a:pt x="53920" y="92701"/>
                      <a:pt x="53920" y="92701"/>
                    </a:cubicBezTo>
                    <a:cubicBezTo>
                      <a:pt x="53920" y="92701"/>
                      <a:pt x="53392" y="93270"/>
                      <a:pt x="53920" y="93270"/>
                    </a:cubicBezTo>
                    <a:cubicBezTo>
                      <a:pt x="54449" y="93838"/>
                      <a:pt x="55506" y="93838"/>
                      <a:pt x="55506" y="93838"/>
                    </a:cubicBezTo>
                    <a:cubicBezTo>
                      <a:pt x="55506" y="93838"/>
                      <a:pt x="55506" y="93838"/>
                      <a:pt x="55506" y="93838"/>
                    </a:cubicBezTo>
                    <a:cubicBezTo>
                      <a:pt x="55506" y="93838"/>
                      <a:pt x="56035" y="94407"/>
                      <a:pt x="56563" y="93838"/>
                    </a:cubicBezTo>
                    <a:cubicBezTo>
                      <a:pt x="56563" y="93270"/>
                      <a:pt x="57092" y="93270"/>
                      <a:pt x="57092" y="93270"/>
                    </a:cubicBezTo>
                    <a:cubicBezTo>
                      <a:pt x="57621" y="93270"/>
                      <a:pt x="57092" y="93270"/>
                      <a:pt x="58149" y="93270"/>
                    </a:cubicBezTo>
                    <a:cubicBezTo>
                      <a:pt x="59207" y="93270"/>
                      <a:pt x="59207" y="93838"/>
                      <a:pt x="59735" y="93270"/>
                    </a:cubicBezTo>
                    <a:cubicBezTo>
                      <a:pt x="60264" y="92701"/>
                      <a:pt x="59735" y="92701"/>
                      <a:pt x="60792" y="92701"/>
                    </a:cubicBezTo>
                    <a:cubicBezTo>
                      <a:pt x="61850" y="92701"/>
                      <a:pt x="62907" y="92132"/>
                      <a:pt x="62907" y="92132"/>
                    </a:cubicBezTo>
                    <a:cubicBezTo>
                      <a:pt x="62907" y="92132"/>
                      <a:pt x="64493" y="92132"/>
                      <a:pt x="64493" y="92132"/>
                    </a:cubicBezTo>
                    <a:cubicBezTo>
                      <a:pt x="65550" y="92701"/>
                      <a:pt x="65550" y="92701"/>
                      <a:pt x="65550" y="92701"/>
                    </a:cubicBezTo>
                    <a:cubicBezTo>
                      <a:pt x="65550" y="92701"/>
                      <a:pt x="66079" y="93270"/>
                      <a:pt x="66607" y="93270"/>
                    </a:cubicBezTo>
                    <a:cubicBezTo>
                      <a:pt x="66607" y="93270"/>
                      <a:pt x="67136" y="93270"/>
                      <a:pt x="67665" y="93270"/>
                    </a:cubicBezTo>
                    <a:cubicBezTo>
                      <a:pt x="67665" y="93270"/>
                      <a:pt x="69779" y="93838"/>
                      <a:pt x="69779" y="93838"/>
                    </a:cubicBezTo>
                    <a:cubicBezTo>
                      <a:pt x="71894" y="94407"/>
                      <a:pt x="71894" y="94407"/>
                      <a:pt x="71894" y="94407"/>
                    </a:cubicBezTo>
                    <a:cubicBezTo>
                      <a:pt x="72951" y="94976"/>
                      <a:pt x="72951" y="94976"/>
                      <a:pt x="72951" y="94976"/>
                    </a:cubicBezTo>
                    <a:cubicBezTo>
                      <a:pt x="75066" y="96682"/>
                      <a:pt x="75066" y="96682"/>
                      <a:pt x="75066" y="96682"/>
                    </a:cubicBezTo>
                    <a:cubicBezTo>
                      <a:pt x="77180" y="98957"/>
                      <a:pt x="77180" y="98957"/>
                      <a:pt x="77180" y="98957"/>
                    </a:cubicBezTo>
                    <a:cubicBezTo>
                      <a:pt x="79823" y="100094"/>
                      <a:pt x="79823" y="100094"/>
                      <a:pt x="79823" y="100094"/>
                    </a:cubicBezTo>
                    <a:cubicBezTo>
                      <a:pt x="81409" y="101232"/>
                      <a:pt x="81409" y="101232"/>
                      <a:pt x="81409" y="101232"/>
                    </a:cubicBezTo>
                    <a:cubicBezTo>
                      <a:pt x="82466" y="102369"/>
                      <a:pt x="82466" y="102369"/>
                      <a:pt x="82466" y="102369"/>
                    </a:cubicBezTo>
                    <a:cubicBezTo>
                      <a:pt x="82466" y="102369"/>
                      <a:pt x="84052" y="103507"/>
                      <a:pt x="84052" y="103507"/>
                    </a:cubicBezTo>
                    <a:cubicBezTo>
                      <a:pt x="84581" y="103507"/>
                      <a:pt x="86167" y="104644"/>
                      <a:pt x="86167" y="104644"/>
                    </a:cubicBezTo>
                    <a:cubicBezTo>
                      <a:pt x="87753" y="105781"/>
                      <a:pt x="87753" y="105781"/>
                      <a:pt x="87753" y="105781"/>
                    </a:cubicBezTo>
                    <a:cubicBezTo>
                      <a:pt x="87753" y="105781"/>
                      <a:pt x="88281" y="106919"/>
                      <a:pt x="88281" y="106919"/>
                    </a:cubicBezTo>
                    <a:cubicBezTo>
                      <a:pt x="88281" y="107488"/>
                      <a:pt x="87753" y="106919"/>
                      <a:pt x="87224" y="106919"/>
                    </a:cubicBezTo>
                    <a:cubicBezTo>
                      <a:pt x="86696" y="107488"/>
                      <a:pt x="84581" y="106350"/>
                      <a:pt x="84581" y="106350"/>
                    </a:cubicBezTo>
                    <a:cubicBezTo>
                      <a:pt x="83524" y="105213"/>
                      <a:pt x="83524" y="105213"/>
                      <a:pt x="83524" y="105213"/>
                    </a:cubicBezTo>
                    <a:cubicBezTo>
                      <a:pt x="81938" y="105213"/>
                      <a:pt x="81938" y="105213"/>
                      <a:pt x="81938" y="105213"/>
                    </a:cubicBezTo>
                    <a:cubicBezTo>
                      <a:pt x="80881" y="104644"/>
                      <a:pt x="80881" y="104644"/>
                      <a:pt x="80881" y="104644"/>
                    </a:cubicBezTo>
                    <a:cubicBezTo>
                      <a:pt x="78766" y="105213"/>
                      <a:pt x="78766" y="105213"/>
                      <a:pt x="78766" y="105213"/>
                    </a:cubicBezTo>
                    <a:cubicBezTo>
                      <a:pt x="77180" y="104644"/>
                      <a:pt x="77180" y="104644"/>
                      <a:pt x="77180" y="104644"/>
                    </a:cubicBezTo>
                    <a:cubicBezTo>
                      <a:pt x="77180" y="104644"/>
                      <a:pt x="76651" y="104644"/>
                      <a:pt x="77180" y="105213"/>
                    </a:cubicBezTo>
                    <a:cubicBezTo>
                      <a:pt x="77180" y="105213"/>
                      <a:pt x="77180" y="105781"/>
                      <a:pt x="77180" y="105781"/>
                    </a:cubicBezTo>
                    <a:cubicBezTo>
                      <a:pt x="75594" y="106919"/>
                      <a:pt x="75594" y="106919"/>
                      <a:pt x="75594" y="106919"/>
                    </a:cubicBezTo>
                    <a:cubicBezTo>
                      <a:pt x="73480" y="107488"/>
                      <a:pt x="73480" y="107488"/>
                      <a:pt x="73480" y="107488"/>
                    </a:cubicBezTo>
                    <a:cubicBezTo>
                      <a:pt x="71365" y="107488"/>
                      <a:pt x="71365" y="107488"/>
                      <a:pt x="71365" y="107488"/>
                    </a:cubicBezTo>
                    <a:cubicBezTo>
                      <a:pt x="69779" y="107488"/>
                      <a:pt x="69779" y="107488"/>
                      <a:pt x="69779" y="107488"/>
                    </a:cubicBezTo>
                    <a:cubicBezTo>
                      <a:pt x="69779" y="108625"/>
                      <a:pt x="69779" y="108625"/>
                      <a:pt x="69779" y="108625"/>
                    </a:cubicBezTo>
                    <a:cubicBezTo>
                      <a:pt x="69779" y="108625"/>
                      <a:pt x="67665" y="108625"/>
                      <a:pt x="69779" y="109194"/>
                    </a:cubicBezTo>
                    <a:cubicBezTo>
                      <a:pt x="71894" y="109194"/>
                      <a:pt x="72951" y="109194"/>
                      <a:pt x="72951" y="108625"/>
                    </a:cubicBezTo>
                    <a:cubicBezTo>
                      <a:pt x="73480" y="108625"/>
                      <a:pt x="73480" y="108056"/>
                      <a:pt x="74008" y="108056"/>
                    </a:cubicBezTo>
                    <a:cubicBezTo>
                      <a:pt x="74537" y="108056"/>
                      <a:pt x="75594" y="108056"/>
                      <a:pt x="76123" y="108056"/>
                    </a:cubicBezTo>
                    <a:cubicBezTo>
                      <a:pt x="76123" y="108056"/>
                      <a:pt x="76651" y="108056"/>
                      <a:pt x="77709" y="107488"/>
                    </a:cubicBezTo>
                    <a:cubicBezTo>
                      <a:pt x="78237" y="107488"/>
                      <a:pt x="78237" y="106919"/>
                      <a:pt x="79295" y="107488"/>
                    </a:cubicBezTo>
                    <a:cubicBezTo>
                      <a:pt x="80352" y="108056"/>
                      <a:pt x="79823" y="106350"/>
                      <a:pt x="79823" y="106350"/>
                    </a:cubicBezTo>
                    <a:cubicBezTo>
                      <a:pt x="79823" y="106350"/>
                      <a:pt x="79823" y="105781"/>
                      <a:pt x="80352" y="105781"/>
                    </a:cubicBezTo>
                    <a:cubicBezTo>
                      <a:pt x="81409" y="106350"/>
                      <a:pt x="81409" y="106350"/>
                      <a:pt x="81409" y="106350"/>
                    </a:cubicBezTo>
                    <a:cubicBezTo>
                      <a:pt x="81938" y="106350"/>
                      <a:pt x="82995" y="106919"/>
                      <a:pt x="82995" y="106919"/>
                    </a:cubicBezTo>
                    <a:cubicBezTo>
                      <a:pt x="83524" y="106919"/>
                      <a:pt x="85638" y="107488"/>
                      <a:pt x="85638" y="107488"/>
                    </a:cubicBezTo>
                    <a:cubicBezTo>
                      <a:pt x="85638" y="107488"/>
                      <a:pt x="86167" y="109194"/>
                      <a:pt x="86167" y="109194"/>
                    </a:cubicBezTo>
                    <a:cubicBezTo>
                      <a:pt x="86696" y="109194"/>
                      <a:pt x="88281" y="109194"/>
                      <a:pt x="88810" y="109194"/>
                    </a:cubicBezTo>
                    <a:cubicBezTo>
                      <a:pt x="89339" y="109194"/>
                      <a:pt x="90396" y="109194"/>
                      <a:pt x="90925" y="109763"/>
                    </a:cubicBezTo>
                    <a:cubicBezTo>
                      <a:pt x="91453" y="110331"/>
                      <a:pt x="91982" y="110331"/>
                      <a:pt x="91982" y="110331"/>
                    </a:cubicBezTo>
                    <a:cubicBezTo>
                      <a:pt x="91982" y="110331"/>
                      <a:pt x="92511" y="110900"/>
                      <a:pt x="93039" y="111469"/>
                    </a:cubicBezTo>
                    <a:cubicBezTo>
                      <a:pt x="93039" y="111469"/>
                      <a:pt x="94625" y="112606"/>
                      <a:pt x="94625" y="112606"/>
                    </a:cubicBezTo>
                    <a:cubicBezTo>
                      <a:pt x="94625" y="112606"/>
                      <a:pt x="97268" y="113744"/>
                      <a:pt x="97268" y="113744"/>
                    </a:cubicBezTo>
                    <a:cubicBezTo>
                      <a:pt x="97797" y="113175"/>
                      <a:pt x="97797" y="113175"/>
                      <a:pt x="97797" y="113175"/>
                    </a:cubicBezTo>
                    <a:cubicBezTo>
                      <a:pt x="97797" y="112606"/>
                      <a:pt x="97797" y="112037"/>
                      <a:pt x="97797" y="112037"/>
                    </a:cubicBezTo>
                    <a:cubicBezTo>
                      <a:pt x="97268" y="111469"/>
                      <a:pt x="95154" y="110900"/>
                      <a:pt x="95154" y="110900"/>
                    </a:cubicBezTo>
                    <a:cubicBezTo>
                      <a:pt x="95154" y="110900"/>
                      <a:pt x="94096" y="110331"/>
                      <a:pt x="94096" y="110331"/>
                    </a:cubicBezTo>
                    <a:cubicBezTo>
                      <a:pt x="93568" y="107488"/>
                      <a:pt x="94096" y="109763"/>
                      <a:pt x="92511" y="109194"/>
                    </a:cubicBezTo>
                    <a:cubicBezTo>
                      <a:pt x="92511" y="109194"/>
                      <a:pt x="92511" y="109194"/>
                      <a:pt x="92511" y="109194"/>
                    </a:cubicBezTo>
                    <a:cubicBezTo>
                      <a:pt x="92511" y="109194"/>
                      <a:pt x="92511" y="109194"/>
                      <a:pt x="92511" y="109194"/>
                    </a:cubicBezTo>
                    <a:cubicBezTo>
                      <a:pt x="91453" y="109763"/>
                      <a:pt x="91453" y="109194"/>
                      <a:pt x="91453" y="109194"/>
                    </a:cubicBezTo>
                    <a:cubicBezTo>
                      <a:pt x="91453" y="108625"/>
                      <a:pt x="91453" y="108625"/>
                      <a:pt x="91453" y="108625"/>
                    </a:cubicBezTo>
                    <a:cubicBezTo>
                      <a:pt x="90925" y="108056"/>
                      <a:pt x="90925" y="108056"/>
                      <a:pt x="90925" y="108056"/>
                    </a:cubicBezTo>
                    <a:cubicBezTo>
                      <a:pt x="90925" y="108056"/>
                      <a:pt x="90396" y="106919"/>
                      <a:pt x="90925" y="106350"/>
                    </a:cubicBezTo>
                    <a:cubicBezTo>
                      <a:pt x="91453" y="106350"/>
                      <a:pt x="90396" y="109194"/>
                      <a:pt x="92511" y="105781"/>
                    </a:cubicBezTo>
                    <a:cubicBezTo>
                      <a:pt x="92511" y="105781"/>
                      <a:pt x="92511" y="105213"/>
                      <a:pt x="92511" y="105213"/>
                    </a:cubicBezTo>
                    <a:cubicBezTo>
                      <a:pt x="91982" y="105213"/>
                      <a:pt x="91982" y="105213"/>
                      <a:pt x="91982" y="105213"/>
                    </a:cubicBezTo>
                    <a:cubicBezTo>
                      <a:pt x="90396" y="105213"/>
                      <a:pt x="90396" y="105213"/>
                      <a:pt x="90396" y="105213"/>
                    </a:cubicBezTo>
                    <a:cubicBezTo>
                      <a:pt x="90396" y="105213"/>
                      <a:pt x="90396" y="105781"/>
                      <a:pt x="89867" y="106350"/>
                    </a:cubicBezTo>
                    <a:cubicBezTo>
                      <a:pt x="89339" y="106919"/>
                      <a:pt x="89339" y="106350"/>
                      <a:pt x="89339" y="106350"/>
                    </a:cubicBezTo>
                    <a:cubicBezTo>
                      <a:pt x="89339" y="105781"/>
                      <a:pt x="89339" y="105781"/>
                      <a:pt x="89339" y="105781"/>
                    </a:cubicBezTo>
                    <a:cubicBezTo>
                      <a:pt x="89867" y="105213"/>
                      <a:pt x="89867" y="105213"/>
                      <a:pt x="89867" y="105213"/>
                    </a:cubicBezTo>
                    <a:cubicBezTo>
                      <a:pt x="89867" y="105213"/>
                      <a:pt x="89867" y="103507"/>
                      <a:pt x="89867" y="102938"/>
                    </a:cubicBezTo>
                    <a:cubicBezTo>
                      <a:pt x="89867" y="102938"/>
                      <a:pt x="89867" y="102938"/>
                      <a:pt x="89867" y="102938"/>
                    </a:cubicBezTo>
                    <a:cubicBezTo>
                      <a:pt x="88281" y="101800"/>
                      <a:pt x="88281" y="101800"/>
                      <a:pt x="88281" y="101800"/>
                    </a:cubicBezTo>
                    <a:cubicBezTo>
                      <a:pt x="87224" y="100663"/>
                      <a:pt x="87224" y="100663"/>
                      <a:pt x="87224" y="100663"/>
                    </a:cubicBezTo>
                    <a:cubicBezTo>
                      <a:pt x="85638" y="99526"/>
                      <a:pt x="85638" y="99526"/>
                      <a:pt x="85638" y="99526"/>
                    </a:cubicBezTo>
                    <a:cubicBezTo>
                      <a:pt x="83524" y="97251"/>
                      <a:pt x="83524" y="97251"/>
                      <a:pt x="83524" y="97251"/>
                    </a:cubicBezTo>
                    <a:cubicBezTo>
                      <a:pt x="82466" y="96682"/>
                      <a:pt x="82466" y="96682"/>
                      <a:pt x="82466" y="96682"/>
                    </a:cubicBezTo>
                    <a:cubicBezTo>
                      <a:pt x="81409" y="95545"/>
                      <a:pt x="81409" y="95545"/>
                      <a:pt x="81409" y="95545"/>
                    </a:cubicBezTo>
                    <a:cubicBezTo>
                      <a:pt x="81409" y="94407"/>
                      <a:pt x="81409" y="94407"/>
                      <a:pt x="81409" y="94407"/>
                    </a:cubicBezTo>
                    <a:cubicBezTo>
                      <a:pt x="80881" y="92132"/>
                      <a:pt x="80881" y="92132"/>
                      <a:pt x="80881" y="92132"/>
                    </a:cubicBezTo>
                    <a:cubicBezTo>
                      <a:pt x="80881" y="92132"/>
                      <a:pt x="80881" y="92132"/>
                      <a:pt x="80881" y="92132"/>
                    </a:cubicBezTo>
                    <a:cubicBezTo>
                      <a:pt x="80881" y="92132"/>
                      <a:pt x="78766" y="91563"/>
                      <a:pt x="77709" y="90995"/>
                    </a:cubicBezTo>
                    <a:cubicBezTo>
                      <a:pt x="76651" y="90426"/>
                      <a:pt x="76651" y="90426"/>
                      <a:pt x="76651" y="90426"/>
                    </a:cubicBezTo>
                    <a:cubicBezTo>
                      <a:pt x="75594" y="88720"/>
                      <a:pt x="75594" y="88720"/>
                      <a:pt x="75594" y="88720"/>
                    </a:cubicBezTo>
                    <a:cubicBezTo>
                      <a:pt x="75066" y="88151"/>
                      <a:pt x="75066" y="88151"/>
                      <a:pt x="75066" y="88151"/>
                    </a:cubicBezTo>
                    <a:cubicBezTo>
                      <a:pt x="73480" y="86445"/>
                      <a:pt x="73480" y="86445"/>
                      <a:pt x="73480" y="86445"/>
                    </a:cubicBezTo>
                    <a:cubicBezTo>
                      <a:pt x="72951" y="86445"/>
                      <a:pt x="72951" y="86445"/>
                      <a:pt x="72951" y="86445"/>
                    </a:cubicBezTo>
                    <a:cubicBezTo>
                      <a:pt x="70308" y="85308"/>
                      <a:pt x="70308" y="85308"/>
                      <a:pt x="70308" y="85308"/>
                    </a:cubicBezTo>
                    <a:cubicBezTo>
                      <a:pt x="69779" y="84170"/>
                      <a:pt x="69779" y="84170"/>
                      <a:pt x="69779" y="84170"/>
                    </a:cubicBezTo>
                    <a:cubicBezTo>
                      <a:pt x="68722" y="83601"/>
                      <a:pt x="68722" y="83601"/>
                      <a:pt x="68722" y="83601"/>
                    </a:cubicBezTo>
                    <a:cubicBezTo>
                      <a:pt x="68193" y="82464"/>
                      <a:pt x="68193" y="82464"/>
                      <a:pt x="68193" y="82464"/>
                    </a:cubicBezTo>
                    <a:cubicBezTo>
                      <a:pt x="66607" y="81895"/>
                      <a:pt x="66607" y="81895"/>
                      <a:pt x="66607" y="81895"/>
                    </a:cubicBezTo>
                    <a:cubicBezTo>
                      <a:pt x="66079" y="80758"/>
                      <a:pt x="66079" y="80758"/>
                      <a:pt x="66079" y="80758"/>
                    </a:cubicBezTo>
                    <a:cubicBezTo>
                      <a:pt x="65550" y="80189"/>
                      <a:pt x="65550" y="80189"/>
                      <a:pt x="65550" y="80189"/>
                    </a:cubicBezTo>
                    <a:cubicBezTo>
                      <a:pt x="63964" y="77914"/>
                      <a:pt x="63964" y="77914"/>
                      <a:pt x="63964" y="77914"/>
                    </a:cubicBezTo>
                    <a:cubicBezTo>
                      <a:pt x="62378" y="76777"/>
                      <a:pt x="62378" y="76777"/>
                      <a:pt x="62378" y="76777"/>
                    </a:cubicBezTo>
                    <a:cubicBezTo>
                      <a:pt x="61850" y="76208"/>
                      <a:pt x="61850" y="76208"/>
                      <a:pt x="61850" y="76208"/>
                    </a:cubicBezTo>
                    <a:cubicBezTo>
                      <a:pt x="61321" y="75639"/>
                      <a:pt x="61321" y="75639"/>
                      <a:pt x="61321" y="75639"/>
                    </a:cubicBezTo>
                    <a:cubicBezTo>
                      <a:pt x="60264" y="73933"/>
                      <a:pt x="60264" y="73933"/>
                      <a:pt x="60264" y="73933"/>
                    </a:cubicBezTo>
                    <a:cubicBezTo>
                      <a:pt x="58678" y="72227"/>
                      <a:pt x="58678" y="72227"/>
                      <a:pt x="58678" y="72227"/>
                    </a:cubicBezTo>
                    <a:cubicBezTo>
                      <a:pt x="57621" y="71090"/>
                      <a:pt x="57621" y="71090"/>
                      <a:pt x="57621" y="71090"/>
                    </a:cubicBezTo>
                    <a:cubicBezTo>
                      <a:pt x="56563" y="69383"/>
                      <a:pt x="56563" y="69383"/>
                      <a:pt x="56563" y="69383"/>
                    </a:cubicBezTo>
                    <a:cubicBezTo>
                      <a:pt x="57621" y="68246"/>
                      <a:pt x="57621" y="68246"/>
                      <a:pt x="57621" y="68246"/>
                    </a:cubicBezTo>
                    <a:cubicBezTo>
                      <a:pt x="57092" y="67677"/>
                      <a:pt x="56563" y="67677"/>
                      <a:pt x="56563" y="67109"/>
                    </a:cubicBezTo>
                    <a:cubicBezTo>
                      <a:pt x="56035" y="67109"/>
                      <a:pt x="54977" y="66540"/>
                      <a:pt x="55506" y="65971"/>
                    </a:cubicBezTo>
                    <a:cubicBezTo>
                      <a:pt x="55506" y="65402"/>
                      <a:pt x="54977" y="64834"/>
                      <a:pt x="54977" y="63696"/>
                    </a:cubicBezTo>
                    <a:cubicBezTo>
                      <a:pt x="54977" y="63127"/>
                      <a:pt x="54977" y="62559"/>
                      <a:pt x="54449" y="62559"/>
                    </a:cubicBezTo>
                    <a:cubicBezTo>
                      <a:pt x="53920" y="61990"/>
                      <a:pt x="53920" y="61990"/>
                      <a:pt x="53920" y="61990"/>
                    </a:cubicBezTo>
                    <a:cubicBezTo>
                      <a:pt x="53392" y="61990"/>
                      <a:pt x="52863" y="61990"/>
                      <a:pt x="52863" y="61990"/>
                    </a:cubicBezTo>
                    <a:cubicBezTo>
                      <a:pt x="52334" y="61990"/>
                      <a:pt x="52334" y="61990"/>
                      <a:pt x="52334" y="61990"/>
                    </a:cubicBezTo>
                    <a:cubicBezTo>
                      <a:pt x="52334" y="61990"/>
                      <a:pt x="52863" y="60853"/>
                      <a:pt x="52863" y="59715"/>
                    </a:cubicBezTo>
                    <a:cubicBezTo>
                      <a:pt x="50748" y="59146"/>
                      <a:pt x="50748" y="59146"/>
                      <a:pt x="50748" y="59146"/>
                    </a:cubicBezTo>
                    <a:cubicBezTo>
                      <a:pt x="50748" y="59146"/>
                      <a:pt x="50748" y="57440"/>
                      <a:pt x="49691" y="56872"/>
                    </a:cubicBezTo>
                    <a:cubicBezTo>
                      <a:pt x="48634" y="56872"/>
                      <a:pt x="48634" y="56872"/>
                      <a:pt x="48634" y="56872"/>
                    </a:cubicBezTo>
                    <a:cubicBezTo>
                      <a:pt x="48105" y="57440"/>
                      <a:pt x="48105" y="58009"/>
                      <a:pt x="48105" y="58009"/>
                    </a:cubicBezTo>
                    <a:cubicBezTo>
                      <a:pt x="45991" y="55734"/>
                      <a:pt x="45991" y="55734"/>
                      <a:pt x="45991" y="55734"/>
                    </a:cubicBezTo>
                    <a:cubicBezTo>
                      <a:pt x="45991" y="55734"/>
                      <a:pt x="45991" y="55165"/>
                      <a:pt x="46519" y="54028"/>
                    </a:cubicBezTo>
                    <a:cubicBezTo>
                      <a:pt x="47577" y="52890"/>
                      <a:pt x="46519" y="52322"/>
                      <a:pt x="46519" y="52322"/>
                    </a:cubicBezTo>
                    <a:cubicBezTo>
                      <a:pt x="45991" y="50616"/>
                      <a:pt x="45991" y="50616"/>
                      <a:pt x="45991" y="50616"/>
                    </a:cubicBezTo>
                    <a:cubicBezTo>
                      <a:pt x="46519" y="49478"/>
                      <a:pt x="46519" y="49478"/>
                      <a:pt x="46519" y="49478"/>
                    </a:cubicBezTo>
                    <a:cubicBezTo>
                      <a:pt x="45991" y="48909"/>
                      <a:pt x="45991" y="48909"/>
                      <a:pt x="45991" y="48909"/>
                    </a:cubicBezTo>
                    <a:cubicBezTo>
                      <a:pt x="45462" y="48341"/>
                      <a:pt x="45462" y="48341"/>
                      <a:pt x="45462" y="48341"/>
                    </a:cubicBezTo>
                    <a:cubicBezTo>
                      <a:pt x="45462" y="48341"/>
                      <a:pt x="45462" y="48341"/>
                      <a:pt x="45462" y="48341"/>
                    </a:cubicBezTo>
                    <a:cubicBezTo>
                      <a:pt x="45462" y="48341"/>
                      <a:pt x="45462" y="48341"/>
                      <a:pt x="45462" y="48341"/>
                    </a:cubicBezTo>
                    <a:cubicBezTo>
                      <a:pt x="46519" y="46066"/>
                      <a:pt x="46519" y="46066"/>
                      <a:pt x="46519" y="46066"/>
                    </a:cubicBezTo>
                    <a:cubicBezTo>
                      <a:pt x="46519" y="46066"/>
                      <a:pt x="45991" y="43791"/>
                      <a:pt x="46519" y="43222"/>
                    </a:cubicBezTo>
                    <a:cubicBezTo>
                      <a:pt x="46519" y="43222"/>
                      <a:pt x="46519" y="43222"/>
                      <a:pt x="46519" y="43222"/>
                    </a:cubicBezTo>
                    <a:cubicBezTo>
                      <a:pt x="46519" y="42654"/>
                      <a:pt x="46519" y="42654"/>
                      <a:pt x="47048" y="42654"/>
                    </a:cubicBezTo>
                    <a:cubicBezTo>
                      <a:pt x="47048" y="42085"/>
                      <a:pt x="49691" y="41516"/>
                      <a:pt x="49691" y="41516"/>
                    </a:cubicBezTo>
                    <a:cubicBezTo>
                      <a:pt x="50748" y="40947"/>
                      <a:pt x="50748" y="40947"/>
                      <a:pt x="50748" y="40947"/>
                    </a:cubicBezTo>
                    <a:cubicBezTo>
                      <a:pt x="52863" y="43791"/>
                      <a:pt x="52863" y="43791"/>
                      <a:pt x="52863" y="43791"/>
                    </a:cubicBezTo>
                    <a:cubicBezTo>
                      <a:pt x="54977" y="46066"/>
                      <a:pt x="54977" y="46066"/>
                      <a:pt x="54977" y="46066"/>
                    </a:cubicBezTo>
                    <a:cubicBezTo>
                      <a:pt x="56563" y="47203"/>
                      <a:pt x="56563" y="47203"/>
                      <a:pt x="56563" y="47203"/>
                    </a:cubicBezTo>
                    <a:cubicBezTo>
                      <a:pt x="56563" y="47203"/>
                      <a:pt x="57092" y="46635"/>
                      <a:pt x="57621" y="46635"/>
                    </a:cubicBezTo>
                    <a:cubicBezTo>
                      <a:pt x="57621" y="46066"/>
                      <a:pt x="57621" y="44928"/>
                      <a:pt x="57621" y="44928"/>
                    </a:cubicBezTo>
                    <a:cubicBezTo>
                      <a:pt x="58678" y="43791"/>
                      <a:pt x="58678" y="43791"/>
                      <a:pt x="58678" y="43791"/>
                    </a:cubicBezTo>
                    <a:cubicBezTo>
                      <a:pt x="59207" y="42654"/>
                      <a:pt x="59207" y="42654"/>
                      <a:pt x="59207" y="42654"/>
                    </a:cubicBezTo>
                    <a:cubicBezTo>
                      <a:pt x="59207" y="41516"/>
                      <a:pt x="59207" y="41516"/>
                      <a:pt x="59207" y="41516"/>
                    </a:cubicBezTo>
                    <a:cubicBezTo>
                      <a:pt x="60264" y="40947"/>
                      <a:pt x="60264" y="40947"/>
                      <a:pt x="60264" y="40947"/>
                    </a:cubicBezTo>
                    <a:cubicBezTo>
                      <a:pt x="61850" y="40379"/>
                      <a:pt x="61850" y="40379"/>
                      <a:pt x="61850" y="40379"/>
                    </a:cubicBezTo>
                    <a:cubicBezTo>
                      <a:pt x="63964" y="39810"/>
                      <a:pt x="63964" y="39810"/>
                      <a:pt x="63964" y="39810"/>
                    </a:cubicBezTo>
                    <a:cubicBezTo>
                      <a:pt x="63964" y="39810"/>
                      <a:pt x="65550" y="40379"/>
                      <a:pt x="66079" y="40379"/>
                    </a:cubicBezTo>
                    <a:cubicBezTo>
                      <a:pt x="66079" y="40379"/>
                      <a:pt x="66607" y="40379"/>
                      <a:pt x="66607" y="40379"/>
                    </a:cubicBezTo>
                    <a:cubicBezTo>
                      <a:pt x="67665" y="38672"/>
                      <a:pt x="67665" y="38672"/>
                      <a:pt x="67665" y="38672"/>
                    </a:cubicBezTo>
                    <a:cubicBezTo>
                      <a:pt x="67665" y="38672"/>
                      <a:pt x="67665" y="38672"/>
                      <a:pt x="67665" y="38672"/>
                    </a:cubicBezTo>
                    <a:cubicBezTo>
                      <a:pt x="68193" y="37535"/>
                      <a:pt x="68193" y="37535"/>
                      <a:pt x="68193" y="37535"/>
                    </a:cubicBezTo>
                    <a:cubicBezTo>
                      <a:pt x="70837" y="38672"/>
                      <a:pt x="70837" y="38672"/>
                      <a:pt x="70837" y="38672"/>
                    </a:cubicBezTo>
                    <a:cubicBezTo>
                      <a:pt x="71894" y="39810"/>
                      <a:pt x="71894" y="39810"/>
                      <a:pt x="71894" y="39810"/>
                    </a:cubicBezTo>
                    <a:cubicBezTo>
                      <a:pt x="74537" y="40379"/>
                      <a:pt x="74537" y="40379"/>
                      <a:pt x="74537" y="40379"/>
                    </a:cubicBezTo>
                    <a:cubicBezTo>
                      <a:pt x="74537" y="40379"/>
                      <a:pt x="74537" y="40379"/>
                      <a:pt x="74537" y="40379"/>
                    </a:cubicBezTo>
                    <a:cubicBezTo>
                      <a:pt x="75594" y="40379"/>
                      <a:pt x="75594" y="40379"/>
                      <a:pt x="75594" y="40379"/>
                    </a:cubicBezTo>
                    <a:cubicBezTo>
                      <a:pt x="75594" y="39810"/>
                      <a:pt x="75594" y="39810"/>
                      <a:pt x="75594" y="39810"/>
                    </a:cubicBezTo>
                    <a:cubicBezTo>
                      <a:pt x="77709" y="39810"/>
                      <a:pt x="77709" y="39810"/>
                      <a:pt x="77709" y="39810"/>
                    </a:cubicBezTo>
                    <a:cubicBezTo>
                      <a:pt x="80352" y="40379"/>
                      <a:pt x="80352" y="40379"/>
                      <a:pt x="80352" y="40379"/>
                    </a:cubicBezTo>
                    <a:cubicBezTo>
                      <a:pt x="81938" y="40379"/>
                      <a:pt x="81938" y="40379"/>
                      <a:pt x="81938" y="40379"/>
                    </a:cubicBezTo>
                    <a:cubicBezTo>
                      <a:pt x="84581" y="40379"/>
                      <a:pt x="84581" y="40379"/>
                      <a:pt x="84581" y="40379"/>
                    </a:cubicBezTo>
                    <a:cubicBezTo>
                      <a:pt x="86167" y="40947"/>
                      <a:pt x="86167" y="40947"/>
                      <a:pt x="86167" y="40947"/>
                    </a:cubicBezTo>
                    <a:cubicBezTo>
                      <a:pt x="87224" y="41516"/>
                      <a:pt x="87224" y="41516"/>
                      <a:pt x="87224" y="41516"/>
                    </a:cubicBezTo>
                    <a:cubicBezTo>
                      <a:pt x="87224" y="41516"/>
                      <a:pt x="87224" y="41516"/>
                      <a:pt x="87753" y="40947"/>
                    </a:cubicBezTo>
                    <a:cubicBezTo>
                      <a:pt x="87753" y="40947"/>
                      <a:pt x="89339" y="40947"/>
                      <a:pt x="89339" y="40947"/>
                    </a:cubicBezTo>
                    <a:cubicBezTo>
                      <a:pt x="89867" y="39241"/>
                      <a:pt x="89867" y="39241"/>
                      <a:pt x="89867" y="39241"/>
                    </a:cubicBezTo>
                    <a:cubicBezTo>
                      <a:pt x="90396" y="40379"/>
                      <a:pt x="90396" y="40379"/>
                      <a:pt x="90396" y="40379"/>
                    </a:cubicBezTo>
                    <a:cubicBezTo>
                      <a:pt x="90925" y="40379"/>
                      <a:pt x="91982" y="40379"/>
                      <a:pt x="91982" y="40379"/>
                    </a:cubicBezTo>
                    <a:cubicBezTo>
                      <a:pt x="92511" y="38672"/>
                      <a:pt x="92511" y="38672"/>
                      <a:pt x="92511" y="38672"/>
                    </a:cubicBezTo>
                    <a:cubicBezTo>
                      <a:pt x="93039" y="39241"/>
                      <a:pt x="93039" y="39241"/>
                      <a:pt x="93039" y="39241"/>
                    </a:cubicBezTo>
                    <a:cubicBezTo>
                      <a:pt x="93568" y="39241"/>
                      <a:pt x="93568" y="39241"/>
                      <a:pt x="94096" y="39241"/>
                    </a:cubicBezTo>
                    <a:cubicBezTo>
                      <a:pt x="94625" y="39241"/>
                      <a:pt x="95154" y="38672"/>
                      <a:pt x="95154" y="38672"/>
                    </a:cubicBezTo>
                    <a:cubicBezTo>
                      <a:pt x="95154" y="38672"/>
                      <a:pt x="95682" y="39241"/>
                      <a:pt x="95682" y="39241"/>
                    </a:cubicBezTo>
                    <a:cubicBezTo>
                      <a:pt x="95682" y="39241"/>
                      <a:pt x="96211" y="38672"/>
                      <a:pt x="96740" y="38672"/>
                    </a:cubicBezTo>
                    <a:cubicBezTo>
                      <a:pt x="97797" y="38672"/>
                      <a:pt x="98325" y="38104"/>
                      <a:pt x="98325" y="38104"/>
                    </a:cubicBezTo>
                    <a:cubicBezTo>
                      <a:pt x="98325" y="38104"/>
                      <a:pt x="98854" y="39241"/>
                      <a:pt x="99911" y="39810"/>
                    </a:cubicBezTo>
                    <a:cubicBezTo>
                      <a:pt x="99911" y="39810"/>
                      <a:pt x="99911" y="39810"/>
                      <a:pt x="99911" y="39810"/>
                    </a:cubicBezTo>
                    <a:cubicBezTo>
                      <a:pt x="100969" y="39810"/>
                      <a:pt x="100969" y="39810"/>
                      <a:pt x="100969" y="39810"/>
                    </a:cubicBezTo>
                    <a:cubicBezTo>
                      <a:pt x="100969" y="39810"/>
                      <a:pt x="100969" y="39810"/>
                      <a:pt x="100969" y="39810"/>
                    </a:cubicBezTo>
                    <a:cubicBezTo>
                      <a:pt x="100969" y="39810"/>
                      <a:pt x="101497" y="39241"/>
                      <a:pt x="102026" y="39241"/>
                    </a:cubicBezTo>
                    <a:cubicBezTo>
                      <a:pt x="103083" y="39241"/>
                      <a:pt x="103612" y="39241"/>
                      <a:pt x="104140" y="39241"/>
                    </a:cubicBezTo>
                    <a:cubicBezTo>
                      <a:pt x="105198" y="39241"/>
                      <a:pt x="105726" y="40379"/>
                      <a:pt x="105726" y="40379"/>
                    </a:cubicBezTo>
                    <a:cubicBezTo>
                      <a:pt x="107312" y="42085"/>
                      <a:pt x="107312" y="42085"/>
                      <a:pt x="107312" y="42085"/>
                    </a:cubicBezTo>
                    <a:cubicBezTo>
                      <a:pt x="107312" y="42085"/>
                      <a:pt x="107841" y="43222"/>
                      <a:pt x="107841" y="43791"/>
                    </a:cubicBezTo>
                    <a:cubicBezTo>
                      <a:pt x="108370" y="44360"/>
                      <a:pt x="108370" y="44928"/>
                      <a:pt x="108370" y="44928"/>
                    </a:cubicBezTo>
                    <a:cubicBezTo>
                      <a:pt x="108370" y="44928"/>
                      <a:pt x="112599" y="46635"/>
                      <a:pt x="113127" y="46635"/>
                    </a:cubicBezTo>
                    <a:cubicBezTo>
                      <a:pt x="113127" y="46635"/>
                      <a:pt x="113656" y="46635"/>
                      <a:pt x="113656" y="46635"/>
                    </a:cubicBezTo>
                    <a:close/>
                    <a:moveTo>
                      <a:pt x="92511" y="108625"/>
                    </a:moveTo>
                    <a:cubicBezTo>
                      <a:pt x="92511" y="108625"/>
                      <a:pt x="92511" y="108625"/>
                      <a:pt x="92511" y="108625"/>
                    </a:cubicBezTo>
                    <a:cubicBezTo>
                      <a:pt x="93039" y="108625"/>
                      <a:pt x="93039" y="108056"/>
                      <a:pt x="93039" y="108056"/>
                    </a:cubicBezTo>
                    <a:cubicBezTo>
                      <a:pt x="94625" y="108056"/>
                      <a:pt x="94625" y="108056"/>
                      <a:pt x="94625" y="108056"/>
                    </a:cubicBezTo>
                    <a:cubicBezTo>
                      <a:pt x="94625" y="108056"/>
                      <a:pt x="94625" y="108056"/>
                      <a:pt x="94625" y="108056"/>
                    </a:cubicBezTo>
                    <a:cubicBezTo>
                      <a:pt x="96211" y="108625"/>
                      <a:pt x="96211" y="108625"/>
                      <a:pt x="96211" y="108625"/>
                    </a:cubicBezTo>
                    <a:cubicBezTo>
                      <a:pt x="97268" y="109763"/>
                      <a:pt x="97268" y="109763"/>
                      <a:pt x="97268" y="109763"/>
                    </a:cubicBezTo>
                    <a:cubicBezTo>
                      <a:pt x="97797" y="110900"/>
                      <a:pt x="97797" y="110900"/>
                      <a:pt x="97797" y="110900"/>
                    </a:cubicBezTo>
                    <a:cubicBezTo>
                      <a:pt x="98854" y="112037"/>
                      <a:pt x="98854" y="112037"/>
                      <a:pt x="98854" y="112037"/>
                    </a:cubicBezTo>
                    <a:cubicBezTo>
                      <a:pt x="101497" y="113744"/>
                      <a:pt x="101497" y="113744"/>
                      <a:pt x="101497" y="113744"/>
                    </a:cubicBezTo>
                    <a:cubicBezTo>
                      <a:pt x="104669" y="115450"/>
                      <a:pt x="104669" y="115450"/>
                      <a:pt x="104669" y="115450"/>
                    </a:cubicBezTo>
                    <a:cubicBezTo>
                      <a:pt x="104669" y="115450"/>
                      <a:pt x="106784" y="116587"/>
                      <a:pt x="107312" y="116587"/>
                    </a:cubicBezTo>
                    <a:cubicBezTo>
                      <a:pt x="107312" y="116587"/>
                      <a:pt x="107312" y="117156"/>
                      <a:pt x="107841" y="117156"/>
                    </a:cubicBezTo>
                    <a:cubicBezTo>
                      <a:pt x="107841" y="117725"/>
                      <a:pt x="108898" y="119431"/>
                      <a:pt x="108898" y="119431"/>
                    </a:cubicBezTo>
                    <a:cubicBezTo>
                      <a:pt x="109427" y="120000"/>
                      <a:pt x="107841" y="118862"/>
                      <a:pt x="107841" y="118862"/>
                    </a:cubicBezTo>
                    <a:cubicBezTo>
                      <a:pt x="107841" y="118862"/>
                      <a:pt x="107312" y="117725"/>
                      <a:pt x="106784" y="117156"/>
                    </a:cubicBezTo>
                    <a:cubicBezTo>
                      <a:pt x="105726" y="117156"/>
                      <a:pt x="104669" y="117156"/>
                      <a:pt x="104140" y="116587"/>
                    </a:cubicBezTo>
                    <a:cubicBezTo>
                      <a:pt x="103612" y="116018"/>
                      <a:pt x="103612" y="115450"/>
                      <a:pt x="103612" y="115450"/>
                    </a:cubicBezTo>
                    <a:cubicBezTo>
                      <a:pt x="103083" y="115450"/>
                      <a:pt x="103083" y="114312"/>
                      <a:pt x="101497" y="114312"/>
                    </a:cubicBezTo>
                    <a:cubicBezTo>
                      <a:pt x="99911" y="113744"/>
                      <a:pt x="99911" y="114312"/>
                      <a:pt x="99383" y="113175"/>
                    </a:cubicBezTo>
                    <a:cubicBezTo>
                      <a:pt x="98854" y="111469"/>
                      <a:pt x="98854" y="112606"/>
                      <a:pt x="98325" y="111469"/>
                    </a:cubicBezTo>
                    <a:cubicBezTo>
                      <a:pt x="97268" y="110900"/>
                      <a:pt x="97797" y="111469"/>
                      <a:pt x="95682" y="110900"/>
                    </a:cubicBezTo>
                    <a:cubicBezTo>
                      <a:pt x="94096" y="109763"/>
                      <a:pt x="95154" y="110331"/>
                      <a:pt x="95154" y="109763"/>
                    </a:cubicBezTo>
                    <a:cubicBezTo>
                      <a:pt x="94625" y="108625"/>
                      <a:pt x="95154" y="109194"/>
                      <a:pt x="94096" y="109194"/>
                    </a:cubicBezTo>
                    <a:cubicBezTo>
                      <a:pt x="93568" y="108625"/>
                      <a:pt x="94096" y="108625"/>
                      <a:pt x="93568" y="108625"/>
                    </a:cubicBezTo>
                    <a:cubicBezTo>
                      <a:pt x="93568" y="108625"/>
                      <a:pt x="93039" y="109194"/>
                      <a:pt x="92511" y="109194"/>
                    </a:cubicBezTo>
                    <a:cubicBezTo>
                      <a:pt x="92511" y="108625"/>
                      <a:pt x="92511" y="108625"/>
                      <a:pt x="92511" y="108625"/>
                    </a:cubicBezTo>
                    <a:close/>
                    <a:moveTo>
                      <a:pt x="89339" y="112606"/>
                    </a:moveTo>
                    <a:cubicBezTo>
                      <a:pt x="89339" y="112606"/>
                      <a:pt x="89339" y="112606"/>
                      <a:pt x="89339" y="112606"/>
                    </a:cubicBezTo>
                    <a:cubicBezTo>
                      <a:pt x="89339" y="112606"/>
                      <a:pt x="88281" y="112606"/>
                      <a:pt x="87753" y="112606"/>
                    </a:cubicBezTo>
                    <a:cubicBezTo>
                      <a:pt x="87753" y="112606"/>
                      <a:pt x="87224" y="112037"/>
                      <a:pt x="86696" y="112037"/>
                    </a:cubicBezTo>
                    <a:cubicBezTo>
                      <a:pt x="86167" y="112037"/>
                      <a:pt x="85110" y="112037"/>
                      <a:pt x="85110" y="112037"/>
                    </a:cubicBezTo>
                    <a:cubicBezTo>
                      <a:pt x="84581" y="112037"/>
                      <a:pt x="84052" y="111469"/>
                      <a:pt x="84052" y="111469"/>
                    </a:cubicBezTo>
                    <a:cubicBezTo>
                      <a:pt x="84052" y="111469"/>
                      <a:pt x="84052" y="110900"/>
                      <a:pt x="84052" y="110900"/>
                    </a:cubicBezTo>
                    <a:cubicBezTo>
                      <a:pt x="84052" y="110900"/>
                      <a:pt x="85110" y="110331"/>
                      <a:pt x="85110" y="110331"/>
                    </a:cubicBezTo>
                    <a:cubicBezTo>
                      <a:pt x="85110" y="110900"/>
                      <a:pt x="88281" y="111469"/>
                      <a:pt x="88281" y="111469"/>
                    </a:cubicBezTo>
                    <a:cubicBezTo>
                      <a:pt x="90396" y="111469"/>
                      <a:pt x="90396" y="111469"/>
                      <a:pt x="90396" y="111469"/>
                    </a:cubicBezTo>
                    <a:cubicBezTo>
                      <a:pt x="90396" y="111469"/>
                      <a:pt x="90925" y="111469"/>
                      <a:pt x="90925" y="111469"/>
                    </a:cubicBezTo>
                    <a:cubicBezTo>
                      <a:pt x="90925" y="111469"/>
                      <a:pt x="91453" y="111469"/>
                      <a:pt x="91982" y="112037"/>
                    </a:cubicBezTo>
                    <a:cubicBezTo>
                      <a:pt x="92511" y="112037"/>
                      <a:pt x="92511" y="112037"/>
                      <a:pt x="92511" y="112606"/>
                    </a:cubicBezTo>
                    <a:cubicBezTo>
                      <a:pt x="92511" y="112606"/>
                      <a:pt x="93039" y="113175"/>
                      <a:pt x="92511" y="113175"/>
                    </a:cubicBezTo>
                    <a:cubicBezTo>
                      <a:pt x="92511" y="113175"/>
                      <a:pt x="91982" y="113175"/>
                      <a:pt x="91982" y="113175"/>
                    </a:cubicBezTo>
                    <a:cubicBezTo>
                      <a:pt x="91982" y="113175"/>
                      <a:pt x="90925" y="112606"/>
                      <a:pt x="90925" y="112606"/>
                    </a:cubicBezTo>
                    <a:cubicBezTo>
                      <a:pt x="89867" y="112606"/>
                      <a:pt x="89867" y="112606"/>
                      <a:pt x="89867" y="112606"/>
                    </a:cubicBezTo>
                    <a:cubicBezTo>
                      <a:pt x="89339" y="112606"/>
                      <a:pt x="89339" y="112606"/>
                      <a:pt x="89339" y="112606"/>
                    </a:cubicBezTo>
                    <a:close/>
                    <a:moveTo>
                      <a:pt x="72951" y="113175"/>
                    </a:moveTo>
                    <a:cubicBezTo>
                      <a:pt x="72951" y="113175"/>
                      <a:pt x="72951" y="113175"/>
                      <a:pt x="72951" y="113175"/>
                    </a:cubicBezTo>
                    <a:cubicBezTo>
                      <a:pt x="72951" y="113175"/>
                      <a:pt x="75066" y="112606"/>
                      <a:pt x="75066" y="112606"/>
                    </a:cubicBezTo>
                    <a:cubicBezTo>
                      <a:pt x="76123" y="113175"/>
                      <a:pt x="76123" y="113175"/>
                      <a:pt x="76123" y="113175"/>
                    </a:cubicBezTo>
                    <a:cubicBezTo>
                      <a:pt x="76123" y="113175"/>
                      <a:pt x="76123" y="113744"/>
                      <a:pt x="75594" y="113744"/>
                    </a:cubicBezTo>
                    <a:cubicBezTo>
                      <a:pt x="75594" y="113744"/>
                      <a:pt x="74537" y="114881"/>
                      <a:pt x="74537" y="114881"/>
                    </a:cubicBezTo>
                    <a:cubicBezTo>
                      <a:pt x="72951" y="113744"/>
                      <a:pt x="72951" y="113744"/>
                      <a:pt x="72951" y="113744"/>
                    </a:cubicBezTo>
                    <a:cubicBezTo>
                      <a:pt x="72951" y="113175"/>
                      <a:pt x="72951" y="113175"/>
                      <a:pt x="72951" y="113175"/>
                    </a:cubicBezTo>
                    <a:close/>
                    <a:moveTo>
                      <a:pt x="56563" y="110331"/>
                    </a:moveTo>
                    <a:cubicBezTo>
                      <a:pt x="56563" y="110331"/>
                      <a:pt x="56563" y="110331"/>
                      <a:pt x="56563" y="110331"/>
                    </a:cubicBezTo>
                    <a:cubicBezTo>
                      <a:pt x="57092" y="110331"/>
                      <a:pt x="57621" y="109763"/>
                      <a:pt x="57621" y="110331"/>
                    </a:cubicBezTo>
                    <a:cubicBezTo>
                      <a:pt x="57621" y="110900"/>
                      <a:pt x="57092" y="111469"/>
                      <a:pt x="57092" y="111469"/>
                    </a:cubicBezTo>
                    <a:cubicBezTo>
                      <a:pt x="57092" y="111469"/>
                      <a:pt x="56563" y="111469"/>
                      <a:pt x="56563" y="111469"/>
                    </a:cubicBezTo>
                    <a:cubicBezTo>
                      <a:pt x="56563" y="110900"/>
                      <a:pt x="56563" y="110331"/>
                      <a:pt x="56563" y="110331"/>
                    </a:cubicBezTo>
                    <a:close/>
                    <a:moveTo>
                      <a:pt x="59735" y="107488"/>
                    </a:moveTo>
                    <a:cubicBezTo>
                      <a:pt x="59735" y="107488"/>
                      <a:pt x="59735" y="107488"/>
                      <a:pt x="59735" y="107488"/>
                    </a:cubicBezTo>
                    <a:cubicBezTo>
                      <a:pt x="59735" y="107488"/>
                      <a:pt x="60792" y="106919"/>
                      <a:pt x="60792" y="106919"/>
                    </a:cubicBezTo>
                    <a:cubicBezTo>
                      <a:pt x="61321" y="107488"/>
                      <a:pt x="61850" y="107488"/>
                      <a:pt x="61321" y="108056"/>
                    </a:cubicBezTo>
                    <a:cubicBezTo>
                      <a:pt x="61321" y="108056"/>
                      <a:pt x="61321" y="108056"/>
                      <a:pt x="60792" y="108625"/>
                    </a:cubicBezTo>
                    <a:cubicBezTo>
                      <a:pt x="60264" y="109194"/>
                      <a:pt x="59207" y="109763"/>
                      <a:pt x="59207" y="109763"/>
                    </a:cubicBezTo>
                    <a:cubicBezTo>
                      <a:pt x="59207" y="109763"/>
                      <a:pt x="59207" y="109763"/>
                      <a:pt x="58678" y="109763"/>
                    </a:cubicBezTo>
                    <a:cubicBezTo>
                      <a:pt x="57621" y="109194"/>
                      <a:pt x="57092" y="108625"/>
                      <a:pt x="57092" y="108625"/>
                    </a:cubicBezTo>
                    <a:cubicBezTo>
                      <a:pt x="57092" y="108625"/>
                      <a:pt x="56563" y="108056"/>
                      <a:pt x="57621" y="108056"/>
                    </a:cubicBezTo>
                    <a:cubicBezTo>
                      <a:pt x="58149" y="107488"/>
                      <a:pt x="58678" y="107488"/>
                      <a:pt x="58678" y="107488"/>
                    </a:cubicBezTo>
                    <a:cubicBezTo>
                      <a:pt x="59207" y="107488"/>
                      <a:pt x="59735" y="107488"/>
                      <a:pt x="59735" y="107488"/>
                    </a:cubicBezTo>
                    <a:close/>
                    <a:moveTo>
                      <a:pt x="65550" y="101232"/>
                    </a:moveTo>
                    <a:cubicBezTo>
                      <a:pt x="65550" y="101232"/>
                      <a:pt x="65550" y="101232"/>
                      <a:pt x="65550" y="101232"/>
                    </a:cubicBezTo>
                    <a:cubicBezTo>
                      <a:pt x="65550" y="101232"/>
                      <a:pt x="66607" y="100663"/>
                      <a:pt x="66607" y="100663"/>
                    </a:cubicBezTo>
                    <a:cubicBezTo>
                      <a:pt x="66607" y="100663"/>
                      <a:pt x="66607" y="100663"/>
                      <a:pt x="67136" y="100663"/>
                    </a:cubicBezTo>
                    <a:cubicBezTo>
                      <a:pt x="67136" y="100663"/>
                      <a:pt x="67136" y="100663"/>
                      <a:pt x="67665" y="100663"/>
                    </a:cubicBezTo>
                    <a:cubicBezTo>
                      <a:pt x="67665" y="100663"/>
                      <a:pt x="68193" y="100094"/>
                      <a:pt x="68722" y="100663"/>
                    </a:cubicBezTo>
                    <a:cubicBezTo>
                      <a:pt x="69251" y="100663"/>
                      <a:pt x="69251" y="101232"/>
                      <a:pt x="69779" y="101232"/>
                    </a:cubicBezTo>
                    <a:cubicBezTo>
                      <a:pt x="69779" y="101232"/>
                      <a:pt x="70308" y="101232"/>
                      <a:pt x="70308" y="101232"/>
                    </a:cubicBezTo>
                    <a:cubicBezTo>
                      <a:pt x="70837" y="101232"/>
                      <a:pt x="70837" y="101232"/>
                      <a:pt x="71894" y="101232"/>
                    </a:cubicBezTo>
                    <a:cubicBezTo>
                      <a:pt x="72951" y="101232"/>
                      <a:pt x="74537" y="101232"/>
                      <a:pt x="74537" y="101232"/>
                    </a:cubicBezTo>
                    <a:cubicBezTo>
                      <a:pt x="74537" y="101800"/>
                      <a:pt x="75066" y="101232"/>
                      <a:pt x="75594" y="101232"/>
                    </a:cubicBezTo>
                    <a:cubicBezTo>
                      <a:pt x="76651" y="101800"/>
                      <a:pt x="76651" y="101800"/>
                      <a:pt x="76651" y="101800"/>
                    </a:cubicBezTo>
                    <a:cubicBezTo>
                      <a:pt x="77180" y="101800"/>
                      <a:pt x="76651" y="102369"/>
                      <a:pt x="77709" y="101800"/>
                    </a:cubicBezTo>
                    <a:cubicBezTo>
                      <a:pt x="78237" y="101800"/>
                      <a:pt x="78237" y="101800"/>
                      <a:pt x="78237" y="101800"/>
                    </a:cubicBezTo>
                    <a:cubicBezTo>
                      <a:pt x="78237" y="101800"/>
                      <a:pt x="78237" y="101800"/>
                      <a:pt x="78766" y="101232"/>
                    </a:cubicBezTo>
                    <a:cubicBezTo>
                      <a:pt x="79295" y="101232"/>
                      <a:pt x="79823" y="100663"/>
                      <a:pt x="79823" y="100663"/>
                    </a:cubicBezTo>
                    <a:cubicBezTo>
                      <a:pt x="80352" y="100663"/>
                      <a:pt x="80352" y="100663"/>
                      <a:pt x="80352" y="100663"/>
                    </a:cubicBezTo>
                    <a:cubicBezTo>
                      <a:pt x="80352" y="102369"/>
                      <a:pt x="80352" y="102369"/>
                      <a:pt x="80352" y="102369"/>
                    </a:cubicBezTo>
                    <a:cubicBezTo>
                      <a:pt x="80352" y="102369"/>
                      <a:pt x="80352" y="102369"/>
                      <a:pt x="80352" y="102938"/>
                    </a:cubicBezTo>
                    <a:cubicBezTo>
                      <a:pt x="80352" y="102938"/>
                      <a:pt x="79823" y="103507"/>
                      <a:pt x="79295" y="103507"/>
                    </a:cubicBezTo>
                    <a:cubicBezTo>
                      <a:pt x="79295" y="103507"/>
                      <a:pt x="78766" y="102938"/>
                      <a:pt x="78766" y="102938"/>
                    </a:cubicBezTo>
                    <a:cubicBezTo>
                      <a:pt x="78766" y="102369"/>
                      <a:pt x="78237" y="102369"/>
                      <a:pt x="78237" y="102369"/>
                    </a:cubicBezTo>
                    <a:cubicBezTo>
                      <a:pt x="77709" y="102369"/>
                      <a:pt x="77180" y="102938"/>
                      <a:pt x="76651" y="102938"/>
                    </a:cubicBezTo>
                    <a:cubicBezTo>
                      <a:pt x="76651" y="102938"/>
                      <a:pt x="76123" y="102369"/>
                      <a:pt x="76123" y="102369"/>
                    </a:cubicBezTo>
                    <a:cubicBezTo>
                      <a:pt x="76123" y="102369"/>
                      <a:pt x="75066" y="102369"/>
                      <a:pt x="74537" y="102369"/>
                    </a:cubicBezTo>
                    <a:cubicBezTo>
                      <a:pt x="74537" y="102369"/>
                      <a:pt x="74008" y="102369"/>
                      <a:pt x="73480" y="102369"/>
                    </a:cubicBezTo>
                    <a:cubicBezTo>
                      <a:pt x="72951" y="102369"/>
                      <a:pt x="72422" y="102369"/>
                      <a:pt x="71894" y="102369"/>
                    </a:cubicBezTo>
                    <a:cubicBezTo>
                      <a:pt x="71365" y="102938"/>
                      <a:pt x="70308" y="102369"/>
                      <a:pt x="70308" y="102938"/>
                    </a:cubicBezTo>
                    <a:cubicBezTo>
                      <a:pt x="70308" y="102938"/>
                      <a:pt x="70308" y="103507"/>
                      <a:pt x="70308" y="103507"/>
                    </a:cubicBezTo>
                    <a:cubicBezTo>
                      <a:pt x="70308" y="103507"/>
                      <a:pt x="70837" y="104075"/>
                      <a:pt x="70308" y="104075"/>
                    </a:cubicBezTo>
                    <a:cubicBezTo>
                      <a:pt x="69251" y="104075"/>
                      <a:pt x="69251" y="104075"/>
                      <a:pt x="69251" y="103507"/>
                    </a:cubicBezTo>
                    <a:cubicBezTo>
                      <a:pt x="68722" y="102938"/>
                      <a:pt x="69779" y="102369"/>
                      <a:pt x="68193" y="102938"/>
                    </a:cubicBezTo>
                    <a:cubicBezTo>
                      <a:pt x="67136" y="102938"/>
                      <a:pt x="67136" y="102369"/>
                      <a:pt x="66607" y="102369"/>
                    </a:cubicBezTo>
                    <a:cubicBezTo>
                      <a:pt x="66607" y="102938"/>
                      <a:pt x="65550" y="101800"/>
                      <a:pt x="65022" y="102369"/>
                    </a:cubicBezTo>
                    <a:cubicBezTo>
                      <a:pt x="65022" y="102369"/>
                      <a:pt x="64493" y="102938"/>
                      <a:pt x="64493" y="102938"/>
                    </a:cubicBezTo>
                    <a:cubicBezTo>
                      <a:pt x="64493" y="102938"/>
                      <a:pt x="62907" y="102938"/>
                      <a:pt x="62907" y="102938"/>
                    </a:cubicBezTo>
                    <a:cubicBezTo>
                      <a:pt x="62907" y="102938"/>
                      <a:pt x="63436" y="101232"/>
                      <a:pt x="63436" y="101232"/>
                    </a:cubicBezTo>
                    <a:cubicBezTo>
                      <a:pt x="63436" y="101232"/>
                      <a:pt x="63436" y="101232"/>
                      <a:pt x="63964" y="101232"/>
                    </a:cubicBezTo>
                    <a:cubicBezTo>
                      <a:pt x="64493" y="101232"/>
                      <a:pt x="65022" y="101232"/>
                      <a:pt x="65022" y="101232"/>
                    </a:cubicBezTo>
                    <a:cubicBezTo>
                      <a:pt x="65550" y="101232"/>
                      <a:pt x="65550" y="101232"/>
                      <a:pt x="65550" y="101232"/>
                    </a:cubicBezTo>
                    <a:close/>
                    <a:moveTo>
                      <a:pt x="63436" y="97819"/>
                    </a:moveTo>
                    <a:cubicBezTo>
                      <a:pt x="63436" y="97819"/>
                      <a:pt x="63436" y="97819"/>
                      <a:pt x="63436" y="97819"/>
                    </a:cubicBezTo>
                    <a:cubicBezTo>
                      <a:pt x="63436" y="97819"/>
                      <a:pt x="61321" y="96682"/>
                      <a:pt x="61321" y="96682"/>
                    </a:cubicBezTo>
                    <a:cubicBezTo>
                      <a:pt x="60792" y="96682"/>
                      <a:pt x="60264" y="96682"/>
                      <a:pt x="59735" y="96682"/>
                    </a:cubicBezTo>
                    <a:cubicBezTo>
                      <a:pt x="59735" y="96682"/>
                      <a:pt x="58678" y="96113"/>
                      <a:pt x="59207" y="95545"/>
                    </a:cubicBezTo>
                    <a:cubicBezTo>
                      <a:pt x="59207" y="95545"/>
                      <a:pt x="59735" y="94976"/>
                      <a:pt x="60264" y="95545"/>
                    </a:cubicBezTo>
                    <a:cubicBezTo>
                      <a:pt x="60792" y="96113"/>
                      <a:pt x="61321" y="96113"/>
                      <a:pt x="61321" y="96682"/>
                    </a:cubicBezTo>
                    <a:cubicBezTo>
                      <a:pt x="61850" y="96682"/>
                      <a:pt x="62907" y="97251"/>
                      <a:pt x="62907" y="97251"/>
                    </a:cubicBezTo>
                    <a:cubicBezTo>
                      <a:pt x="63436" y="97251"/>
                      <a:pt x="63436" y="97819"/>
                      <a:pt x="63436" y="97251"/>
                    </a:cubicBezTo>
                    <a:cubicBezTo>
                      <a:pt x="63964" y="97251"/>
                      <a:pt x="63964" y="96113"/>
                      <a:pt x="63964" y="96113"/>
                    </a:cubicBezTo>
                    <a:cubicBezTo>
                      <a:pt x="63964" y="95545"/>
                      <a:pt x="63436" y="95545"/>
                      <a:pt x="63436" y="95545"/>
                    </a:cubicBezTo>
                    <a:cubicBezTo>
                      <a:pt x="63964" y="95545"/>
                      <a:pt x="65022" y="94976"/>
                      <a:pt x="65022" y="94976"/>
                    </a:cubicBezTo>
                    <a:cubicBezTo>
                      <a:pt x="65550" y="95545"/>
                      <a:pt x="66079" y="95545"/>
                      <a:pt x="66607" y="95545"/>
                    </a:cubicBezTo>
                    <a:cubicBezTo>
                      <a:pt x="66607" y="95545"/>
                      <a:pt x="66079" y="95545"/>
                      <a:pt x="68193" y="95545"/>
                    </a:cubicBezTo>
                    <a:cubicBezTo>
                      <a:pt x="69779" y="95545"/>
                      <a:pt x="69251" y="95545"/>
                      <a:pt x="70308" y="95545"/>
                    </a:cubicBezTo>
                    <a:cubicBezTo>
                      <a:pt x="70837" y="95545"/>
                      <a:pt x="71894" y="95545"/>
                      <a:pt x="71894" y="95545"/>
                    </a:cubicBezTo>
                    <a:cubicBezTo>
                      <a:pt x="71894" y="96113"/>
                      <a:pt x="72951" y="96682"/>
                      <a:pt x="72951" y="96682"/>
                    </a:cubicBezTo>
                    <a:cubicBezTo>
                      <a:pt x="72951" y="97251"/>
                      <a:pt x="73480" y="97251"/>
                      <a:pt x="72951" y="97819"/>
                    </a:cubicBezTo>
                    <a:cubicBezTo>
                      <a:pt x="71894" y="98388"/>
                      <a:pt x="71894" y="98388"/>
                      <a:pt x="70837" y="98388"/>
                    </a:cubicBezTo>
                    <a:cubicBezTo>
                      <a:pt x="70308" y="98388"/>
                      <a:pt x="70837" y="98388"/>
                      <a:pt x="69779" y="98957"/>
                    </a:cubicBezTo>
                    <a:cubicBezTo>
                      <a:pt x="68193" y="98957"/>
                      <a:pt x="67136" y="98957"/>
                      <a:pt x="67136" y="98957"/>
                    </a:cubicBezTo>
                    <a:cubicBezTo>
                      <a:pt x="67136" y="98957"/>
                      <a:pt x="67665" y="98957"/>
                      <a:pt x="66079" y="98957"/>
                    </a:cubicBezTo>
                    <a:cubicBezTo>
                      <a:pt x="65022" y="98388"/>
                      <a:pt x="64493" y="98957"/>
                      <a:pt x="63964" y="98388"/>
                    </a:cubicBezTo>
                    <a:cubicBezTo>
                      <a:pt x="63964" y="98388"/>
                      <a:pt x="63436" y="97819"/>
                      <a:pt x="63436" y="97819"/>
                    </a:cubicBezTo>
                    <a:close/>
                    <a:moveTo>
                      <a:pt x="26431" y="53459"/>
                    </a:moveTo>
                    <a:cubicBezTo>
                      <a:pt x="26431" y="53459"/>
                      <a:pt x="26431" y="53459"/>
                      <a:pt x="26431" y="53459"/>
                    </a:cubicBezTo>
                    <a:cubicBezTo>
                      <a:pt x="26431" y="53459"/>
                      <a:pt x="26431" y="52890"/>
                      <a:pt x="26431" y="52890"/>
                    </a:cubicBezTo>
                    <a:cubicBezTo>
                      <a:pt x="26431" y="52890"/>
                      <a:pt x="26431" y="52890"/>
                      <a:pt x="26431" y="52890"/>
                    </a:cubicBezTo>
                    <a:cubicBezTo>
                      <a:pt x="26431" y="52890"/>
                      <a:pt x="26960" y="52890"/>
                      <a:pt x="26960" y="52890"/>
                    </a:cubicBezTo>
                    <a:cubicBezTo>
                      <a:pt x="26960" y="53459"/>
                      <a:pt x="26960" y="53459"/>
                      <a:pt x="27488" y="53459"/>
                    </a:cubicBezTo>
                    <a:cubicBezTo>
                      <a:pt x="27488" y="53459"/>
                      <a:pt x="27488" y="53459"/>
                      <a:pt x="28017" y="53459"/>
                    </a:cubicBezTo>
                    <a:cubicBezTo>
                      <a:pt x="28017" y="54028"/>
                      <a:pt x="28017" y="54028"/>
                      <a:pt x="28017" y="54028"/>
                    </a:cubicBezTo>
                    <a:cubicBezTo>
                      <a:pt x="28017" y="54028"/>
                      <a:pt x="28017" y="55165"/>
                      <a:pt x="27488" y="54597"/>
                    </a:cubicBezTo>
                    <a:cubicBezTo>
                      <a:pt x="26960" y="54597"/>
                      <a:pt x="26431" y="54597"/>
                      <a:pt x="26431" y="54028"/>
                    </a:cubicBezTo>
                    <a:cubicBezTo>
                      <a:pt x="26431" y="54028"/>
                      <a:pt x="26431" y="53459"/>
                      <a:pt x="26431" y="53459"/>
                    </a:cubicBezTo>
                    <a:close/>
                    <a:moveTo>
                      <a:pt x="26960" y="58578"/>
                    </a:moveTo>
                    <a:cubicBezTo>
                      <a:pt x="26960" y="58578"/>
                      <a:pt x="26960" y="58578"/>
                      <a:pt x="26960" y="58578"/>
                    </a:cubicBezTo>
                    <a:cubicBezTo>
                      <a:pt x="26960" y="58578"/>
                      <a:pt x="26431" y="58578"/>
                      <a:pt x="26431" y="58578"/>
                    </a:cubicBezTo>
                    <a:cubicBezTo>
                      <a:pt x="26431" y="58578"/>
                      <a:pt x="25374" y="58009"/>
                      <a:pt x="24845" y="58009"/>
                    </a:cubicBezTo>
                    <a:cubicBezTo>
                      <a:pt x="24845" y="57440"/>
                      <a:pt x="24845" y="57440"/>
                      <a:pt x="25374" y="57440"/>
                    </a:cubicBezTo>
                    <a:cubicBezTo>
                      <a:pt x="25374" y="56872"/>
                      <a:pt x="25374" y="56303"/>
                      <a:pt x="25374" y="56303"/>
                    </a:cubicBezTo>
                    <a:cubicBezTo>
                      <a:pt x="25374" y="56303"/>
                      <a:pt x="25903" y="55734"/>
                      <a:pt x="25903" y="55734"/>
                    </a:cubicBezTo>
                    <a:cubicBezTo>
                      <a:pt x="26431" y="55734"/>
                      <a:pt x="26431" y="55734"/>
                      <a:pt x="26431" y="55734"/>
                    </a:cubicBezTo>
                    <a:cubicBezTo>
                      <a:pt x="26431" y="55734"/>
                      <a:pt x="26431" y="55165"/>
                      <a:pt x="26431" y="55165"/>
                    </a:cubicBezTo>
                    <a:cubicBezTo>
                      <a:pt x="26431" y="54597"/>
                      <a:pt x="26960" y="54597"/>
                      <a:pt x="26960" y="54597"/>
                    </a:cubicBezTo>
                    <a:cubicBezTo>
                      <a:pt x="26960" y="54597"/>
                      <a:pt x="28017" y="55734"/>
                      <a:pt x="28017" y="56303"/>
                    </a:cubicBezTo>
                    <a:cubicBezTo>
                      <a:pt x="28017" y="56303"/>
                      <a:pt x="26431" y="56303"/>
                      <a:pt x="26431" y="56303"/>
                    </a:cubicBezTo>
                    <a:cubicBezTo>
                      <a:pt x="26431" y="56303"/>
                      <a:pt x="26431" y="56303"/>
                      <a:pt x="26960" y="57440"/>
                    </a:cubicBezTo>
                    <a:cubicBezTo>
                      <a:pt x="27488" y="58009"/>
                      <a:pt x="27488" y="57440"/>
                      <a:pt x="27488" y="57440"/>
                    </a:cubicBezTo>
                    <a:cubicBezTo>
                      <a:pt x="27488" y="58009"/>
                      <a:pt x="27488" y="58009"/>
                      <a:pt x="28546" y="58009"/>
                    </a:cubicBezTo>
                    <a:cubicBezTo>
                      <a:pt x="29074" y="58578"/>
                      <a:pt x="28546" y="58578"/>
                      <a:pt x="29074" y="59146"/>
                    </a:cubicBezTo>
                    <a:cubicBezTo>
                      <a:pt x="29074" y="59146"/>
                      <a:pt x="28546" y="59715"/>
                      <a:pt x="28546" y="59715"/>
                    </a:cubicBezTo>
                    <a:cubicBezTo>
                      <a:pt x="28017" y="60284"/>
                      <a:pt x="28017" y="59715"/>
                      <a:pt x="28017" y="59715"/>
                    </a:cubicBezTo>
                    <a:cubicBezTo>
                      <a:pt x="28017" y="59715"/>
                      <a:pt x="27488" y="58578"/>
                      <a:pt x="26960" y="58578"/>
                    </a:cubicBezTo>
                    <a:close/>
                    <a:moveTo>
                      <a:pt x="29074" y="66540"/>
                    </a:moveTo>
                    <a:cubicBezTo>
                      <a:pt x="29074" y="66540"/>
                      <a:pt x="29074" y="66540"/>
                      <a:pt x="29074" y="66540"/>
                    </a:cubicBezTo>
                    <a:cubicBezTo>
                      <a:pt x="29074" y="66540"/>
                      <a:pt x="29603" y="65971"/>
                      <a:pt x="29603" y="66540"/>
                    </a:cubicBezTo>
                    <a:cubicBezTo>
                      <a:pt x="30132" y="66540"/>
                      <a:pt x="30132" y="67109"/>
                      <a:pt x="30132" y="67109"/>
                    </a:cubicBezTo>
                    <a:cubicBezTo>
                      <a:pt x="30660" y="67677"/>
                      <a:pt x="31189" y="67677"/>
                      <a:pt x="31718" y="67677"/>
                    </a:cubicBezTo>
                    <a:cubicBezTo>
                      <a:pt x="31718" y="68246"/>
                      <a:pt x="31718" y="68815"/>
                      <a:pt x="31718" y="68815"/>
                    </a:cubicBezTo>
                    <a:cubicBezTo>
                      <a:pt x="31718" y="68815"/>
                      <a:pt x="31189" y="69383"/>
                      <a:pt x="31189" y="68815"/>
                    </a:cubicBezTo>
                    <a:cubicBezTo>
                      <a:pt x="30660" y="68246"/>
                      <a:pt x="30660" y="68246"/>
                      <a:pt x="30660" y="68246"/>
                    </a:cubicBezTo>
                    <a:cubicBezTo>
                      <a:pt x="30660" y="68246"/>
                      <a:pt x="30132" y="67677"/>
                      <a:pt x="30132" y="67677"/>
                    </a:cubicBezTo>
                    <a:cubicBezTo>
                      <a:pt x="30132" y="67677"/>
                      <a:pt x="29074" y="66540"/>
                      <a:pt x="29074" y="66540"/>
                    </a:cubicBezTo>
                    <a:close/>
                    <a:moveTo>
                      <a:pt x="28017" y="68815"/>
                    </a:moveTo>
                    <a:cubicBezTo>
                      <a:pt x="28017" y="68815"/>
                      <a:pt x="28017" y="68815"/>
                      <a:pt x="28017" y="68815"/>
                    </a:cubicBezTo>
                    <a:cubicBezTo>
                      <a:pt x="28017" y="68815"/>
                      <a:pt x="28017" y="68246"/>
                      <a:pt x="28017" y="68246"/>
                    </a:cubicBezTo>
                    <a:cubicBezTo>
                      <a:pt x="28017" y="68246"/>
                      <a:pt x="28546" y="68246"/>
                      <a:pt x="28546" y="68815"/>
                    </a:cubicBezTo>
                    <a:cubicBezTo>
                      <a:pt x="28546" y="68815"/>
                      <a:pt x="29074" y="69383"/>
                      <a:pt x="29074" y="69383"/>
                    </a:cubicBezTo>
                    <a:cubicBezTo>
                      <a:pt x="29074" y="69952"/>
                      <a:pt x="28546" y="69952"/>
                      <a:pt x="28546" y="69952"/>
                    </a:cubicBezTo>
                    <a:cubicBezTo>
                      <a:pt x="28546" y="70521"/>
                      <a:pt x="29074" y="70521"/>
                      <a:pt x="28546" y="70521"/>
                    </a:cubicBezTo>
                    <a:cubicBezTo>
                      <a:pt x="28017" y="70521"/>
                      <a:pt x="28017" y="70521"/>
                      <a:pt x="28017" y="70521"/>
                    </a:cubicBezTo>
                    <a:cubicBezTo>
                      <a:pt x="28017" y="70521"/>
                      <a:pt x="28017" y="69952"/>
                      <a:pt x="28017" y="69952"/>
                    </a:cubicBezTo>
                    <a:cubicBezTo>
                      <a:pt x="28017" y="69383"/>
                      <a:pt x="28017" y="68815"/>
                      <a:pt x="28017" y="68815"/>
                    </a:cubicBezTo>
                    <a:close/>
                    <a:moveTo>
                      <a:pt x="25903" y="68815"/>
                    </a:moveTo>
                    <a:cubicBezTo>
                      <a:pt x="25903" y="68815"/>
                      <a:pt x="25903" y="68815"/>
                      <a:pt x="25903" y="68815"/>
                    </a:cubicBezTo>
                    <a:cubicBezTo>
                      <a:pt x="25903" y="68815"/>
                      <a:pt x="26431" y="68815"/>
                      <a:pt x="26431" y="69383"/>
                    </a:cubicBezTo>
                    <a:cubicBezTo>
                      <a:pt x="26431" y="69383"/>
                      <a:pt x="26960" y="69383"/>
                      <a:pt x="26960" y="69952"/>
                    </a:cubicBezTo>
                    <a:cubicBezTo>
                      <a:pt x="26960" y="69952"/>
                      <a:pt x="26960" y="69952"/>
                      <a:pt x="26960" y="70521"/>
                    </a:cubicBezTo>
                    <a:cubicBezTo>
                      <a:pt x="26960" y="71090"/>
                      <a:pt x="27488" y="71090"/>
                      <a:pt x="26960" y="71090"/>
                    </a:cubicBezTo>
                    <a:cubicBezTo>
                      <a:pt x="26431" y="70521"/>
                      <a:pt x="26431" y="70521"/>
                      <a:pt x="26431" y="70521"/>
                    </a:cubicBezTo>
                    <a:cubicBezTo>
                      <a:pt x="25903" y="69952"/>
                      <a:pt x="25903" y="69952"/>
                      <a:pt x="25903" y="69952"/>
                    </a:cubicBezTo>
                    <a:cubicBezTo>
                      <a:pt x="25903" y="69383"/>
                      <a:pt x="25903" y="69383"/>
                      <a:pt x="25903" y="69383"/>
                    </a:cubicBezTo>
                    <a:cubicBezTo>
                      <a:pt x="25903" y="68815"/>
                      <a:pt x="25903" y="68815"/>
                      <a:pt x="25903" y="68815"/>
                    </a:cubicBezTo>
                    <a:close/>
                    <a:moveTo>
                      <a:pt x="17973" y="65971"/>
                    </a:moveTo>
                    <a:cubicBezTo>
                      <a:pt x="17973" y="65971"/>
                      <a:pt x="17973" y="65971"/>
                      <a:pt x="17973" y="65971"/>
                    </a:cubicBezTo>
                    <a:cubicBezTo>
                      <a:pt x="17973" y="65971"/>
                      <a:pt x="18502" y="65971"/>
                      <a:pt x="18502" y="65971"/>
                    </a:cubicBezTo>
                    <a:cubicBezTo>
                      <a:pt x="19030" y="66540"/>
                      <a:pt x="18502" y="66540"/>
                      <a:pt x="19030" y="67109"/>
                    </a:cubicBezTo>
                    <a:cubicBezTo>
                      <a:pt x="19030" y="67109"/>
                      <a:pt x="18502" y="67677"/>
                      <a:pt x="18502" y="67677"/>
                    </a:cubicBezTo>
                    <a:cubicBezTo>
                      <a:pt x="17973" y="67109"/>
                      <a:pt x="17973" y="67109"/>
                      <a:pt x="17973" y="67109"/>
                    </a:cubicBezTo>
                    <a:cubicBezTo>
                      <a:pt x="17973" y="65971"/>
                      <a:pt x="17973" y="65971"/>
                      <a:pt x="17973" y="65971"/>
                    </a:cubicBezTo>
                    <a:close/>
                    <a:moveTo>
                      <a:pt x="17973" y="63696"/>
                    </a:moveTo>
                    <a:cubicBezTo>
                      <a:pt x="17973" y="63696"/>
                      <a:pt x="17973" y="63696"/>
                      <a:pt x="17973" y="63696"/>
                    </a:cubicBezTo>
                    <a:cubicBezTo>
                      <a:pt x="17973" y="63696"/>
                      <a:pt x="16916" y="63696"/>
                      <a:pt x="16916" y="63696"/>
                    </a:cubicBezTo>
                    <a:cubicBezTo>
                      <a:pt x="16916" y="63696"/>
                      <a:pt x="16387" y="63696"/>
                      <a:pt x="16387" y="63127"/>
                    </a:cubicBezTo>
                    <a:cubicBezTo>
                      <a:pt x="16387" y="63127"/>
                      <a:pt x="16387" y="62559"/>
                      <a:pt x="16916" y="62559"/>
                    </a:cubicBezTo>
                    <a:cubicBezTo>
                      <a:pt x="16916" y="62559"/>
                      <a:pt x="16916" y="61990"/>
                      <a:pt x="16916" y="61421"/>
                    </a:cubicBezTo>
                    <a:cubicBezTo>
                      <a:pt x="16916" y="61421"/>
                      <a:pt x="17444" y="61421"/>
                      <a:pt x="17444" y="61421"/>
                    </a:cubicBezTo>
                    <a:cubicBezTo>
                      <a:pt x="17444" y="61421"/>
                      <a:pt x="17973" y="61990"/>
                      <a:pt x="17973" y="61990"/>
                    </a:cubicBezTo>
                    <a:cubicBezTo>
                      <a:pt x="17973" y="61990"/>
                      <a:pt x="17973" y="63127"/>
                      <a:pt x="17973" y="63696"/>
                    </a:cubicBezTo>
                    <a:close/>
                    <a:moveTo>
                      <a:pt x="17973" y="50616"/>
                    </a:moveTo>
                    <a:cubicBezTo>
                      <a:pt x="17973" y="50616"/>
                      <a:pt x="17973" y="50616"/>
                      <a:pt x="17973" y="50616"/>
                    </a:cubicBezTo>
                    <a:cubicBezTo>
                      <a:pt x="17973" y="50616"/>
                      <a:pt x="19030" y="50616"/>
                      <a:pt x="19030" y="50616"/>
                    </a:cubicBezTo>
                    <a:cubicBezTo>
                      <a:pt x="19030" y="50616"/>
                      <a:pt x="19030" y="51184"/>
                      <a:pt x="19030" y="51753"/>
                    </a:cubicBezTo>
                    <a:cubicBezTo>
                      <a:pt x="19559" y="51753"/>
                      <a:pt x="19559" y="52322"/>
                      <a:pt x="19559" y="52322"/>
                    </a:cubicBezTo>
                    <a:cubicBezTo>
                      <a:pt x="20088" y="52322"/>
                      <a:pt x="20088" y="52322"/>
                      <a:pt x="20088" y="52322"/>
                    </a:cubicBezTo>
                    <a:cubicBezTo>
                      <a:pt x="20088" y="52322"/>
                      <a:pt x="20616" y="51753"/>
                      <a:pt x="20616" y="52322"/>
                    </a:cubicBezTo>
                    <a:cubicBezTo>
                      <a:pt x="21145" y="52322"/>
                      <a:pt x="21674" y="51753"/>
                      <a:pt x="21674" y="51753"/>
                    </a:cubicBezTo>
                    <a:cubicBezTo>
                      <a:pt x="21674" y="51753"/>
                      <a:pt x="22202" y="52322"/>
                      <a:pt x="22202" y="52322"/>
                    </a:cubicBezTo>
                    <a:cubicBezTo>
                      <a:pt x="22202" y="52890"/>
                      <a:pt x="21674" y="53459"/>
                      <a:pt x="21674" y="53459"/>
                    </a:cubicBezTo>
                    <a:cubicBezTo>
                      <a:pt x="21145" y="53459"/>
                      <a:pt x="20616" y="52890"/>
                      <a:pt x="20616" y="52890"/>
                    </a:cubicBezTo>
                    <a:cubicBezTo>
                      <a:pt x="20616" y="52890"/>
                      <a:pt x="20088" y="52322"/>
                      <a:pt x="20088" y="52890"/>
                    </a:cubicBezTo>
                    <a:cubicBezTo>
                      <a:pt x="20088" y="52890"/>
                      <a:pt x="20088" y="53459"/>
                      <a:pt x="20088" y="54028"/>
                    </a:cubicBezTo>
                    <a:cubicBezTo>
                      <a:pt x="20616" y="54028"/>
                      <a:pt x="20616" y="54028"/>
                      <a:pt x="20616" y="54597"/>
                    </a:cubicBezTo>
                    <a:cubicBezTo>
                      <a:pt x="20088" y="54597"/>
                      <a:pt x="20088" y="55165"/>
                      <a:pt x="20088" y="55165"/>
                    </a:cubicBezTo>
                    <a:cubicBezTo>
                      <a:pt x="20088" y="55734"/>
                      <a:pt x="20616" y="56303"/>
                      <a:pt x="20616" y="56303"/>
                    </a:cubicBezTo>
                    <a:cubicBezTo>
                      <a:pt x="20616" y="56303"/>
                      <a:pt x="20616" y="56303"/>
                      <a:pt x="20616" y="56872"/>
                    </a:cubicBezTo>
                    <a:cubicBezTo>
                      <a:pt x="20616" y="56872"/>
                      <a:pt x="21145" y="57440"/>
                      <a:pt x="21145" y="57440"/>
                    </a:cubicBezTo>
                    <a:cubicBezTo>
                      <a:pt x="21145" y="58009"/>
                      <a:pt x="21145" y="58578"/>
                      <a:pt x="21145" y="58578"/>
                    </a:cubicBezTo>
                    <a:cubicBezTo>
                      <a:pt x="21674" y="59146"/>
                      <a:pt x="21674" y="59146"/>
                      <a:pt x="21674" y="59146"/>
                    </a:cubicBezTo>
                    <a:cubicBezTo>
                      <a:pt x="21145" y="60284"/>
                      <a:pt x="21145" y="60284"/>
                      <a:pt x="21145" y="60284"/>
                    </a:cubicBezTo>
                    <a:cubicBezTo>
                      <a:pt x="21145" y="60284"/>
                      <a:pt x="21674" y="60853"/>
                      <a:pt x="21674" y="60853"/>
                    </a:cubicBezTo>
                    <a:cubicBezTo>
                      <a:pt x="21674" y="61421"/>
                      <a:pt x="22731" y="61990"/>
                      <a:pt x="22731" y="62559"/>
                    </a:cubicBezTo>
                    <a:cubicBezTo>
                      <a:pt x="22731" y="62559"/>
                      <a:pt x="22731" y="63696"/>
                      <a:pt x="22202" y="63696"/>
                    </a:cubicBezTo>
                    <a:cubicBezTo>
                      <a:pt x="22202" y="63696"/>
                      <a:pt x="21674" y="64265"/>
                      <a:pt x="21674" y="63696"/>
                    </a:cubicBezTo>
                    <a:cubicBezTo>
                      <a:pt x="21145" y="63127"/>
                      <a:pt x="20616" y="61990"/>
                      <a:pt x="20616" y="61990"/>
                    </a:cubicBezTo>
                    <a:cubicBezTo>
                      <a:pt x="20616" y="61990"/>
                      <a:pt x="20616" y="61990"/>
                      <a:pt x="20616" y="61990"/>
                    </a:cubicBezTo>
                    <a:cubicBezTo>
                      <a:pt x="20616" y="62559"/>
                      <a:pt x="20088" y="63127"/>
                      <a:pt x="20088" y="63127"/>
                    </a:cubicBezTo>
                    <a:cubicBezTo>
                      <a:pt x="20088" y="63696"/>
                      <a:pt x="21145" y="64265"/>
                      <a:pt x="21145" y="64265"/>
                    </a:cubicBezTo>
                    <a:cubicBezTo>
                      <a:pt x="21145" y="64265"/>
                      <a:pt x="20616" y="63127"/>
                      <a:pt x="21145" y="64265"/>
                    </a:cubicBezTo>
                    <a:cubicBezTo>
                      <a:pt x="21674" y="65402"/>
                      <a:pt x="22202" y="65971"/>
                      <a:pt x="22202" y="65971"/>
                    </a:cubicBezTo>
                    <a:cubicBezTo>
                      <a:pt x="22202" y="65971"/>
                      <a:pt x="22731" y="66540"/>
                      <a:pt x="23259" y="66540"/>
                    </a:cubicBezTo>
                    <a:cubicBezTo>
                      <a:pt x="23259" y="67109"/>
                      <a:pt x="23259" y="67109"/>
                      <a:pt x="23788" y="67677"/>
                    </a:cubicBezTo>
                    <a:cubicBezTo>
                      <a:pt x="23788" y="67677"/>
                      <a:pt x="24317" y="68246"/>
                      <a:pt x="23788" y="68246"/>
                    </a:cubicBezTo>
                    <a:cubicBezTo>
                      <a:pt x="23259" y="68815"/>
                      <a:pt x="23788" y="68815"/>
                      <a:pt x="23259" y="68815"/>
                    </a:cubicBezTo>
                    <a:cubicBezTo>
                      <a:pt x="23259" y="68246"/>
                      <a:pt x="22731" y="68246"/>
                      <a:pt x="22731" y="67677"/>
                    </a:cubicBezTo>
                    <a:cubicBezTo>
                      <a:pt x="22731" y="67109"/>
                      <a:pt x="22202" y="66540"/>
                      <a:pt x="22202" y="65971"/>
                    </a:cubicBezTo>
                    <a:cubicBezTo>
                      <a:pt x="21674" y="65971"/>
                      <a:pt x="21145" y="65402"/>
                      <a:pt x="21145" y="65402"/>
                    </a:cubicBezTo>
                    <a:cubicBezTo>
                      <a:pt x="20616" y="65402"/>
                      <a:pt x="20616" y="64834"/>
                      <a:pt x="20616" y="64834"/>
                    </a:cubicBezTo>
                    <a:cubicBezTo>
                      <a:pt x="20616" y="64834"/>
                      <a:pt x="20088" y="64834"/>
                      <a:pt x="20088" y="64834"/>
                    </a:cubicBezTo>
                    <a:cubicBezTo>
                      <a:pt x="20088" y="64834"/>
                      <a:pt x="19030" y="64834"/>
                      <a:pt x="19030" y="64834"/>
                    </a:cubicBezTo>
                    <a:cubicBezTo>
                      <a:pt x="19030" y="64265"/>
                      <a:pt x="19030" y="64265"/>
                      <a:pt x="19559" y="63696"/>
                    </a:cubicBezTo>
                    <a:cubicBezTo>
                      <a:pt x="19559" y="63696"/>
                      <a:pt x="20088" y="63696"/>
                      <a:pt x="20088" y="63696"/>
                    </a:cubicBezTo>
                    <a:cubicBezTo>
                      <a:pt x="20088" y="63696"/>
                      <a:pt x="19559" y="63127"/>
                      <a:pt x="19559" y="63127"/>
                    </a:cubicBezTo>
                    <a:cubicBezTo>
                      <a:pt x="19559" y="63127"/>
                      <a:pt x="19559" y="62559"/>
                      <a:pt x="19559" y="62559"/>
                    </a:cubicBezTo>
                    <a:cubicBezTo>
                      <a:pt x="19030" y="62559"/>
                      <a:pt x="19030" y="63127"/>
                      <a:pt x="19030" y="62559"/>
                    </a:cubicBezTo>
                    <a:cubicBezTo>
                      <a:pt x="19030" y="61990"/>
                      <a:pt x="19030" y="61990"/>
                      <a:pt x="19030" y="61421"/>
                    </a:cubicBezTo>
                    <a:cubicBezTo>
                      <a:pt x="19030" y="61421"/>
                      <a:pt x="19030" y="60284"/>
                      <a:pt x="19030" y="60284"/>
                    </a:cubicBezTo>
                    <a:cubicBezTo>
                      <a:pt x="19559" y="60853"/>
                      <a:pt x="19559" y="60853"/>
                      <a:pt x="19559" y="60853"/>
                    </a:cubicBezTo>
                    <a:cubicBezTo>
                      <a:pt x="20088" y="59715"/>
                      <a:pt x="20088" y="59715"/>
                      <a:pt x="20088" y="59715"/>
                    </a:cubicBezTo>
                    <a:cubicBezTo>
                      <a:pt x="20088" y="59715"/>
                      <a:pt x="20088" y="59715"/>
                      <a:pt x="19559" y="59715"/>
                    </a:cubicBezTo>
                    <a:cubicBezTo>
                      <a:pt x="19030" y="59715"/>
                      <a:pt x="19030" y="58578"/>
                      <a:pt x="19030" y="58578"/>
                    </a:cubicBezTo>
                    <a:cubicBezTo>
                      <a:pt x="19030" y="58578"/>
                      <a:pt x="19030" y="58009"/>
                      <a:pt x="19030" y="58009"/>
                    </a:cubicBezTo>
                    <a:cubicBezTo>
                      <a:pt x="19030" y="58009"/>
                      <a:pt x="18502" y="58009"/>
                      <a:pt x="18502" y="57440"/>
                    </a:cubicBezTo>
                    <a:cubicBezTo>
                      <a:pt x="17973" y="56872"/>
                      <a:pt x="17973" y="56303"/>
                      <a:pt x="17973" y="56303"/>
                    </a:cubicBezTo>
                    <a:cubicBezTo>
                      <a:pt x="17973" y="56303"/>
                      <a:pt x="18502" y="56303"/>
                      <a:pt x="17973" y="55734"/>
                    </a:cubicBezTo>
                    <a:cubicBezTo>
                      <a:pt x="17973" y="55165"/>
                      <a:pt x="17973" y="55165"/>
                      <a:pt x="17444" y="55165"/>
                    </a:cubicBezTo>
                    <a:cubicBezTo>
                      <a:pt x="17444" y="54597"/>
                      <a:pt x="17444" y="54028"/>
                      <a:pt x="17973" y="54028"/>
                    </a:cubicBezTo>
                    <a:cubicBezTo>
                      <a:pt x="17973" y="54028"/>
                      <a:pt x="17973" y="54028"/>
                      <a:pt x="18502" y="54028"/>
                    </a:cubicBezTo>
                    <a:cubicBezTo>
                      <a:pt x="18502" y="54597"/>
                      <a:pt x="19030" y="54597"/>
                      <a:pt x="19030" y="54597"/>
                    </a:cubicBezTo>
                    <a:cubicBezTo>
                      <a:pt x="19030" y="54028"/>
                      <a:pt x="19559" y="53459"/>
                      <a:pt x="19030" y="53459"/>
                    </a:cubicBezTo>
                    <a:cubicBezTo>
                      <a:pt x="19030" y="52890"/>
                      <a:pt x="18502" y="52322"/>
                      <a:pt x="18502" y="52322"/>
                    </a:cubicBezTo>
                    <a:cubicBezTo>
                      <a:pt x="17973" y="51753"/>
                      <a:pt x="17973" y="51753"/>
                      <a:pt x="17973" y="51753"/>
                    </a:cubicBezTo>
                    <a:cubicBezTo>
                      <a:pt x="17973" y="51753"/>
                      <a:pt x="17973" y="51753"/>
                      <a:pt x="17973" y="51184"/>
                    </a:cubicBezTo>
                    <a:cubicBezTo>
                      <a:pt x="17973" y="51184"/>
                      <a:pt x="17973" y="50616"/>
                      <a:pt x="17973" y="50616"/>
                    </a:cubicBezTo>
                    <a:close/>
                    <a:moveTo>
                      <a:pt x="17444" y="50616"/>
                    </a:moveTo>
                    <a:cubicBezTo>
                      <a:pt x="17444" y="50616"/>
                      <a:pt x="17444" y="50616"/>
                      <a:pt x="17444" y="50616"/>
                    </a:cubicBezTo>
                    <a:cubicBezTo>
                      <a:pt x="17444" y="50616"/>
                      <a:pt x="16916" y="50047"/>
                      <a:pt x="16916" y="49478"/>
                    </a:cubicBezTo>
                    <a:cubicBezTo>
                      <a:pt x="16916" y="49478"/>
                      <a:pt x="16916" y="49478"/>
                      <a:pt x="16916" y="48909"/>
                    </a:cubicBezTo>
                    <a:cubicBezTo>
                      <a:pt x="16916" y="48341"/>
                      <a:pt x="16387" y="48341"/>
                      <a:pt x="16387" y="47772"/>
                    </a:cubicBezTo>
                    <a:cubicBezTo>
                      <a:pt x="16916" y="47772"/>
                      <a:pt x="16916" y="47203"/>
                      <a:pt x="16916" y="47203"/>
                    </a:cubicBezTo>
                    <a:cubicBezTo>
                      <a:pt x="17444" y="46635"/>
                      <a:pt x="17973" y="46635"/>
                      <a:pt x="17973" y="47203"/>
                    </a:cubicBezTo>
                    <a:cubicBezTo>
                      <a:pt x="17973" y="47203"/>
                      <a:pt x="17973" y="47772"/>
                      <a:pt x="17973" y="48341"/>
                    </a:cubicBezTo>
                    <a:cubicBezTo>
                      <a:pt x="17973" y="48341"/>
                      <a:pt x="17973" y="48909"/>
                      <a:pt x="17973" y="48909"/>
                    </a:cubicBezTo>
                    <a:cubicBezTo>
                      <a:pt x="17973" y="49478"/>
                      <a:pt x="18502" y="49478"/>
                      <a:pt x="18502" y="49478"/>
                    </a:cubicBezTo>
                    <a:cubicBezTo>
                      <a:pt x="18502" y="50047"/>
                      <a:pt x="18502" y="50616"/>
                      <a:pt x="18502" y="50616"/>
                    </a:cubicBezTo>
                    <a:lnTo>
                      <a:pt x="17444" y="50616"/>
                    </a:lnTo>
                    <a:close/>
                  </a:path>
                </a:pathLst>
              </a:custGeom>
              <a:grpFill/>
              <a:ln w="3175" cap="flat" cmpd="sng">
                <a:solidFill>
                  <a:srgbClr val="FFFFFF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45713" tIns="22850" rIns="45713" bIns="22850" anchor="t" anchorCtr="0">
                <a:noAutofit/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7F7F7F"/>
                  </a:solidFill>
                  <a:effectLst/>
                  <a:uLnTx/>
                  <a:uFillTx/>
                  <a:latin typeface="Calibri" panose="020F0502020204030204" pitchFamily="34" charset="0"/>
                  <a:ea typeface="Source Sans Pro"/>
                  <a:cs typeface="Calibri" panose="020F0502020204030204" pitchFamily="34" charset="0"/>
                  <a:sym typeface="Source Sans Pro"/>
                </a:endParaRPr>
              </a:p>
            </p:txBody>
          </p:sp>
          <p:sp>
            <p:nvSpPr>
              <p:cNvPr id="165" name="Shape 2022">
                <a:extLst>
                  <a:ext uri="{FF2B5EF4-FFF2-40B4-BE49-F238E27FC236}">
                    <a16:creationId xmlns:a16="http://schemas.microsoft.com/office/drawing/2014/main" id="{40DFC9D5-FB34-2D4E-84D1-879AACBDB825}"/>
                  </a:ext>
                </a:extLst>
              </p:cNvPr>
              <p:cNvSpPr/>
              <p:nvPr/>
            </p:nvSpPr>
            <p:spPr>
              <a:xfrm>
                <a:off x="7316078" y="4213153"/>
                <a:ext cx="216587" cy="121458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2526" y="85090"/>
                    </a:moveTo>
                    <a:cubicBezTo>
                      <a:pt x="2526" y="85090"/>
                      <a:pt x="2526" y="82909"/>
                      <a:pt x="2526" y="78545"/>
                    </a:cubicBezTo>
                    <a:cubicBezTo>
                      <a:pt x="1263" y="74181"/>
                      <a:pt x="0" y="67636"/>
                      <a:pt x="0" y="67636"/>
                    </a:cubicBezTo>
                    <a:cubicBezTo>
                      <a:pt x="0" y="67636"/>
                      <a:pt x="1263" y="65454"/>
                      <a:pt x="2526" y="67636"/>
                    </a:cubicBezTo>
                    <a:cubicBezTo>
                      <a:pt x="3789" y="69818"/>
                      <a:pt x="5052" y="74181"/>
                      <a:pt x="8842" y="69818"/>
                    </a:cubicBezTo>
                    <a:cubicBezTo>
                      <a:pt x="10105" y="69818"/>
                      <a:pt x="11368" y="69818"/>
                      <a:pt x="11368" y="67636"/>
                    </a:cubicBezTo>
                    <a:cubicBezTo>
                      <a:pt x="13894" y="63272"/>
                      <a:pt x="13894" y="58909"/>
                      <a:pt x="15157" y="58909"/>
                    </a:cubicBezTo>
                    <a:cubicBezTo>
                      <a:pt x="16421" y="56727"/>
                      <a:pt x="16421" y="58909"/>
                      <a:pt x="18947" y="58909"/>
                    </a:cubicBezTo>
                    <a:cubicBezTo>
                      <a:pt x="18947" y="58909"/>
                      <a:pt x="20210" y="56727"/>
                      <a:pt x="20210" y="56727"/>
                    </a:cubicBezTo>
                    <a:cubicBezTo>
                      <a:pt x="21473" y="56727"/>
                      <a:pt x="21473" y="58909"/>
                      <a:pt x="22736" y="58909"/>
                    </a:cubicBezTo>
                    <a:cubicBezTo>
                      <a:pt x="24000" y="58909"/>
                      <a:pt x="24000" y="56727"/>
                      <a:pt x="25263" y="58909"/>
                    </a:cubicBezTo>
                    <a:cubicBezTo>
                      <a:pt x="26526" y="58909"/>
                      <a:pt x="27789" y="61090"/>
                      <a:pt x="29052" y="61090"/>
                    </a:cubicBezTo>
                    <a:cubicBezTo>
                      <a:pt x="30315" y="61090"/>
                      <a:pt x="32842" y="61090"/>
                      <a:pt x="32842" y="56727"/>
                    </a:cubicBezTo>
                    <a:cubicBezTo>
                      <a:pt x="34105" y="54545"/>
                      <a:pt x="35368" y="50181"/>
                      <a:pt x="35368" y="43636"/>
                    </a:cubicBezTo>
                    <a:cubicBezTo>
                      <a:pt x="35368" y="37090"/>
                      <a:pt x="34105" y="32727"/>
                      <a:pt x="35368" y="34909"/>
                    </a:cubicBezTo>
                    <a:cubicBezTo>
                      <a:pt x="35368" y="34909"/>
                      <a:pt x="39157" y="37090"/>
                      <a:pt x="41684" y="39272"/>
                    </a:cubicBezTo>
                    <a:cubicBezTo>
                      <a:pt x="44210" y="39272"/>
                      <a:pt x="42947" y="37090"/>
                      <a:pt x="45473" y="39272"/>
                    </a:cubicBezTo>
                    <a:cubicBezTo>
                      <a:pt x="48000" y="39272"/>
                      <a:pt x="53052" y="41454"/>
                      <a:pt x="55578" y="41454"/>
                    </a:cubicBezTo>
                    <a:cubicBezTo>
                      <a:pt x="60631" y="41454"/>
                      <a:pt x="66947" y="41454"/>
                      <a:pt x="73263" y="39272"/>
                    </a:cubicBezTo>
                    <a:cubicBezTo>
                      <a:pt x="73263" y="37090"/>
                      <a:pt x="75789" y="34909"/>
                      <a:pt x="77052" y="34909"/>
                    </a:cubicBezTo>
                    <a:cubicBezTo>
                      <a:pt x="78315" y="32727"/>
                      <a:pt x="80842" y="34909"/>
                      <a:pt x="83368" y="32727"/>
                    </a:cubicBezTo>
                    <a:cubicBezTo>
                      <a:pt x="84631" y="32727"/>
                      <a:pt x="87157" y="30545"/>
                      <a:pt x="88421" y="28363"/>
                    </a:cubicBezTo>
                    <a:cubicBezTo>
                      <a:pt x="90947" y="26181"/>
                      <a:pt x="93473" y="24000"/>
                      <a:pt x="96000" y="21818"/>
                    </a:cubicBezTo>
                    <a:cubicBezTo>
                      <a:pt x="97263" y="21818"/>
                      <a:pt x="97263" y="19636"/>
                      <a:pt x="98526" y="17454"/>
                    </a:cubicBezTo>
                    <a:cubicBezTo>
                      <a:pt x="99789" y="17454"/>
                      <a:pt x="99789" y="17454"/>
                      <a:pt x="101052" y="17454"/>
                    </a:cubicBezTo>
                    <a:cubicBezTo>
                      <a:pt x="102315" y="17454"/>
                      <a:pt x="103578" y="15272"/>
                      <a:pt x="104842" y="15272"/>
                    </a:cubicBezTo>
                    <a:cubicBezTo>
                      <a:pt x="107368" y="13090"/>
                      <a:pt x="108631" y="10909"/>
                      <a:pt x="112421" y="6545"/>
                    </a:cubicBezTo>
                    <a:cubicBezTo>
                      <a:pt x="116210" y="0"/>
                      <a:pt x="120000" y="0"/>
                      <a:pt x="118736" y="4363"/>
                    </a:cubicBezTo>
                    <a:cubicBezTo>
                      <a:pt x="118736" y="6545"/>
                      <a:pt x="113684" y="10909"/>
                      <a:pt x="112421" y="13090"/>
                    </a:cubicBezTo>
                    <a:cubicBezTo>
                      <a:pt x="109894" y="17454"/>
                      <a:pt x="107368" y="21818"/>
                      <a:pt x="104842" y="24000"/>
                    </a:cubicBezTo>
                    <a:cubicBezTo>
                      <a:pt x="102315" y="24000"/>
                      <a:pt x="98526" y="28363"/>
                      <a:pt x="96000" y="32727"/>
                    </a:cubicBezTo>
                    <a:cubicBezTo>
                      <a:pt x="93473" y="34909"/>
                      <a:pt x="93473" y="39272"/>
                      <a:pt x="92210" y="41454"/>
                    </a:cubicBezTo>
                    <a:cubicBezTo>
                      <a:pt x="88421" y="45818"/>
                      <a:pt x="87157" y="41454"/>
                      <a:pt x="85894" y="43636"/>
                    </a:cubicBezTo>
                    <a:cubicBezTo>
                      <a:pt x="85894" y="48000"/>
                      <a:pt x="84631" y="54545"/>
                      <a:pt x="84631" y="58909"/>
                    </a:cubicBezTo>
                    <a:cubicBezTo>
                      <a:pt x="85894" y="65454"/>
                      <a:pt x="89684" y="69818"/>
                      <a:pt x="92210" y="74181"/>
                    </a:cubicBezTo>
                    <a:cubicBezTo>
                      <a:pt x="92210" y="74181"/>
                      <a:pt x="96000" y="80727"/>
                      <a:pt x="93473" y="82909"/>
                    </a:cubicBezTo>
                    <a:cubicBezTo>
                      <a:pt x="92210" y="82909"/>
                      <a:pt x="90947" y="78545"/>
                      <a:pt x="88421" y="78545"/>
                    </a:cubicBezTo>
                    <a:cubicBezTo>
                      <a:pt x="85894" y="78545"/>
                      <a:pt x="82105" y="78545"/>
                      <a:pt x="79578" y="80727"/>
                    </a:cubicBezTo>
                    <a:cubicBezTo>
                      <a:pt x="78315" y="80727"/>
                      <a:pt x="77052" y="78545"/>
                      <a:pt x="74526" y="78545"/>
                    </a:cubicBezTo>
                    <a:cubicBezTo>
                      <a:pt x="72000" y="80727"/>
                      <a:pt x="69473" y="89454"/>
                      <a:pt x="69473" y="93818"/>
                    </a:cubicBezTo>
                    <a:cubicBezTo>
                      <a:pt x="69473" y="96000"/>
                      <a:pt x="66947" y="96000"/>
                      <a:pt x="65684" y="100363"/>
                    </a:cubicBezTo>
                    <a:cubicBezTo>
                      <a:pt x="63157" y="102545"/>
                      <a:pt x="61894" y="100363"/>
                      <a:pt x="59368" y="102545"/>
                    </a:cubicBezTo>
                    <a:cubicBezTo>
                      <a:pt x="56842" y="104727"/>
                      <a:pt x="56842" y="106909"/>
                      <a:pt x="54315" y="106909"/>
                    </a:cubicBezTo>
                    <a:cubicBezTo>
                      <a:pt x="50526" y="106909"/>
                      <a:pt x="46736" y="109090"/>
                      <a:pt x="45473" y="109090"/>
                    </a:cubicBezTo>
                    <a:cubicBezTo>
                      <a:pt x="37894" y="109090"/>
                      <a:pt x="41684" y="120000"/>
                      <a:pt x="36631" y="115636"/>
                    </a:cubicBezTo>
                    <a:cubicBezTo>
                      <a:pt x="34105" y="115636"/>
                      <a:pt x="32842" y="111272"/>
                      <a:pt x="30315" y="109090"/>
                    </a:cubicBezTo>
                    <a:cubicBezTo>
                      <a:pt x="29052" y="109090"/>
                      <a:pt x="26526" y="113454"/>
                      <a:pt x="24000" y="115636"/>
                    </a:cubicBezTo>
                    <a:cubicBezTo>
                      <a:pt x="21473" y="117818"/>
                      <a:pt x="17684" y="111272"/>
                      <a:pt x="15157" y="109090"/>
                    </a:cubicBezTo>
                    <a:cubicBezTo>
                      <a:pt x="12631" y="106909"/>
                      <a:pt x="11368" y="111272"/>
                      <a:pt x="10105" y="109090"/>
                    </a:cubicBezTo>
                    <a:cubicBezTo>
                      <a:pt x="7578" y="104727"/>
                      <a:pt x="8842" y="100363"/>
                      <a:pt x="6315" y="98181"/>
                    </a:cubicBezTo>
                    <a:cubicBezTo>
                      <a:pt x="5052" y="93818"/>
                      <a:pt x="2526" y="89454"/>
                      <a:pt x="2526" y="85090"/>
                    </a:cubicBezTo>
                    <a:close/>
                  </a:path>
                </a:pathLst>
              </a:custGeom>
              <a:grpFill/>
              <a:ln w="3175" cap="flat" cmpd="sng">
                <a:solidFill>
                  <a:srgbClr val="FFFFFF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45713" tIns="22850" rIns="45713" bIns="22850" anchor="t" anchorCtr="0">
                <a:noAutofit/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7F7F7F"/>
                  </a:solidFill>
                  <a:effectLst/>
                  <a:uLnTx/>
                  <a:uFillTx/>
                  <a:latin typeface="Calibri" panose="020F0502020204030204" pitchFamily="34" charset="0"/>
                  <a:ea typeface="Source Sans Pro"/>
                  <a:cs typeface="Calibri" panose="020F0502020204030204" pitchFamily="34" charset="0"/>
                  <a:sym typeface="Source Sans Pro"/>
                </a:endParaRPr>
              </a:p>
            </p:txBody>
          </p:sp>
          <p:sp>
            <p:nvSpPr>
              <p:cNvPr id="166" name="Shape 2023">
                <a:extLst>
                  <a:ext uri="{FF2B5EF4-FFF2-40B4-BE49-F238E27FC236}">
                    <a16:creationId xmlns:a16="http://schemas.microsoft.com/office/drawing/2014/main" id="{1BCE1BAF-162C-9849-AC30-783F292F2334}"/>
                  </a:ext>
                </a:extLst>
              </p:cNvPr>
              <p:cNvSpPr/>
              <p:nvPr/>
            </p:nvSpPr>
            <p:spPr>
              <a:xfrm>
                <a:off x="5794467" y="3262800"/>
                <a:ext cx="424380" cy="437886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7096" y="8484"/>
                    </a:moveTo>
                    <a:cubicBezTo>
                      <a:pt x="7096" y="8484"/>
                      <a:pt x="7096" y="8484"/>
                      <a:pt x="7096" y="8484"/>
                    </a:cubicBezTo>
                    <a:cubicBezTo>
                      <a:pt x="7096" y="8484"/>
                      <a:pt x="7096" y="8484"/>
                      <a:pt x="7096" y="8484"/>
                    </a:cubicBezTo>
                    <a:cubicBezTo>
                      <a:pt x="7741" y="8484"/>
                      <a:pt x="7741" y="8484"/>
                      <a:pt x="8387" y="8484"/>
                    </a:cubicBezTo>
                    <a:cubicBezTo>
                      <a:pt x="9677" y="8484"/>
                      <a:pt x="10322" y="8484"/>
                      <a:pt x="10322" y="8484"/>
                    </a:cubicBezTo>
                    <a:cubicBezTo>
                      <a:pt x="10967" y="6666"/>
                      <a:pt x="10967" y="6666"/>
                      <a:pt x="10967" y="6666"/>
                    </a:cubicBezTo>
                    <a:cubicBezTo>
                      <a:pt x="12258" y="6060"/>
                      <a:pt x="12258" y="6060"/>
                      <a:pt x="12258" y="6060"/>
                    </a:cubicBezTo>
                    <a:cubicBezTo>
                      <a:pt x="12258" y="6060"/>
                      <a:pt x="14193" y="3636"/>
                      <a:pt x="14838" y="3636"/>
                    </a:cubicBezTo>
                    <a:cubicBezTo>
                      <a:pt x="16129" y="3636"/>
                      <a:pt x="14838" y="2424"/>
                      <a:pt x="14838" y="2424"/>
                    </a:cubicBezTo>
                    <a:cubicBezTo>
                      <a:pt x="14838" y="2424"/>
                      <a:pt x="18064" y="1212"/>
                      <a:pt x="19354" y="1212"/>
                    </a:cubicBezTo>
                    <a:cubicBezTo>
                      <a:pt x="19354" y="1212"/>
                      <a:pt x="19354" y="1212"/>
                      <a:pt x="20000" y="1212"/>
                    </a:cubicBezTo>
                    <a:cubicBezTo>
                      <a:pt x="20645" y="1212"/>
                      <a:pt x="20645" y="1818"/>
                      <a:pt x="20645" y="1818"/>
                    </a:cubicBezTo>
                    <a:cubicBezTo>
                      <a:pt x="23225" y="606"/>
                      <a:pt x="23225" y="606"/>
                      <a:pt x="23225" y="606"/>
                    </a:cubicBezTo>
                    <a:cubicBezTo>
                      <a:pt x="23225" y="606"/>
                      <a:pt x="27096" y="0"/>
                      <a:pt x="27741" y="0"/>
                    </a:cubicBezTo>
                    <a:cubicBezTo>
                      <a:pt x="28387" y="0"/>
                      <a:pt x="29677" y="606"/>
                      <a:pt x="29677" y="606"/>
                    </a:cubicBezTo>
                    <a:cubicBezTo>
                      <a:pt x="30967" y="606"/>
                      <a:pt x="30967" y="606"/>
                      <a:pt x="30967" y="606"/>
                    </a:cubicBezTo>
                    <a:cubicBezTo>
                      <a:pt x="30967" y="606"/>
                      <a:pt x="31612" y="1212"/>
                      <a:pt x="32258" y="1212"/>
                    </a:cubicBezTo>
                    <a:cubicBezTo>
                      <a:pt x="33548" y="1818"/>
                      <a:pt x="34193" y="3636"/>
                      <a:pt x="34838" y="3636"/>
                    </a:cubicBezTo>
                    <a:cubicBezTo>
                      <a:pt x="36129" y="4242"/>
                      <a:pt x="37419" y="4242"/>
                      <a:pt x="38064" y="4242"/>
                    </a:cubicBezTo>
                    <a:cubicBezTo>
                      <a:pt x="38709" y="4848"/>
                      <a:pt x="40000" y="5454"/>
                      <a:pt x="40000" y="5454"/>
                    </a:cubicBezTo>
                    <a:cubicBezTo>
                      <a:pt x="40000" y="5454"/>
                      <a:pt x="43225" y="8484"/>
                      <a:pt x="43870" y="8484"/>
                    </a:cubicBezTo>
                    <a:cubicBezTo>
                      <a:pt x="44516" y="8484"/>
                      <a:pt x="44516" y="8484"/>
                      <a:pt x="45161" y="9696"/>
                    </a:cubicBezTo>
                    <a:cubicBezTo>
                      <a:pt x="45806" y="10303"/>
                      <a:pt x="47741" y="9696"/>
                      <a:pt x="47741" y="9696"/>
                    </a:cubicBezTo>
                    <a:cubicBezTo>
                      <a:pt x="47741" y="9696"/>
                      <a:pt x="48387" y="11515"/>
                      <a:pt x="47741" y="12121"/>
                    </a:cubicBezTo>
                    <a:cubicBezTo>
                      <a:pt x="47741" y="12727"/>
                      <a:pt x="47741" y="14545"/>
                      <a:pt x="47741" y="14545"/>
                    </a:cubicBezTo>
                    <a:cubicBezTo>
                      <a:pt x="47741" y="14545"/>
                      <a:pt x="47741" y="15151"/>
                      <a:pt x="47741" y="15757"/>
                    </a:cubicBezTo>
                    <a:cubicBezTo>
                      <a:pt x="48387" y="16969"/>
                      <a:pt x="49032" y="16969"/>
                      <a:pt x="49032" y="18181"/>
                    </a:cubicBezTo>
                    <a:cubicBezTo>
                      <a:pt x="49677" y="18787"/>
                      <a:pt x="49032" y="18787"/>
                      <a:pt x="49677" y="19393"/>
                    </a:cubicBezTo>
                    <a:cubicBezTo>
                      <a:pt x="50322" y="20000"/>
                      <a:pt x="50967" y="21212"/>
                      <a:pt x="51612" y="21212"/>
                    </a:cubicBezTo>
                    <a:cubicBezTo>
                      <a:pt x="52258" y="21212"/>
                      <a:pt x="52903" y="21212"/>
                      <a:pt x="54838" y="21818"/>
                    </a:cubicBezTo>
                    <a:cubicBezTo>
                      <a:pt x="56774" y="23030"/>
                      <a:pt x="57419" y="23030"/>
                      <a:pt x="58064" y="23636"/>
                    </a:cubicBezTo>
                    <a:cubicBezTo>
                      <a:pt x="59354" y="24242"/>
                      <a:pt x="58709" y="23636"/>
                      <a:pt x="60645" y="24242"/>
                    </a:cubicBezTo>
                    <a:cubicBezTo>
                      <a:pt x="63225" y="24848"/>
                      <a:pt x="62580" y="24242"/>
                      <a:pt x="63225" y="24848"/>
                    </a:cubicBezTo>
                    <a:cubicBezTo>
                      <a:pt x="63870" y="24848"/>
                      <a:pt x="63225" y="24242"/>
                      <a:pt x="64516" y="24848"/>
                    </a:cubicBezTo>
                    <a:cubicBezTo>
                      <a:pt x="66451" y="24848"/>
                      <a:pt x="67741" y="25454"/>
                      <a:pt x="67741" y="25454"/>
                    </a:cubicBezTo>
                    <a:cubicBezTo>
                      <a:pt x="67741" y="26666"/>
                      <a:pt x="67741" y="26666"/>
                      <a:pt x="67741" y="26666"/>
                    </a:cubicBezTo>
                    <a:cubicBezTo>
                      <a:pt x="66451" y="29090"/>
                      <a:pt x="66451" y="29090"/>
                      <a:pt x="66451" y="29090"/>
                    </a:cubicBezTo>
                    <a:cubicBezTo>
                      <a:pt x="66451" y="30909"/>
                      <a:pt x="66451" y="30909"/>
                      <a:pt x="66451" y="30909"/>
                    </a:cubicBezTo>
                    <a:cubicBezTo>
                      <a:pt x="66451" y="30909"/>
                      <a:pt x="65161" y="30909"/>
                      <a:pt x="66451" y="31515"/>
                    </a:cubicBezTo>
                    <a:cubicBezTo>
                      <a:pt x="67741" y="32121"/>
                      <a:pt x="70322" y="32727"/>
                      <a:pt x="70322" y="32727"/>
                    </a:cubicBezTo>
                    <a:cubicBezTo>
                      <a:pt x="72258" y="33939"/>
                      <a:pt x="72258" y="33939"/>
                      <a:pt x="72258" y="33939"/>
                    </a:cubicBezTo>
                    <a:cubicBezTo>
                      <a:pt x="72258" y="33939"/>
                      <a:pt x="70967" y="35757"/>
                      <a:pt x="70322" y="36363"/>
                    </a:cubicBezTo>
                    <a:cubicBezTo>
                      <a:pt x="69677" y="36363"/>
                      <a:pt x="67741" y="36363"/>
                      <a:pt x="67741" y="36363"/>
                    </a:cubicBezTo>
                    <a:cubicBezTo>
                      <a:pt x="67741" y="36363"/>
                      <a:pt x="67096" y="38181"/>
                      <a:pt x="68387" y="38181"/>
                    </a:cubicBezTo>
                    <a:cubicBezTo>
                      <a:pt x="69032" y="38787"/>
                      <a:pt x="70322" y="38787"/>
                      <a:pt x="70967" y="38787"/>
                    </a:cubicBezTo>
                    <a:cubicBezTo>
                      <a:pt x="71612" y="38787"/>
                      <a:pt x="72903" y="39393"/>
                      <a:pt x="72903" y="39393"/>
                    </a:cubicBezTo>
                    <a:cubicBezTo>
                      <a:pt x="72903" y="39393"/>
                      <a:pt x="73548" y="39393"/>
                      <a:pt x="74193" y="40000"/>
                    </a:cubicBezTo>
                    <a:cubicBezTo>
                      <a:pt x="74193" y="41212"/>
                      <a:pt x="74838" y="41818"/>
                      <a:pt x="75483" y="41818"/>
                    </a:cubicBezTo>
                    <a:cubicBezTo>
                      <a:pt x="76129" y="41818"/>
                      <a:pt x="77419" y="41818"/>
                      <a:pt x="78064" y="41818"/>
                    </a:cubicBezTo>
                    <a:cubicBezTo>
                      <a:pt x="78709" y="41818"/>
                      <a:pt x="78709" y="41212"/>
                      <a:pt x="79354" y="41212"/>
                    </a:cubicBezTo>
                    <a:cubicBezTo>
                      <a:pt x="80000" y="41818"/>
                      <a:pt x="83870" y="41212"/>
                      <a:pt x="83870" y="41212"/>
                    </a:cubicBezTo>
                    <a:cubicBezTo>
                      <a:pt x="83870" y="41212"/>
                      <a:pt x="83870" y="41212"/>
                      <a:pt x="84516" y="42424"/>
                    </a:cubicBezTo>
                    <a:cubicBezTo>
                      <a:pt x="85806" y="44242"/>
                      <a:pt x="87741" y="44848"/>
                      <a:pt x="87741" y="44848"/>
                    </a:cubicBezTo>
                    <a:cubicBezTo>
                      <a:pt x="87741" y="44848"/>
                      <a:pt x="88387" y="45454"/>
                      <a:pt x="88387" y="44848"/>
                    </a:cubicBezTo>
                    <a:cubicBezTo>
                      <a:pt x="88387" y="44242"/>
                      <a:pt x="89032" y="43636"/>
                      <a:pt x="89032" y="43636"/>
                    </a:cubicBezTo>
                    <a:cubicBezTo>
                      <a:pt x="89032" y="43636"/>
                      <a:pt x="90322" y="41818"/>
                      <a:pt x="90322" y="41212"/>
                    </a:cubicBezTo>
                    <a:cubicBezTo>
                      <a:pt x="90967" y="40606"/>
                      <a:pt x="91612" y="38787"/>
                      <a:pt x="92258" y="38787"/>
                    </a:cubicBezTo>
                    <a:cubicBezTo>
                      <a:pt x="92903" y="38181"/>
                      <a:pt x="94838" y="36969"/>
                      <a:pt x="94838" y="36969"/>
                    </a:cubicBezTo>
                    <a:cubicBezTo>
                      <a:pt x="94838" y="36969"/>
                      <a:pt x="94838" y="36363"/>
                      <a:pt x="96129" y="36969"/>
                    </a:cubicBezTo>
                    <a:cubicBezTo>
                      <a:pt x="96774" y="38181"/>
                      <a:pt x="98709" y="39393"/>
                      <a:pt x="98709" y="39393"/>
                    </a:cubicBezTo>
                    <a:cubicBezTo>
                      <a:pt x="101935" y="39393"/>
                      <a:pt x="101935" y="39393"/>
                      <a:pt x="101935" y="39393"/>
                    </a:cubicBezTo>
                    <a:cubicBezTo>
                      <a:pt x="101935" y="39393"/>
                      <a:pt x="103870" y="40000"/>
                      <a:pt x="103870" y="40606"/>
                    </a:cubicBezTo>
                    <a:cubicBezTo>
                      <a:pt x="103870" y="41212"/>
                      <a:pt x="103225" y="41212"/>
                      <a:pt x="101935" y="41818"/>
                    </a:cubicBezTo>
                    <a:cubicBezTo>
                      <a:pt x="101290" y="41818"/>
                      <a:pt x="99354" y="40000"/>
                      <a:pt x="99354" y="40606"/>
                    </a:cubicBezTo>
                    <a:cubicBezTo>
                      <a:pt x="98709" y="41212"/>
                      <a:pt x="98709" y="42424"/>
                      <a:pt x="98709" y="42424"/>
                    </a:cubicBezTo>
                    <a:cubicBezTo>
                      <a:pt x="96129" y="43636"/>
                      <a:pt x="96129" y="43636"/>
                      <a:pt x="96129" y="43636"/>
                    </a:cubicBezTo>
                    <a:cubicBezTo>
                      <a:pt x="96774" y="44848"/>
                      <a:pt x="96774" y="44848"/>
                      <a:pt x="96774" y="44848"/>
                    </a:cubicBezTo>
                    <a:cubicBezTo>
                      <a:pt x="96774" y="44848"/>
                      <a:pt x="100000" y="46060"/>
                      <a:pt x="100000" y="46666"/>
                    </a:cubicBezTo>
                    <a:cubicBezTo>
                      <a:pt x="100000" y="47272"/>
                      <a:pt x="100000" y="48484"/>
                      <a:pt x="100000" y="48484"/>
                    </a:cubicBezTo>
                    <a:cubicBezTo>
                      <a:pt x="101935" y="49090"/>
                      <a:pt x="101935" y="49090"/>
                      <a:pt x="101935" y="49090"/>
                    </a:cubicBezTo>
                    <a:cubicBezTo>
                      <a:pt x="103225" y="48484"/>
                      <a:pt x="103225" y="48484"/>
                      <a:pt x="103225" y="48484"/>
                    </a:cubicBezTo>
                    <a:cubicBezTo>
                      <a:pt x="103225" y="50909"/>
                      <a:pt x="103225" y="50909"/>
                      <a:pt x="103225" y="50909"/>
                    </a:cubicBezTo>
                    <a:cubicBezTo>
                      <a:pt x="103225" y="53333"/>
                      <a:pt x="103225" y="53333"/>
                      <a:pt x="103225" y="53333"/>
                    </a:cubicBezTo>
                    <a:cubicBezTo>
                      <a:pt x="103225" y="55151"/>
                      <a:pt x="103225" y="55151"/>
                      <a:pt x="103225" y="55151"/>
                    </a:cubicBezTo>
                    <a:cubicBezTo>
                      <a:pt x="103225" y="55151"/>
                      <a:pt x="103870" y="56969"/>
                      <a:pt x="103225" y="56969"/>
                    </a:cubicBezTo>
                    <a:cubicBezTo>
                      <a:pt x="102580" y="56969"/>
                      <a:pt x="100645" y="58181"/>
                      <a:pt x="100645" y="58181"/>
                    </a:cubicBezTo>
                    <a:cubicBezTo>
                      <a:pt x="99354" y="59999"/>
                      <a:pt x="99354" y="59999"/>
                      <a:pt x="99354" y="59999"/>
                    </a:cubicBezTo>
                    <a:cubicBezTo>
                      <a:pt x="99354" y="59999"/>
                      <a:pt x="99354" y="62424"/>
                      <a:pt x="99354" y="63030"/>
                    </a:cubicBezTo>
                    <a:cubicBezTo>
                      <a:pt x="100000" y="64242"/>
                      <a:pt x="99354" y="66060"/>
                      <a:pt x="99354" y="66060"/>
                    </a:cubicBezTo>
                    <a:cubicBezTo>
                      <a:pt x="99354" y="66060"/>
                      <a:pt x="99354" y="67272"/>
                      <a:pt x="100000" y="67878"/>
                    </a:cubicBezTo>
                    <a:cubicBezTo>
                      <a:pt x="100645" y="68484"/>
                      <a:pt x="101290" y="69696"/>
                      <a:pt x="101290" y="69696"/>
                    </a:cubicBezTo>
                    <a:cubicBezTo>
                      <a:pt x="101290" y="69696"/>
                      <a:pt x="101935" y="70303"/>
                      <a:pt x="102580" y="71515"/>
                    </a:cubicBezTo>
                    <a:cubicBezTo>
                      <a:pt x="103225" y="72727"/>
                      <a:pt x="105806" y="75757"/>
                      <a:pt x="105806" y="75757"/>
                    </a:cubicBezTo>
                    <a:cubicBezTo>
                      <a:pt x="105806" y="75757"/>
                      <a:pt x="107741" y="76363"/>
                      <a:pt x="108387" y="76363"/>
                    </a:cubicBezTo>
                    <a:cubicBezTo>
                      <a:pt x="108387" y="76363"/>
                      <a:pt x="110967" y="77575"/>
                      <a:pt x="110967" y="77575"/>
                    </a:cubicBezTo>
                    <a:cubicBezTo>
                      <a:pt x="110967" y="77575"/>
                      <a:pt x="112258" y="77575"/>
                      <a:pt x="112258" y="78181"/>
                    </a:cubicBezTo>
                    <a:cubicBezTo>
                      <a:pt x="112258" y="78181"/>
                      <a:pt x="114838" y="81818"/>
                      <a:pt x="114838" y="81818"/>
                    </a:cubicBezTo>
                    <a:cubicBezTo>
                      <a:pt x="117419" y="82424"/>
                      <a:pt x="117419" y="82424"/>
                      <a:pt x="117419" y="82424"/>
                    </a:cubicBezTo>
                    <a:cubicBezTo>
                      <a:pt x="120000" y="82424"/>
                      <a:pt x="120000" y="82424"/>
                      <a:pt x="120000" y="82424"/>
                    </a:cubicBezTo>
                    <a:cubicBezTo>
                      <a:pt x="120000" y="82424"/>
                      <a:pt x="119354" y="85454"/>
                      <a:pt x="118709" y="86060"/>
                    </a:cubicBezTo>
                    <a:cubicBezTo>
                      <a:pt x="118064" y="86666"/>
                      <a:pt x="116129" y="89090"/>
                      <a:pt x="116129" y="89090"/>
                    </a:cubicBezTo>
                    <a:cubicBezTo>
                      <a:pt x="116129" y="89090"/>
                      <a:pt x="114838" y="90303"/>
                      <a:pt x="114838" y="91515"/>
                    </a:cubicBezTo>
                    <a:cubicBezTo>
                      <a:pt x="115483" y="92121"/>
                      <a:pt x="115483" y="93939"/>
                      <a:pt x="115483" y="93939"/>
                    </a:cubicBezTo>
                    <a:cubicBezTo>
                      <a:pt x="115483" y="93939"/>
                      <a:pt x="114193" y="95151"/>
                      <a:pt x="113548" y="95151"/>
                    </a:cubicBezTo>
                    <a:cubicBezTo>
                      <a:pt x="112903" y="95151"/>
                      <a:pt x="111612" y="95151"/>
                      <a:pt x="110967" y="95757"/>
                    </a:cubicBezTo>
                    <a:cubicBezTo>
                      <a:pt x="110322" y="95757"/>
                      <a:pt x="109677" y="96363"/>
                      <a:pt x="109677" y="96363"/>
                    </a:cubicBezTo>
                    <a:cubicBezTo>
                      <a:pt x="109032" y="96969"/>
                      <a:pt x="107741" y="98181"/>
                      <a:pt x="107741" y="98181"/>
                    </a:cubicBezTo>
                    <a:cubicBezTo>
                      <a:pt x="109032" y="99999"/>
                      <a:pt x="109032" y="99999"/>
                      <a:pt x="109032" y="99999"/>
                    </a:cubicBezTo>
                    <a:cubicBezTo>
                      <a:pt x="109677" y="103030"/>
                      <a:pt x="109677" y="103030"/>
                      <a:pt x="109677" y="103030"/>
                    </a:cubicBezTo>
                    <a:cubicBezTo>
                      <a:pt x="109677" y="106060"/>
                      <a:pt x="109677" y="106060"/>
                      <a:pt x="109677" y="106060"/>
                    </a:cubicBezTo>
                    <a:cubicBezTo>
                      <a:pt x="109677" y="106060"/>
                      <a:pt x="111612" y="106666"/>
                      <a:pt x="111612" y="107272"/>
                    </a:cubicBezTo>
                    <a:cubicBezTo>
                      <a:pt x="112258" y="107272"/>
                      <a:pt x="112903" y="109090"/>
                      <a:pt x="112903" y="109090"/>
                    </a:cubicBezTo>
                    <a:cubicBezTo>
                      <a:pt x="112258" y="110303"/>
                      <a:pt x="112258" y="110303"/>
                      <a:pt x="112258" y="110303"/>
                    </a:cubicBezTo>
                    <a:cubicBezTo>
                      <a:pt x="111612" y="112121"/>
                      <a:pt x="111612" y="112121"/>
                      <a:pt x="111612" y="112121"/>
                    </a:cubicBezTo>
                    <a:cubicBezTo>
                      <a:pt x="111612" y="112121"/>
                      <a:pt x="110967" y="113333"/>
                      <a:pt x="110322" y="113939"/>
                    </a:cubicBezTo>
                    <a:cubicBezTo>
                      <a:pt x="109032" y="113939"/>
                      <a:pt x="107096" y="113939"/>
                      <a:pt x="107096" y="113939"/>
                    </a:cubicBezTo>
                    <a:cubicBezTo>
                      <a:pt x="107096" y="113939"/>
                      <a:pt x="107096" y="113333"/>
                      <a:pt x="105806" y="113939"/>
                    </a:cubicBezTo>
                    <a:cubicBezTo>
                      <a:pt x="104516" y="113939"/>
                      <a:pt x="103225" y="115151"/>
                      <a:pt x="103225" y="115151"/>
                    </a:cubicBezTo>
                    <a:cubicBezTo>
                      <a:pt x="103225" y="115151"/>
                      <a:pt x="103225" y="115151"/>
                      <a:pt x="102580" y="115757"/>
                    </a:cubicBezTo>
                    <a:cubicBezTo>
                      <a:pt x="101290" y="115757"/>
                      <a:pt x="100645" y="115757"/>
                      <a:pt x="100000" y="115757"/>
                    </a:cubicBezTo>
                    <a:cubicBezTo>
                      <a:pt x="99354" y="115757"/>
                      <a:pt x="98064" y="115151"/>
                      <a:pt x="98064" y="115151"/>
                    </a:cubicBezTo>
                    <a:cubicBezTo>
                      <a:pt x="96774" y="116969"/>
                      <a:pt x="96774" y="116969"/>
                      <a:pt x="96774" y="116969"/>
                    </a:cubicBezTo>
                    <a:cubicBezTo>
                      <a:pt x="96774" y="116969"/>
                      <a:pt x="95483" y="117575"/>
                      <a:pt x="94838" y="117575"/>
                    </a:cubicBezTo>
                    <a:cubicBezTo>
                      <a:pt x="94838" y="117575"/>
                      <a:pt x="92903" y="119999"/>
                      <a:pt x="92903" y="119999"/>
                    </a:cubicBezTo>
                    <a:cubicBezTo>
                      <a:pt x="92903" y="119999"/>
                      <a:pt x="92903" y="119999"/>
                      <a:pt x="92258" y="119999"/>
                    </a:cubicBezTo>
                    <a:cubicBezTo>
                      <a:pt x="90967" y="119999"/>
                      <a:pt x="89677" y="119393"/>
                      <a:pt x="89677" y="119393"/>
                    </a:cubicBezTo>
                    <a:cubicBezTo>
                      <a:pt x="87741" y="117575"/>
                      <a:pt x="87741" y="117575"/>
                      <a:pt x="87741" y="117575"/>
                    </a:cubicBezTo>
                    <a:cubicBezTo>
                      <a:pt x="87741" y="117575"/>
                      <a:pt x="88387" y="117575"/>
                      <a:pt x="89677" y="116363"/>
                    </a:cubicBezTo>
                    <a:cubicBezTo>
                      <a:pt x="90322" y="115757"/>
                      <a:pt x="90322" y="115757"/>
                      <a:pt x="90322" y="115151"/>
                    </a:cubicBezTo>
                    <a:cubicBezTo>
                      <a:pt x="89677" y="113939"/>
                      <a:pt x="89032" y="112727"/>
                      <a:pt x="89677" y="112727"/>
                    </a:cubicBezTo>
                    <a:cubicBezTo>
                      <a:pt x="90322" y="112121"/>
                      <a:pt x="90967" y="112727"/>
                      <a:pt x="91612" y="111515"/>
                    </a:cubicBezTo>
                    <a:cubicBezTo>
                      <a:pt x="91612" y="110909"/>
                      <a:pt x="91612" y="110303"/>
                      <a:pt x="91612" y="109090"/>
                    </a:cubicBezTo>
                    <a:cubicBezTo>
                      <a:pt x="91612" y="108484"/>
                      <a:pt x="91612" y="107272"/>
                      <a:pt x="92258" y="107272"/>
                    </a:cubicBezTo>
                    <a:cubicBezTo>
                      <a:pt x="92903" y="106666"/>
                      <a:pt x="92903" y="106060"/>
                      <a:pt x="92903" y="106060"/>
                    </a:cubicBezTo>
                    <a:cubicBezTo>
                      <a:pt x="89677" y="105454"/>
                      <a:pt x="89677" y="105454"/>
                      <a:pt x="89677" y="105454"/>
                    </a:cubicBezTo>
                    <a:cubicBezTo>
                      <a:pt x="87741" y="106060"/>
                      <a:pt x="87741" y="106060"/>
                      <a:pt x="87741" y="106060"/>
                    </a:cubicBezTo>
                    <a:cubicBezTo>
                      <a:pt x="87741" y="106060"/>
                      <a:pt x="87741" y="104848"/>
                      <a:pt x="86451" y="104848"/>
                    </a:cubicBezTo>
                    <a:cubicBezTo>
                      <a:pt x="85161" y="104242"/>
                      <a:pt x="82580" y="104242"/>
                      <a:pt x="82580" y="104242"/>
                    </a:cubicBezTo>
                    <a:cubicBezTo>
                      <a:pt x="81935" y="101818"/>
                      <a:pt x="81935" y="101818"/>
                      <a:pt x="81935" y="101818"/>
                    </a:cubicBezTo>
                    <a:cubicBezTo>
                      <a:pt x="76774" y="100606"/>
                      <a:pt x="76774" y="100606"/>
                      <a:pt x="76774" y="100606"/>
                    </a:cubicBezTo>
                    <a:cubicBezTo>
                      <a:pt x="76774" y="100606"/>
                      <a:pt x="76129" y="98181"/>
                      <a:pt x="75483" y="97575"/>
                    </a:cubicBezTo>
                    <a:cubicBezTo>
                      <a:pt x="74838" y="96969"/>
                      <a:pt x="74838" y="96969"/>
                      <a:pt x="74838" y="96969"/>
                    </a:cubicBezTo>
                    <a:cubicBezTo>
                      <a:pt x="71612" y="94545"/>
                      <a:pt x="71612" y="94545"/>
                      <a:pt x="71612" y="94545"/>
                    </a:cubicBezTo>
                    <a:cubicBezTo>
                      <a:pt x="69677" y="94545"/>
                      <a:pt x="69677" y="94545"/>
                      <a:pt x="69677" y="94545"/>
                    </a:cubicBezTo>
                    <a:cubicBezTo>
                      <a:pt x="69677" y="94545"/>
                      <a:pt x="69032" y="94545"/>
                      <a:pt x="67741" y="93939"/>
                    </a:cubicBezTo>
                    <a:cubicBezTo>
                      <a:pt x="65806" y="93333"/>
                      <a:pt x="65161" y="91515"/>
                      <a:pt x="65161" y="91515"/>
                    </a:cubicBezTo>
                    <a:cubicBezTo>
                      <a:pt x="65161" y="91515"/>
                      <a:pt x="65161" y="90303"/>
                      <a:pt x="63870" y="90909"/>
                    </a:cubicBezTo>
                    <a:cubicBezTo>
                      <a:pt x="62580" y="92121"/>
                      <a:pt x="61290" y="92121"/>
                      <a:pt x="60645" y="92727"/>
                    </a:cubicBezTo>
                    <a:cubicBezTo>
                      <a:pt x="60645" y="92727"/>
                      <a:pt x="60000" y="92727"/>
                      <a:pt x="59354" y="93333"/>
                    </a:cubicBezTo>
                    <a:cubicBezTo>
                      <a:pt x="59354" y="93939"/>
                      <a:pt x="58709" y="93939"/>
                      <a:pt x="60000" y="95151"/>
                    </a:cubicBezTo>
                    <a:cubicBezTo>
                      <a:pt x="60645" y="95757"/>
                      <a:pt x="61290" y="96363"/>
                      <a:pt x="61290" y="96363"/>
                    </a:cubicBezTo>
                    <a:cubicBezTo>
                      <a:pt x="60645" y="99393"/>
                      <a:pt x="60645" y="99393"/>
                      <a:pt x="60645" y="99393"/>
                    </a:cubicBezTo>
                    <a:cubicBezTo>
                      <a:pt x="56774" y="103030"/>
                      <a:pt x="56774" y="103030"/>
                      <a:pt x="56774" y="103030"/>
                    </a:cubicBezTo>
                    <a:cubicBezTo>
                      <a:pt x="57419" y="104848"/>
                      <a:pt x="57419" y="104848"/>
                      <a:pt x="57419" y="104848"/>
                    </a:cubicBezTo>
                    <a:cubicBezTo>
                      <a:pt x="57419" y="104848"/>
                      <a:pt x="58709" y="104848"/>
                      <a:pt x="56774" y="105454"/>
                    </a:cubicBezTo>
                    <a:cubicBezTo>
                      <a:pt x="55483" y="106060"/>
                      <a:pt x="55483" y="106666"/>
                      <a:pt x="54838" y="106666"/>
                    </a:cubicBezTo>
                    <a:cubicBezTo>
                      <a:pt x="54838" y="106060"/>
                      <a:pt x="54193" y="105454"/>
                      <a:pt x="52903" y="104848"/>
                    </a:cubicBezTo>
                    <a:cubicBezTo>
                      <a:pt x="52258" y="104242"/>
                      <a:pt x="52258" y="104242"/>
                      <a:pt x="52258" y="104242"/>
                    </a:cubicBezTo>
                    <a:cubicBezTo>
                      <a:pt x="52258" y="104242"/>
                      <a:pt x="52258" y="104242"/>
                      <a:pt x="51612" y="103636"/>
                    </a:cubicBezTo>
                    <a:cubicBezTo>
                      <a:pt x="51612" y="103636"/>
                      <a:pt x="51612" y="103636"/>
                      <a:pt x="51612" y="103636"/>
                    </a:cubicBezTo>
                    <a:cubicBezTo>
                      <a:pt x="51612" y="103636"/>
                      <a:pt x="51612" y="103030"/>
                      <a:pt x="50322" y="103030"/>
                    </a:cubicBezTo>
                    <a:cubicBezTo>
                      <a:pt x="49677" y="103030"/>
                      <a:pt x="48387" y="101818"/>
                      <a:pt x="48387" y="101818"/>
                    </a:cubicBezTo>
                    <a:cubicBezTo>
                      <a:pt x="46451" y="101818"/>
                      <a:pt x="46451" y="101818"/>
                      <a:pt x="46451" y="101818"/>
                    </a:cubicBezTo>
                    <a:cubicBezTo>
                      <a:pt x="46451" y="101818"/>
                      <a:pt x="44516" y="99999"/>
                      <a:pt x="44516" y="99999"/>
                    </a:cubicBezTo>
                    <a:cubicBezTo>
                      <a:pt x="43870" y="99999"/>
                      <a:pt x="41935" y="99393"/>
                      <a:pt x="41935" y="99393"/>
                    </a:cubicBezTo>
                    <a:cubicBezTo>
                      <a:pt x="41935" y="98181"/>
                      <a:pt x="41935" y="98181"/>
                      <a:pt x="41935" y="98181"/>
                    </a:cubicBezTo>
                    <a:cubicBezTo>
                      <a:pt x="41935" y="98181"/>
                      <a:pt x="41290" y="98181"/>
                      <a:pt x="41290" y="98181"/>
                    </a:cubicBezTo>
                    <a:cubicBezTo>
                      <a:pt x="40645" y="98181"/>
                      <a:pt x="40000" y="98787"/>
                      <a:pt x="40000" y="98787"/>
                    </a:cubicBezTo>
                    <a:cubicBezTo>
                      <a:pt x="38064" y="99393"/>
                      <a:pt x="38064" y="99393"/>
                      <a:pt x="38064" y="99393"/>
                    </a:cubicBezTo>
                    <a:cubicBezTo>
                      <a:pt x="38064" y="99393"/>
                      <a:pt x="36774" y="99393"/>
                      <a:pt x="36774" y="99393"/>
                    </a:cubicBezTo>
                    <a:cubicBezTo>
                      <a:pt x="36129" y="98787"/>
                      <a:pt x="35483" y="97575"/>
                      <a:pt x="35483" y="97575"/>
                    </a:cubicBezTo>
                    <a:cubicBezTo>
                      <a:pt x="35483" y="97575"/>
                      <a:pt x="35483" y="97575"/>
                      <a:pt x="34838" y="97575"/>
                    </a:cubicBezTo>
                    <a:cubicBezTo>
                      <a:pt x="34193" y="98181"/>
                      <a:pt x="35483" y="98787"/>
                      <a:pt x="34193" y="98181"/>
                    </a:cubicBezTo>
                    <a:cubicBezTo>
                      <a:pt x="32258" y="97575"/>
                      <a:pt x="32258" y="97575"/>
                      <a:pt x="32258" y="97575"/>
                    </a:cubicBezTo>
                    <a:cubicBezTo>
                      <a:pt x="30967" y="96363"/>
                      <a:pt x="30967" y="96363"/>
                      <a:pt x="30967" y="96363"/>
                    </a:cubicBezTo>
                    <a:cubicBezTo>
                      <a:pt x="30322" y="96363"/>
                      <a:pt x="30322" y="96363"/>
                      <a:pt x="30322" y="96363"/>
                    </a:cubicBezTo>
                    <a:cubicBezTo>
                      <a:pt x="29677" y="96363"/>
                      <a:pt x="29677" y="96363"/>
                      <a:pt x="29677" y="96363"/>
                    </a:cubicBezTo>
                    <a:cubicBezTo>
                      <a:pt x="29677" y="96363"/>
                      <a:pt x="29032" y="95151"/>
                      <a:pt x="29032" y="95151"/>
                    </a:cubicBezTo>
                    <a:cubicBezTo>
                      <a:pt x="29032" y="95151"/>
                      <a:pt x="29032" y="93939"/>
                      <a:pt x="29032" y="93939"/>
                    </a:cubicBezTo>
                    <a:cubicBezTo>
                      <a:pt x="28387" y="93939"/>
                      <a:pt x="26451" y="93333"/>
                      <a:pt x="26451" y="93333"/>
                    </a:cubicBezTo>
                    <a:cubicBezTo>
                      <a:pt x="25806" y="92121"/>
                      <a:pt x="25806" y="92121"/>
                      <a:pt x="25806" y="92121"/>
                    </a:cubicBezTo>
                    <a:cubicBezTo>
                      <a:pt x="25806" y="92121"/>
                      <a:pt x="25806" y="92121"/>
                      <a:pt x="25806" y="92121"/>
                    </a:cubicBezTo>
                    <a:cubicBezTo>
                      <a:pt x="25161" y="92121"/>
                      <a:pt x="23870" y="91515"/>
                      <a:pt x="23870" y="91515"/>
                    </a:cubicBezTo>
                    <a:cubicBezTo>
                      <a:pt x="23225" y="90909"/>
                      <a:pt x="23225" y="90909"/>
                      <a:pt x="23225" y="90909"/>
                    </a:cubicBezTo>
                    <a:cubicBezTo>
                      <a:pt x="21290" y="90909"/>
                      <a:pt x="21290" y="90909"/>
                      <a:pt x="21290" y="90909"/>
                    </a:cubicBezTo>
                    <a:cubicBezTo>
                      <a:pt x="20645" y="89696"/>
                      <a:pt x="20645" y="89696"/>
                      <a:pt x="20645" y="89696"/>
                    </a:cubicBezTo>
                    <a:cubicBezTo>
                      <a:pt x="20645" y="89696"/>
                      <a:pt x="20000" y="89090"/>
                      <a:pt x="20000" y="89090"/>
                    </a:cubicBezTo>
                    <a:cubicBezTo>
                      <a:pt x="20645" y="89090"/>
                      <a:pt x="20645" y="87878"/>
                      <a:pt x="20645" y="87878"/>
                    </a:cubicBezTo>
                    <a:cubicBezTo>
                      <a:pt x="20000" y="87878"/>
                      <a:pt x="20000" y="87878"/>
                      <a:pt x="20000" y="87878"/>
                    </a:cubicBezTo>
                    <a:cubicBezTo>
                      <a:pt x="20645" y="87272"/>
                      <a:pt x="21935" y="87272"/>
                      <a:pt x="21935" y="87272"/>
                    </a:cubicBezTo>
                    <a:cubicBezTo>
                      <a:pt x="23225" y="85454"/>
                      <a:pt x="23225" y="85454"/>
                      <a:pt x="23225" y="85454"/>
                    </a:cubicBezTo>
                    <a:cubicBezTo>
                      <a:pt x="23225" y="85454"/>
                      <a:pt x="23225" y="85454"/>
                      <a:pt x="23870" y="85454"/>
                    </a:cubicBezTo>
                    <a:cubicBezTo>
                      <a:pt x="25161" y="86060"/>
                      <a:pt x="25806" y="86060"/>
                      <a:pt x="26451" y="86060"/>
                    </a:cubicBezTo>
                    <a:cubicBezTo>
                      <a:pt x="27096" y="86060"/>
                      <a:pt x="27741" y="87272"/>
                      <a:pt x="27741" y="84848"/>
                    </a:cubicBezTo>
                    <a:cubicBezTo>
                      <a:pt x="27741" y="83030"/>
                      <a:pt x="27741" y="82424"/>
                      <a:pt x="27741" y="82424"/>
                    </a:cubicBezTo>
                    <a:cubicBezTo>
                      <a:pt x="24516" y="80000"/>
                      <a:pt x="24516" y="80000"/>
                      <a:pt x="24516" y="80000"/>
                    </a:cubicBezTo>
                    <a:cubicBezTo>
                      <a:pt x="24516" y="80000"/>
                      <a:pt x="24516" y="79393"/>
                      <a:pt x="23870" y="78181"/>
                    </a:cubicBezTo>
                    <a:cubicBezTo>
                      <a:pt x="23225" y="77575"/>
                      <a:pt x="22580" y="76969"/>
                      <a:pt x="22580" y="76969"/>
                    </a:cubicBezTo>
                    <a:cubicBezTo>
                      <a:pt x="21935" y="76969"/>
                      <a:pt x="20645" y="75757"/>
                      <a:pt x="20645" y="75757"/>
                    </a:cubicBezTo>
                    <a:cubicBezTo>
                      <a:pt x="20000" y="75151"/>
                      <a:pt x="19354" y="74545"/>
                      <a:pt x="19354" y="74545"/>
                    </a:cubicBezTo>
                    <a:cubicBezTo>
                      <a:pt x="19354" y="74545"/>
                      <a:pt x="19354" y="73333"/>
                      <a:pt x="19354" y="72727"/>
                    </a:cubicBezTo>
                    <a:cubicBezTo>
                      <a:pt x="20000" y="72727"/>
                      <a:pt x="20000" y="72727"/>
                      <a:pt x="20645" y="72727"/>
                    </a:cubicBezTo>
                    <a:cubicBezTo>
                      <a:pt x="21290" y="73333"/>
                      <a:pt x="21935" y="73333"/>
                      <a:pt x="22580" y="73333"/>
                    </a:cubicBezTo>
                    <a:cubicBezTo>
                      <a:pt x="23225" y="73333"/>
                      <a:pt x="23870" y="73333"/>
                      <a:pt x="24516" y="73333"/>
                    </a:cubicBezTo>
                    <a:cubicBezTo>
                      <a:pt x="24516" y="73333"/>
                      <a:pt x="26451" y="72727"/>
                      <a:pt x="26451" y="72727"/>
                    </a:cubicBezTo>
                    <a:cubicBezTo>
                      <a:pt x="27096" y="72727"/>
                      <a:pt x="27096" y="71515"/>
                      <a:pt x="27741" y="71515"/>
                    </a:cubicBezTo>
                    <a:cubicBezTo>
                      <a:pt x="27741" y="71515"/>
                      <a:pt x="28387" y="70909"/>
                      <a:pt x="27741" y="70303"/>
                    </a:cubicBezTo>
                    <a:cubicBezTo>
                      <a:pt x="27741" y="70303"/>
                      <a:pt x="26451" y="69696"/>
                      <a:pt x="26451" y="69696"/>
                    </a:cubicBezTo>
                    <a:cubicBezTo>
                      <a:pt x="25806" y="69696"/>
                      <a:pt x="25161" y="69090"/>
                      <a:pt x="25161" y="68484"/>
                    </a:cubicBezTo>
                    <a:cubicBezTo>
                      <a:pt x="24516" y="68484"/>
                      <a:pt x="23870" y="67878"/>
                      <a:pt x="23870" y="67272"/>
                    </a:cubicBezTo>
                    <a:cubicBezTo>
                      <a:pt x="23225" y="67272"/>
                      <a:pt x="23225" y="67878"/>
                      <a:pt x="22580" y="67878"/>
                    </a:cubicBezTo>
                    <a:cubicBezTo>
                      <a:pt x="21935" y="67272"/>
                      <a:pt x="21290" y="66666"/>
                      <a:pt x="20645" y="66060"/>
                    </a:cubicBezTo>
                    <a:cubicBezTo>
                      <a:pt x="20645" y="65454"/>
                      <a:pt x="20645" y="65454"/>
                      <a:pt x="20000" y="64848"/>
                    </a:cubicBezTo>
                    <a:cubicBezTo>
                      <a:pt x="19354" y="64848"/>
                      <a:pt x="18709" y="64242"/>
                      <a:pt x="18064" y="64242"/>
                    </a:cubicBezTo>
                    <a:cubicBezTo>
                      <a:pt x="17419" y="64242"/>
                      <a:pt x="17419" y="64848"/>
                      <a:pt x="16129" y="64242"/>
                    </a:cubicBezTo>
                    <a:cubicBezTo>
                      <a:pt x="14838" y="64242"/>
                      <a:pt x="13548" y="63636"/>
                      <a:pt x="13548" y="63030"/>
                    </a:cubicBezTo>
                    <a:cubicBezTo>
                      <a:pt x="14193" y="62424"/>
                      <a:pt x="13548" y="62424"/>
                      <a:pt x="14193" y="61818"/>
                    </a:cubicBezTo>
                    <a:cubicBezTo>
                      <a:pt x="14193" y="61212"/>
                      <a:pt x="14193" y="59999"/>
                      <a:pt x="14193" y="59393"/>
                    </a:cubicBezTo>
                    <a:cubicBezTo>
                      <a:pt x="14193" y="58787"/>
                      <a:pt x="13548" y="59393"/>
                      <a:pt x="13548" y="57575"/>
                    </a:cubicBezTo>
                    <a:cubicBezTo>
                      <a:pt x="12903" y="55757"/>
                      <a:pt x="14193" y="56363"/>
                      <a:pt x="14193" y="56363"/>
                    </a:cubicBezTo>
                    <a:cubicBezTo>
                      <a:pt x="14193" y="56363"/>
                      <a:pt x="14838" y="55151"/>
                      <a:pt x="14838" y="54545"/>
                    </a:cubicBezTo>
                    <a:cubicBezTo>
                      <a:pt x="14838" y="54545"/>
                      <a:pt x="15483" y="52727"/>
                      <a:pt x="15483" y="52727"/>
                    </a:cubicBezTo>
                    <a:cubicBezTo>
                      <a:pt x="17419" y="50303"/>
                      <a:pt x="17419" y="50303"/>
                      <a:pt x="17419" y="50303"/>
                    </a:cubicBezTo>
                    <a:cubicBezTo>
                      <a:pt x="17419" y="48484"/>
                      <a:pt x="17419" y="48484"/>
                      <a:pt x="17419" y="48484"/>
                    </a:cubicBezTo>
                    <a:cubicBezTo>
                      <a:pt x="17419" y="46060"/>
                      <a:pt x="17419" y="46060"/>
                      <a:pt x="17419" y="46060"/>
                    </a:cubicBezTo>
                    <a:cubicBezTo>
                      <a:pt x="17419" y="44242"/>
                      <a:pt x="17419" y="44242"/>
                      <a:pt x="17419" y="44242"/>
                    </a:cubicBezTo>
                    <a:cubicBezTo>
                      <a:pt x="15483" y="43636"/>
                      <a:pt x="15483" y="43636"/>
                      <a:pt x="15483" y="43636"/>
                    </a:cubicBezTo>
                    <a:cubicBezTo>
                      <a:pt x="11612" y="43030"/>
                      <a:pt x="11612" y="43030"/>
                      <a:pt x="11612" y="43030"/>
                    </a:cubicBezTo>
                    <a:cubicBezTo>
                      <a:pt x="11612" y="43030"/>
                      <a:pt x="11612" y="44242"/>
                      <a:pt x="10967" y="44242"/>
                    </a:cubicBezTo>
                    <a:cubicBezTo>
                      <a:pt x="10967" y="44242"/>
                      <a:pt x="10322" y="44848"/>
                      <a:pt x="9677" y="44848"/>
                    </a:cubicBezTo>
                    <a:cubicBezTo>
                      <a:pt x="9032" y="44242"/>
                      <a:pt x="9032" y="44242"/>
                      <a:pt x="9032" y="44242"/>
                    </a:cubicBezTo>
                    <a:cubicBezTo>
                      <a:pt x="10322" y="43030"/>
                      <a:pt x="10322" y="43030"/>
                      <a:pt x="10322" y="43030"/>
                    </a:cubicBezTo>
                    <a:cubicBezTo>
                      <a:pt x="10322" y="40606"/>
                      <a:pt x="10322" y="40606"/>
                      <a:pt x="10322" y="40606"/>
                    </a:cubicBezTo>
                    <a:cubicBezTo>
                      <a:pt x="10322" y="40606"/>
                      <a:pt x="9677" y="39393"/>
                      <a:pt x="9032" y="38181"/>
                    </a:cubicBezTo>
                    <a:cubicBezTo>
                      <a:pt x="8387" y="37575"/>
                      <a:pt x="7741" y="36969"/>
                      <a:pt x="7741" y="36969"/>
                    </a:cubicBezTo>
                    <a:cubicBezTo>
                      <a:pt x="9677" y="35757"/>
                      <a:pt x="9677" y="35757"/>
                      <a:pt x="9677" y="35757"/>
                    </a:cubicBezTo>
                    <a:cubicBezTo>
                      <a:pt x="10322" y="35151"/>
                      <a:pt x="10322" y="35151"/>
                      <a:pt x="10322" y="35151"/>
                    </a:cubicBezTo>
                    <a:cubicBezTo>
                      <a:pt x="10322" y="34545"/>
                      <a:pt x="10322" y="34545"/>
                      <a:pt x="10322" y="34545"/>
                    </a:cubicBezTo>
                    <a:cubicBezTo>
                      <a:pt x="10322" y="34545"/>
                      <a:pt x="11612" y="35757"/>
                      <a:pt x="12903" y="35757"/>
                    </a:cubicBezTo>
                    <a:cubicBezTo>
                      <a:pt x="13548" y="35757"/>
                      <a:pt x="12903" y="35757"/>
                      <a:pt x="14193" y="35151"/>
                    </a:cubicBezTo>
                    <a:cubicBezTo>
                      <a:pt x="15483" y="35151"/>
                      <a:pt x="17419" y="33333"/>
                      <a:pt x="17419" y="33333"/>
                    </a:cubicBezTo>
                    <a:cubicBezTo>
                      <a:pt x="17419" y="33333"/>
                      <a:pt x="16129" y="32121"/>
                      <a:pt x="15483" y="32121"/>
                    </a:cubicBezTo>
                    <a:cubicBezTo>
                      <a:pt x="14838" y="32727"/>
                      <a:pt x="15483" y="32727"/>
                      <a:pt x="13548" y="32727"/>
                    </a:cubicBezTo>
                    <a:cubicBezTo>
                      <a:pt x="11612" y="32121"/>
                      <a:pt x="10967" y="31515"/>
                      <a:pt x="10967" y="31515"/>
                    </a:cubicBezTo>
                    <a:cubicBezTo>
                      <a:pt x="10967" y="31515"/>
                      <a:pt x="10322" y="31515"/>
                      <a:pt x="9677" y="31515"/>
                    </a:cubicBezTo>
                    <a:cubicBezTo>
                      <a:pt x="9032" y="31515"/>
                      <a:pt x="9032" y="31515"/>
                      <a:pt x="8387" y="30909"/>
                    </a:cubicBezTo>
                    <a:cubicBezTo>
                      <a:pt x="7096" y="29696"/>
                      <a:pt x="5806" y="28484"/>
                      <a:pt x="5806" y="28484"/>
                    </a:cubicBezTo>
                    <a:cubicBezTo>
                      <a:pt x="5806" y="28484"/>
                      <a:pt x="4516" y="29090"/>
                      <a:pt x="4516" y="28484"/>
                    </a:cubicBezTo>
                    <a:cubicBezTo>
                      <a:pt x="4516" y="27878"/>
                      <a:pt x="5161" y="27272"/>
                      <a:pt x="5161" y="27272"/>
                    </a:cubicBezTo>
                    <a:cubicBezTo>
                      <a:pt x="4516" y="26060"/>
                      <a:pt x="4516" y="26060"/>
                      <a:pt x="4516" y="26060"/>
                    </a:cubicBezTo>
                    <a:cubicBezTo>
                      <a:pt x="4516" y="26060"/>
                      <a:pt x="5806" y="26060"/>
                      <a:pt x="6451" y="25454"/>
                    </a:cubicBezTo>
                    <a:cubicBezTo>
                      <a:pt x="7096" y="25454"/>
                      <a:pt x="7096" y="23636"/>
                      <a:pt x="6451" y="23636"/>
                    </a:cubicBezTo>
                    <a:cubicBezTo>
                      <a:pt x="5806" y="23636"/>
                      <a:pt x="5161" y="23030"/>
                      <a:pt x="4516" y="23636"/>
                    </a:cubicBezTo>
                    <a:cubicBezTo>
                      <a:pt x="3870" y="23636"/>
                      <a:pt x="3225" y="24242"/>
                      <a:pt x="3225" y="24242"/>
                    </a:cubicBezTo>
                    <a:cubicBezTo>
                      <a:pt x="2580" y="24242"/>
                      <a:pt x="1290" y="23636"/>
                      <a:pt x="1290" y="23030"/>
                    </a:cubicBezTo>
                    <a:cubicBezTo>
                      <a:pt x="1290" y="22424"/>
                      <a:pt x="645" y="22424"/>
                      <a:pt x="1935" y="21818"/>
                    </a:cubicBezTo>
                    <a:cubicBezTo>
                      <a:pt x="2580" y="21818"/>
                      <a:pt x="3225" y="20606"/>
                      <a:pt x="3225" y="20606"/>
                    </a:cubicBezTo>
                    <a:cubicBezTo>
                      <a:pt x="1935" y="18787"/>
                      <a:pt x="1935" y="18787"/>
                      <a:pt x="1935" y="18787"/>
                    </a:cubicBezTo>
                    <a:cubicBezTo>
                      <a:pt x="2580" y="15151"/>
                      <a:pt x="2580" y="15151"/>
                      <a:pt x="2580" y="15151"/>
                    </a:cubicBezTo>
                    <a:cubicBezTo>
                      <a:pt x="0" y="14545"/>
                      <a:pt x="0" y="14545"/>
                      <a:pt x="0" y="14545"/>
                    </a:cubicBezTo>
                    <a:cubicBezTo>
                      <a:pt x="0" y="13333"/>
                      <a:pt x="0" y="13333"/>
                      <a:pt x="0" y="13333"/>
                    </a:cubicBezTo>
                    <a:cubicBezTo>
                      <a:pt x="2580" y="12121"/>
                      <a:pt x="2580" y="12121"/>
                      <a:pt x="2580" y="12121"/>
                    </a:cubicBezTo>
                    <a:cubicBezTo>
                      <a:pt x="5161" y="8484"/>
                      <a:pt x="5161" y="8484"/>
                      <a:pt x="5161" y="8484"/>
                    </a:cubicBezTo>
                    <a:cubicBezTo>
                      <a:pt x="5806" y="9090"/>
                      <a:pt x="5806" y="9090"/>
                      <a:pt x="5806" y="9090"/>
                    </a:cubicBezTo>
                    <a:cubicBezTo>
                      <a:pt x="5806" y="9090"/>
                      <a:pt x="6451" y="9090"/>
                      <a:pt x="7096" y="8484"/>
                    </a:cubicBezTo>
                    <a:close/>
                  </a:path>
                </a:pathLst>
              </a:custGeom>
              <a:grpFill/>
              <a:ln w="3175" cap="flat" cmpd="sng">
                <a:solidFill>
                  <a:srgbClr val="FFFFFF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45713" tIns="22850" rIns="45713" bIns="22850" anchor="t" anchorCtr="0">
                <a:noAutofit/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7F7F7F"/>
                  </a:solidFill>
                  <a:effectLst/>
                  <a:uLnTx/>
                  <a:uFillTx/>
                  <a:latin typeface="Calibri" panose="020F0502020204030204" pitchFamily="34" charset="0"/>
                  <a:ea typeface="Source Sans Pro"/>
                  <a:cs typeface="Calibri" panose="020F0502020204030204" pitchFamily="34" charset="0"/>
                  <a:sym typeface="Source Sans Pro"/>
                </a:endParaRPr>
              </a:p>
            </p:txBody>
          </p:sp>
          <p:sp>
            <p:nvSpPr>
              <p:cNvPr id="167" name="Shape 2025">
                <a:extLst>
                  <a:ext uri="{FF2B5EF4-FFF2-40B4-BE49-F238E27FC236}">
                    <a16:creationId xmlns:a16="http://schemas.microsoft.com/office/drawing/2014/main" id="{60F84F1D-FBCE-0443-8A07-28E37969FC6A}"/>
                  </a:ext>
                </a:extLst>
              </p:cNvPr>
              <p:cNvSpPr/>
              <p:nvPr/>
            </p:nvSpPr>
            <p:spPr>
              <a:xfrm>
                <a:off x="5753789" y="1798916"/>
                <a:ext cx="494744" cy="296185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10506" y="40298"/>
                    </a:moveTo>
                    <a:cubicBezTo>
                      <a:pt x="13271" y="35820"/>
                      <a:pt x="13271" y="35820"/>
                      <a:pt x="13271" y="35820"/>
                    </a:cubicBezTo>
                    <a:cubicBezTo>
                      <a:pt x="13271" y="35820"/>
                      <a:pt x="16589" y="31343"/>
                      <a:pt x="17142" y="31343"/>
                    </a:cubicBezTo>
                    <a:cubicBezTo>
                      <a:pt x="18248" y="30447"/>
                      <a:pt x="19907" y="28656"/>
                      <a:pt x="19907" y="29552"/>
                    </a:cubicBezTo>
                    <a:cubicBezTo>
                      <a:pt x="19907" y="30447"/>
                      <a:pt x="20460" y="36716"/>
                      <a:pt x="20460" y="36716"/>
                    </a:cubicBezTo>
                    <a:cubicBezTo>
                      <a:pt x="23225" y="38507"/>
                      <a:pt x="23225" y="38507"/>
                      <a:pt x="23225" y="38507"/>
                    </a:cubicBezTo>
                    <a:cubicBezTo>
                      <a:pt x="25437" y="41194"/>
                      <a:pt x="25437" y="41194"/>
                      <a:pt x="25437" y="41194"/>
                    </a:cubicBezTo>
                    <a:cubicBezTo>
                      <a:pt x="29861" y="44776"/>
                      <a:pt x="29861" y="44776"/>
                      <a:pt x="29861" y="44776"/>
                    </a:cubicBezTo>
                    <a:cubicBezTo>
                      <a:pt x="30414" y="47462"/>
                      <a:pt x="30414" y="47462"/>
                      <a:pt x="30414" y="47462"/>
                    </a:cubicBezTo>
                    <a:cubicBezTo>
                      <a:pt x="30414" y="47462"/>
                      <a:pt x="29861" y="49253"/>
                      <a:pt x="30967" y="51940"/>
                    </a:cubicBezTo>
                    <a:cubicBezTo>
                      <a:pt x="32626" y="54626"/>
                      <a:pt x="33179" y="54626"/>
                      <a:pt x="33732" y="57313"/>
                    </a:cubicBezTo>
                    <a:cubicBezTo>
                      <a:pt x="34285" y="59104"/>
                      <a:pt x="36497" y="60895"/>
                      <a:pt x="36497" y="60895"/>
                    </a:cubicBezTo>
                    <a:cubicBezTo>
                      <a:pt x="39262" y="61791"/>
                      <a:pt x="39262" y="61791"/>
                      <a:pt x="39262" y="61791"/>
                    </a:cubicBezTo>
                    <a:cubicBezTo>
                      <a:pt x="39262" y="61791"/>
                      <a:pt x="42027" y="63582"/>
                      <a:pt x="42580" y="62686"/>
                    </a:cubicBezTo>
                    <a:cubicBezTo>
                      <a:pt x="43133" y="61791"/>
                      <a:pt x="45898" y="58208"/>
                      <a:pt x="45898" y="57313"/>
                    </a:cubicBezTo>
                    <a:cubicBezTo>
                      <a:pt x="46451" y="56417"/>
                      <a:pt x="48110" y="52835"/>
                      <a:pt x="48663" y="51940"/>
                    </a:cubicBezTo>
                    <a:cubicBezTo>
                      <a:pt x="49216" y="51044"/>
                      <a:pt x="50875" y="44776"/>
                      <a:pt x="50875" y="43880"/>
                    </a:cubicBezTo>
                    <a:cubicBezTo>
                      <a:pt x="50875" y="42089"/>
                      <a:pt x="48663" y="34925"/>
                      <a:pt x="48110" y="33134"/>
                    </a:cubicBezTo>
                    <a:cubicBezTo>
                      <a:pt x="48110" y="31343"/>
                      <a:pt x="47557" y="25970"/>
                      <a:pt x="47557" y="25970"/>
                    </a:cubicBezTo>
                    <a:cubicBezTo>
                      <a:pt x="45345" y="18805"/>
                      <a:pt x="45345" y="18805"/>
                      <a:pt x="45345" y="18805"/>
                    </a:cubicBezTo>
                    <a:cubicBezTo>
                      <a:pt x="45345" y="18805"/>
                      <a:pt x="45345" y="14328"/>
                      <a:pt x="45898" y="14328"/>
                    </a:cubicBezTo>
                    <a:cubicBezTo>
                      <a:pt x="46451" y="13432"/>
                      <a:pt x="49216" y="9850"/>
                      <a:pt x="49216" y="9850"/>
                    </a:cubicBezTo>
                    <a:cubicBezTo>
                      <a:pt x="51981" y="5373"/>
                      <a:pt x="51981" y="5373"/>
                      <a:pt x="51981" y="5373"/>
                    </a:cubicBezTo>
                    <a:cubicBezTo>
                      <a:pt x="54746" y="2686"/>
                      <a:pt x="54746" y="2686"/>
                      <a:pt x="54746" y="2686"/>
                    </a:cubicBezTo>
                    <a:cubicBezTo>
                      <a:pt x="56958" y="0"/>
                      <a:pt x="56958" y="0"/>
                      <a:pt x="56958" y="0"/>
                    </a:cubicBezTo>
                    <a:cubicBezTo>
                      <a:pt x="59723" y="1791"/>
                      <a:pt x="59723" y="1791"/>
                      <a:pt x="59723" y="1791"/>
                    </a:cubicBezTo>
                    <a:cubicBezTo>
                      <a:pt x="61935" y="1791"/>
                      <a:pt x="61935" y="1791"/>
                      <a:pt x="61935" y="1791"/>
                    </a:cubicBezTo>
                    <a:cubicBezTo>
                      <a:pt x="64147" y="3582"/>
                      <a:pt x="64147" y="3582"/>
                      <a:pt x="64147" y="3582"/>
                    </a:cubicBezTo>
                    <a:cubicBezTo>
                      <a:pt x="66912" y="3582"/>
                      <a:pt x="66912" y="3582"/>
                      <a:pt x="66912" y="3582"/>
                    </a:cubicBezTo>
                    <a:cubicBezTo>
                      <a:pt x="69124" y="4477"/>
                      <a:pt x="69124" y="4477"/>
                      <a:pt x="69124" y="4477"/>
                    </a:cubicBezTo>
                    <a:cubicBezTo>
                      <a:pt x="71889" y="6268"/>
                      <a:pt x="71889" y="6268"/>
                      <a:pt x="71889" y="6268"/>
                    </a:cubicBezTo>
                    <a:cubicBezTo>
                      <a:pt x="76866" y="11641"/>
                      <a:pt x="76866" y="11641"/>
                      <a:pt x="76866" y="11641"/>
                    </a:cubicBezTo>
                    <a:cubicBezTo>
                      <a:pt x="78525" y="15223"/>
                      <a:pt x="78525" y="15223"/>
                      <a:pt x="78525" y="15223"/>
                    </a:cubicBezTo>
                    <a:cubicBezTo>
                      <a:pt x="80184" y="16119"/>
                      <a:pt x="80184" y="16119"/>
                      <a:pt x="80184" y="16119"/>
                    </a:cubicBezTo>
                    <a:cubicBezTo>
                      <a:pt x="80184" y="16119"/>
                      <a:pt x="81290" y="17910"/>
                      <a:pt x="82396" y="17014"/>
                    </a:cubicBezTo>
                    <a:cubicBezTo>
                      <a:pt x="82949" y="17014"/>
                      <a:pt x="83502" y="16119"/>
                      <a:pt x="84055" y="15223"/>
                    </a:cubicBezTo>
                    <a:cubicBezTo>
                      <a:pt x="85161" y="14328"/>
                      <a:pt x="85714" y="12537"/>
                      <a:pt x="85714" y="12537"/>
                    </a:cubicBezTo>
                    <a:cubicBezTo>
                      <a:pt x="86820" y="12537"/>
                      <a:pt x="86820" y="12537"/>
                      <a:pt x="86820" y="12537"/>
                    </a:cubicBezTo>
                    <a:cubicBezTo>
                      <a:pt x="87926" y="9850"/>
                      <a:pt x="87926" y="9850"/>
                      <a:pt x="87926" y="9850"/>
                    </a:cubicBezTo>
                    <a:cubicBezTo>
                      <a:pt x="92350" y="11641"/>
                      <a:pt x="92350" y="11641"/>
                      <a:pt x="92350" y="11641"/>
                    </a:cubicBezTo>
                    <a:cubicBezTo>
                      <a:pt x="94562" y="11641"/>
                      <a:pt x="94562" y="11641"/>
                      <a:pt x="94562" y="11641"/>
                    </a:cubicBezTo>
                    <a:cubicBezTo>
                      <a:pt x="97880" y="9850"/>
                      <a:pt x="97880" y="9850"/>
                      <a:pt x="97880" y="9850"/>
                    </a:cubicBezTo>
                    <a:cubicBezTo>
                      <a:pt x="99539" y="12537"/>
                      <a:pt x="99539" y="12537"/>
                      <a:pt x="99539" y="12537"/>
                    </a:cubicBezTo>
                    <a:cubicBezTo>
                      <a:pt x="99539" y="15223"/>
                      <a:pt x="99539" y="15223"/>
                      <a:pt x="99539" y="15223"/>
                    </a:cubicBezTo>
                    <a:cubicBezTo>
                      <a:pt x="101751" y="16119"/>
                      <a:pt x="101751" y="16119"/>
                      <a:pt x="101751" y="16119"/>
                    </a:cubicBezTo>
                    <a:cubicBezTo>
                      <a:pt x="101751" y="16119"/>
                      <a:pt x="103410" y="17910"/>
                      <a:pt x="103963" y="17910"/>
                    </a:cubicBezTo>
                    <a:cubicBezTo>
                      <a:pt x="104516" y="17910"/>
                      <a:pt x="105622" y="18805"/>
                      <a:pt x="105622" y="18805"/>
                    </a:cubicBezTo>
                    <a:cubicBezTo>
                      <a:pt x="106175" y="27761"/>
                      <a:pt x="106175" y="27761"/>
                      <a:pt x="106175" y="27761"/>
                    </a:cubicBezTo>
                    <a:cubicBezTo>
                      <a:pt x="105069" y="30447"/>
                      <a:pt x="105069" y="30447"/>
                      <a:pt x="105069" y="30447"/>
                    </a:cubicBezTo>
                    <a:cubicBezTo>
                      <a:pt x="106175" y="37611"/>
                      <a:pt x="106175" y="37611"/>
                      <a:pt x="106175" y="37611"/>
                    </a:cubicBezTo>
                    <a:cubicBezTo>
                      <a:pt x="106175" y="41194"/>
                      <a:pt x="106175" y="41194"/>
                      <a:pt x="106175" y="41194"/>
                    </a:cubicBezTo>
                    <a:cubicBezTo>
                      <a:pt x="108387" y="38507"/>
                      <a:pt x="108387" y="38507"/>
                      <a:pt x="108387" y="38507"/>
                    </a:cubicBezTo>
                    <a:cubicBezTo>
                      <a:pt x="110599" y="41194"/>
                      <a:pt x="110599" y="41194"/>
                      <a:pt x="110599" y="41194"/>
                    </a:cubicBezTo>
                    <a:cubicBezTo>
                      <a:pt x="109493" y="43880"/>
                      <a:pt x="109493" y="43880"/>
                      <a:pt x="109493" y="43880"/>
                    </a:cubicBezTo>
                    <a:cubicBezTo>
                      <a:pt x="112258" y="47462"/>
                      <a:pt x="112258" y="47462"/>
                      <a:pt x="112258" y="47462"/>
                    </a:cubicBezTo>
                    <a:cubicBezTo>
                      <a:pt x="114470" y="49253"/>
                      <a:pt x="114470" y="49253"/>
                      <a:pt x="114470" y="49253"/>
                    </a:cubicBezTo>
                    <a:cubicBezTo>
                      <a:pt x="113917" y="51940"/>
                      <a:pt x="113917" y="51940"/>
                      <a:pt x="113917" y="51940"/>
                    </a:cubicBezTo>
                    <a:cubicBezTo>
                      <a:pt x="113917" y="51940"/>
                      <a:pt x="114470" y="52835"/>
                      <a:pt x="115023" y="52835"/>
                    </a:cubicBezTo>
                    <a:cubicBezTo>
                      <a:pt x="115576" y="53731"/>
                      <a:pt x="116682" y="54626"/>
                      <a:pt x="116682" y="54626"/>
                    </a:cubicBezTo>
                    <a:cubicBezTo>
                      <a:pt x="116682" y="54626"/>
                      <a:pt x="117235" y="57313"/>
                      <a:pt x="117235" y="59104"/>
                    </a:cubicBezTo>
                    <a:cubicBezTo>
                      <a:pt x="117788" y="60000"/>
                      <a:pt x="120000" y="62686"/>
                      <a:pt x="120000" y="62686"/>
                    </a:cubicBezTo>
                    <a:cubicBezTo>
                      <a:pt x="119447" y="67164"/>
                      <a:pt x="119447" y="67164"/>
                      <a:pt x="119447" y="67164"/>
                    </a:cubicBezTo>
                    <a:cubicBezTo>
                      <a:pt x="119447" y="67164"/>
                      <a:pt x="119447" y="68955"/>
                      <a:pt x="119447" y="69850"/>
                    </a:cubicBezTo>
                    <a:cubicBezTo>
                      <a:pt x="119447" y="70746"/>
                      <a:pt x="119447" y="71641"/>
                      <a:pt x="119447" y="72537"/>
                    </a:cubicBezTo>
                    <a:cubicBezTo>
                      <a:pt x="119447" y="71641"/>
                      <a:pt x="119447" y="71641"/>
                      <a:pt x="119447" y="71641"/>
                    </a:cubicBezTo>
                    <a:cubicBezTo>
                      <a:pt x="116682" y="74328"/>
                      <a:pt x="116682" y="74328"/>
                      <a:pt x="116682" y="74328"/>
                    </a:cubicBezTo>
                    <a:cubicBezTo>
                      <a:pt x="116129" y="80597"/>
                      <a:pt x="116129" y="80597"/>
                      <a:pt x="116129" y="80597"/>
                    </a:cubicBezTo>
                    <a:cubicBezTo>
                      <a:pt x="113364" y="85074"/>
                      <a:pt x="113364" y="85074"/>
                      <a:pt x="113364" y="85074"/>
                    </a:cubicBezTo>
                    <a:cubicBezTo>
                      <a:pt x="114470" y="89552"/>
                      <a:pt x="114470" y="89552"/>
                      <a:pt x="114470" y="89552"/>
                    </a:cubicBezTo>
                    <a:cubicBezTo>
                      <a:pt x="113364" y="92238"/>
                      <a:pt x="113364" y="92238"/>
                      <a:pt x="113364" y="92238"/>
                    </a:cubicBezTo>
                    <a:cubicBezTo>
                      <a:pt x="108940" y="92238"/>
                      <a:pt x="108940" y="92238"/>
                      <a:pt x="108940" y="92238"/>
                    </a:cubicBezTo>
                    <a:cubicBezTo>
                      <a:pt x="108940" y="92238"/>
                      <a:pt x="108387" y="92238"/>
                      <a:pt x="106175" y="92238"/>
                    </a:cubicBezTo>
                    <a:cubicBezTo>
                      <a:pt x="103963" y="92238"/>
                      <a:pt x="104516" y="92238"/>
                      <a:pt x="104516" y="92238"/>
                    </a:cubicBezTo>
                    <a:cubicBezTo>
                      <a:pt x="102857" y="94925"/>
                      <a:pt x="102857" y="94925"/>
                      <a:pt x="102857" y="94925"/>
                    </a:cubicBezTo>
                    <a:cubicBezTo>
                      <a:pt x="102304" y="100298"/>
                      <a:pt x="102304" y="100298"/>
                      <a:pt x="102304" y="100298"/>
                    </a:cubicBezTo>
                    <a:cubicBezTo>
                      <a:pt x="102304" y="100298"/>
                      <a:pt x="101198" y="100298"/>
                      <a:pt x="98986" y="101194"/>
                    </a:cubicBezTo>
                    <a:cubicBezTo>
                      <a:pt x="97880" y="102089"/>
                      <a:pt x="97880" y="102985"/>
                      <a:pt x="97880" y="102985"/>
                    </a:cubicBezTo>
                    <a:cubicBezTo>
                      <a:pt x="97880" y="102985"/>
                      <a:pt x="97880" y="102985"/>
                      <a:pt x="97880" y="102985"/>
                    </a:cubicBezTo>
                    <a:cubicBezTo>
                      <a:pt x="96221" y="102985"/>
                      <a:pt x="96221" y="102985"/>
                      <a:pt x="96221" y="102985"/>
                    </a:cubicBezTo>
                    <a:cubicBezTo>
                      <a:pt x="93456" y="102089"/>
                      <a:pt x="93456" y="102089"/>
                      <a:pt x="93456" y="102089"/>
                    </a:cubicBezTo>
                    <a:cubicBezTo>
                      <a:pt x="91244" y="102089"/>
                      <a:pt x="91244" y="102089"/>
                      <a:pt x="91244" y="102089"/>
                    </a:cubicBezTo>
                    <a:cubicBezTo>
                      <a:pt x="90138" y="98507"/>
                      <a:pt x="90138" y="98507"/>
                      <a:pt x="90138" y="98507"/>
                    </a:cubicBezTo>
                    <a:cubicBezTo>
                      <a:pt x="88479" y="97611"/>
                      <a:pt x="88479" y="97611"/>
                      <a:pt x="88479" y="97611"/>
                    </a:cubicBezTo>
                    <a:cubicBezTo>
                      <a:pt x="86820" y="94029"/>
                      <a:pt x="86820" y="94029"/>
                      <a:pt x="86820" y="94029"/>
                    </a:cubicBezTo>
                    <a:cubicBezTo>
                      <a:pt x="84608" y="93134"/>
                      <a:pt x="84608" y="93134"/>
                      <a:pt x="84608" y="93134"/>
                    </a:cubicBezTo>
                    <a:cubicBezTo>
                      <a:pt x="83502" y="90447"/>
                      <a:pt x="83502" y="90447"/>
                      <a:pt x="83502" y="90447"/>
                    </a:cubicBezTo>
                    <a:cubicBezTo>
                      <a:pt x="80737" y="90447"/>
                      <a:pt x="80737" y="90447"/>
                      <a:pt x="80737" y="90447"/>
                    </a:cubicBezTo>
                    <a:cubicBezTo>
                      <a:pt x="79078" y="88656"/>
                      <a:pt x="79078" y="88656"/>
                      <a:pt x="79078" y="88656"/>
                    </a:cubicBezTo>
                    <a:cubicBezTo>
                      <a:pt x="78525" y="86865"/>
                      <a:pt x="78525" y="86865"/>
                      <a:pt x="78525" y="86865"/>
                    </a:cubicBezTo>
                    <a:cubicBezTo>
                      <a:pt x="76866" y="86865"/>
                      <a:pt x="76866" y="86865"/>
                      <a:pt x="76866" y="86865"/>
                    </a:cubicBezTo>
                    <a:cubicBezTo>
                      <a:pt x="74654" y="87761"/>
                      <a:pt x="74654" y="87761"/>
                      <a:pt x="74654" y="87761"/>
                    </a:cubicBezTo>
                    <a:cubicBezTo>
                      <a:pt x="70783" y="89552"/>
                      <a:pt x="70783" y="89552"/>
                      <a:pt x="70783" y="89552"/>
                    </a:cubicBezTo>
                    <a:cubicBezTo>
                      <a:pt x="68571" y="86865"/>
                      <a:pt x="68571" y="86865"/>
                      <a:pt x="68571" y="86865"/>
                    </a:cubicBezTo>
                    <a:cubicBezTo>
                      <a:pt x="68018" y="85970"/>
                      <a:pt x="68018" y="85970"/>
                      <a:pt x="68018" y="85970"/>
                    </a:cubicBezTo>
                    <a:cubicBezTo>
                      <a:pt x="65806" y="83283"/>
                      <a:pt x="65806" y="83283"/>
                      <a:pt x="65806" y="83283"/>
                    </a:cubicBezTo>
                    <a:cubicBezTo>
                      <a:pt x="64700" y="77910"/>
                      <a:pt x="64700" y="77910"/>
                      <a:pt x="64700" y="77910"/>
                    </a:cubicBezTo>
                    <a:cubicBezTo>
                      <a:pt x="64700" y="77910"/>
                      <a:pt x="62488" y="80597"/>
                      <a:pt x="61935" y="80597"/>
                    </a:cubicBezTo>
                    <a:cubicBezTo>
                      <a:pt x="61935" y="80597"/>
                      <a:pt x="60276" y="85074"/>
                      <a:pt x="60276" y="85074"/>
                    </a:cubicBezTo>
                    <a:cubicBezTo>
                      <a:pt x="59723" y="88656"/>
                      <a:pt x="59723" y="88656"/>
                      <a:pt x="59723" y="88656"/>
                    </a:cubicBezTo>
                    <a:cubicBezTo>
                      <a:pt x="56405" y="86865"/>
                      <a:pt x="56405" y="86865"/>
                      <a:pt x="56405" y="86865"/>
                    </a:cubicBezTo>
                    <a:cubicBezTo>
                      <a:pt x="56405" y="86865"/>
                      <a:pt x="54746" y="90447"/>
                      <a:pt x="54746" y="91343"/>
                    </a:cubicBezTo>
                    <a:cubicBezTo>
                      <a:pt x="54193" y="91343"/>
                      <a:pt x="51981" y="89552"/>
                      <a:pt x="51981" y="89552"/>
                    </a:cubicBezTo>
                    <a:cubicBezTo>
                      <a:pt x="48663" y="89552"/>
                      <a:pt x="48663" y="89552"/>
                      <a:pt x="48663" y="89552"/>
                    </a:cubicBezTo>
                    <a:cubicBezTo>
                      <a:pt x="48663" y="89552"/>
                      <a:pt x="45345" y="89552"/>
                      <a:pt x="44792" y="88656"/>
                    </a:cubicBezTo>
                    <a:cubicBezTo>
                      <a:pt x="44239" y="88656"/>
                      <a:pt x="44239" y="89552"/>
                      <a:pt x="44239" y="89552"/>
                    </a:cubicBezTo>
                    <a:cubicBezTo>
                      <a:pt x="41474" y="90447"/>
                      <a:pt x="41474" y="90447"/>
                      <a:pt x="41474" y="90447"/>
                    </a:cubicBezTo>
                    <a:cubicBezTo>
                      <a:pt x="38156" y="91343"/>
                      <a:pt x="38156" y="91343"/>
                      <a:pt x="38156" y="91343"/>
                    </a:cubicBezTo>
                    <a:cubicBezTo>
                      <a:pt x="38156" y="91343"/>
                      <a:pt x="37603" y="94925"/>
                      <a:pt x="37050" y="95820"/>
                    </a:cubicBezTo>
                    <a:cubicBezTo>
                      <a:pt x="36497" y="95820"/>
                      <a:pt x="34838" y="93134"/>
                      <a:pt x="34285" y="92238"/>
                    </a:cubicBezTo>
                    <a:cubicBezTo>
                      <a:pt x="34285" y="91343"/>
                      <a:pt x="32626" y="90447"/>
                      <a:pt x="32626" y="90447"/>
                    </a:cubicBezTo>
                    <a:cubicBezTo>
                      <a:pt x="30414" y="93134"/>
                      <a:pt x="30414" y="93134"/>
                      <a:pt x="30414" y="93134"/>
                    </a:cubicBezTo>
                    <a:cubicBezTo>
                      <a:pt x="30414" y="93134"/>
                      <a:pt x="26543" y="94029"/>
                      <a:pt x="25990" y="94029"/>
                    </a:cubicBezTo>
                    <a:cubicBezTo>
                      <a:pt x="25437" y="94029"/>
                      <a:pt x="22672" y="95820"/>
                      <a:pt x="22672" y="95820"/>
                    </a:cubicBezTo>
                    <a:cubicBezTo>
                      <a:pt x="18801" y="94925"/>
                      <a:pt x="18801" y="94925"/>
                      <a:pt x="18801" y="94925"/>
                    </a:cubicBezTo>
                    <a:cubicBezTo>
                      <a:pt x="17142" y="97611"/>
                      <a:pt x="17142" y="97611"/>
                      <a:pt x="17142" y="97611"/>
                    </a:cubicBezTo>
                    <a:cubicBezTo>
                      <a:pt x="13824" y="101194"/>
                      <a:pt x="13824" y="101194"/>
                      <a:pt x="13824" y="101194"/>
                    </a:cubicBezTo>
                    <a:cubicBezTo>
                      <a:pt x="11612" y="101194"/>
                      <a:pt x="11612" y="101194"/>
                      <a:pt x="11612" y="101194"/>
                    </a:cubicBezTo>
                    <a:cubicBezTo>
                      <a:pt x="10506" y="105671"/>
                      <a:pt x="10506" y="105671"/>
                      <a:pt x="10506" y="105671"/>
                    </a:cubicBezTo>
                    <a:cubicBezTo>
                      <a:pt x="8294" y="107462"/>
                      <a:pt x="8294" y="107462"/>
                      <a:pt x="8294" y="107462"/>
                    </a:cubicBezTo>
                    <a:cubicBezTo>
                      <a:pt x="7741" y="109253"/>
                      <a:pt x="7741" y="109253"/>
                      <a:pt x="7741" y="109253"/>
                    </a:cubicBezTo>
                    <a:cubicBezTo>
                      <a:pt x="7188" y="114626"/>
                      <a:pt x="7188" y="114626"/>
                      <a:pt x="7188" y="114626"/>
                    </a:cubicBezTo>
                    <a:cubicBezTo>
                      <a:pt x="7188" y="114626"/>
                      <a:pt x="5529" y="115522"/>
                      <a:pt x="4423" y="115522"/>
                    </a:cubicBezTo>
                    <a:cubicBezTo>
                      <a:pt x="3870" y="116417"/>
                      <a:pt x="4976" y="117313"/>
                      <a:pt x="4976" y="117313"/>
                    </a:cubicBezTo>
                    <a:cubicBezTo>
                      <a:pt x="4423" y="120000"/>
                      <a:pt x="4423" y="120000"/>
                      <a:pt x="4423" y="120000"/>
                    </a:cubicBezTo>
                    <a:cubicBezTo>
                      <a:pt x="4423" y="120000"/>
                      <a:pt x="3870" y="119104"/>
                      <a:pt x="3870" y="119104"/>
                    </a:cubicBezTo>
                    <a:cubicBezTo>
                      <a:pt x="3870" y="119104"/>
                      <a:pt x="3317" y="116417"/>
                      <a:pt x="2764" y="114626"/>
                    </a:cubicBezTo>
                    <a:cubicBezTo>
                      <a:pt x="1658" y="112835"/>
                      <a:pt x="552" y="104776"/>
                      <a:pt x="552" y="104776"/>
                    </a:cubicBezTo>
                    <a:cubicBezTo>
                      <a:pt x="1658" y="101194"/>
                      <a:pt x="1658" y="101194"/>
                      <a:pt x="1658" y="101194"/>
                    </a:cubicBezTo>
                    <a:cubicBezTo>
                      <a:pt x="1658" y="101194"/>
                      <a:pt x="1658" y="97611"/>
                      <a:pt x="1658" y="96716"/>
                    </a:cubicBezTo>
                    <a:cubicBezTo>
                      <a:pt x="1105" y="94925"/>
                      <a:pt x="552" y="86865"/>
                      <a:pt x="552" y="86865"/>
                    </a:cubicBezTo>
                    <a:cubicBezTo>
                      <a:pt x="552" y="86865"/>
                      <a:pt x="0" y="83283"/>
                      <a:pt x="0" y="82388"/>
                    </a:cubicBezTo>
                    <a:cubicBezTo>
                      <a:pt x="0" y="81492"/>
                      <a:pt x="3870" y="74328"/>
                      <a:pt x="3870" y="74328"/>
                    </a:cubicBezTo>
                    <a:cubicBezTo>
                      <a:pt x="3870" y="73432"/>
                      <a:pt x="4423" y="66268"/>
                      <a:pt x="4423" y="66268"/>
                    </a:cubicBezTo>
                    <a:cubicBezTo>
                      <a:pt x="3317" y="60895"/>
                      <a:pt x="3317" y="60895"/>
                      <a:pt x="3317" y="60895"/>
                    </a:cubicBezTo>
                    <a:cubicBezTo>
                      <a:pt x="4423" y="53731"/>
                      <a:pt x="4423" y="53731"/>
                      <a:pt x="4423" y="53731"/>
                    </a:cubicBezTo>
                    <a:cubicBezTo>
                      <a:pt x="5529" y="45671"/>
                      <a:pt x="5529" y="45671"/>
                      <a:pt x="5529" y="45671"/>
                    </a:cubicBezTo>
                    <a:cubicBezTo>
                      <a:pt x="5529" y="45671"/>
                      <a:pt x="6082" y="42089"/>
                      <a:pt x="6635" y="42089"/>
                    </a:cubicBezTo>
                    <a:cubicBezTo>
                      <a:pt x="7188" y="41194"/>
                      <a:pt x="10506" y="40298"/>
                      <a:pt x="10506" y="40298"/>
                    </a:cubicBezTo>
                    <a:close/>
                  </a:path>
                </a:pathLst>
              </a:custGeom>
              <a:grpFill/>
              <a:ln w="3175" cap="flat" cmpd="sng">
                <a:solidFill>
                  <a:srgbClr val="FFFFFF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45713" tIns="22850" rIns="45713" bIns="22850" anchor="t" anchorCtr="0">
                <a:noAutofit/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7F7F7F"/>
                  </a:solidFill>
                  <a:effectLst/>
                  <a:uLnTx/>
                  <a:uFillTx/>
                  <a:latin typeface="Calibri" panose="020F0502020204030204" pitchFamily="34" charset="0"/>
                  <a:ea typeface="Source Sans Pro"/>
                  <a:cs typeface="Calibri" panose="020F0502020204030204" pitchFamily="34" charset="0"/>
                  <a:sym typeface="Source Sans Pro"/>
                </a:endParaRPr>
              </a:p>
            </p:txBody>
          </p:sp>
          <p:sp>
            <p:nvSpPr>
              <p:cNvPr id="168" name="Shape 2026">
                <a:extLst>
                  <a:ext uri="{FF2B5EF4-FFF2-40B4-BE49-F238E27FC236}">
                    <a16:creationId xmlns:a16="http://schemas.microsoft.com/office/drawing/2014/main" id="{2E956E8F-93A0-2944-ADCE-40FA8553AABA}"/>
                  </a:ext>
                </a:extLst>
              </p:cNvPr>
              <p:cNvSpPr/>
              <p:nvPr/>
            </p:nvSpPr>
            <p:spPr>
              <a:xfrm>
                <a:off x="5535001" y="3399175"/>
                <a:ext cx="359513" cy="307905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110126" y="71654"/>
                    </a:moveTo>
                    <a:cubicBezTo>
                      <a:pt x="110886" y="71654"/>
                      <a:pt x="110886" y="71654"/>
                      <a:pt x="110886" y="71654"/>
                    </a:cubicBezTo>
                    <a:cubicBezTo>
                      <a:pt x="110886" y="71654"/>
                      <a:pt x="110886" y="71654"/>
                      <a:pt x="110886" y="71654"/>
                    </a:cubicBezTo>
                    <a:cubicBezTo>
                      <a:pt x="110126" y="71654"/>
                      <a:pt x="110126" y="71654"/>
                      <a:pt x="110126" y="71654"/>
                    </a:cubicBezTo>
                    <a:close/>
                    <a:moveTo>
                      <a:pt x="100253" y="7769"/>
                    </a:moveTo>
                    <a:cubicBezTo>
                      <a:pt x="100253" y="7769"/>
                      <a:pt x="100253" y="7769"/>
                      <a:pt x="100253" y="7769"/>
                    </a:cubicBezTo>
                    <a:cubicBezTo>
                      <a:pt x="104810" y="8633"/>
                      <a:pt x="104810" y="8633"/>
                      <a:pt x="104810" y="8633"/>
                    </a:cubicBezTo>
                    <a:cubicBezTo>
                      <a:pt x="107088" y="9496"/>
                      <a:pt x="107088" y="9496"/>
                      <a:pt x="107088" y="9496"/>
                    </a:cubicBezTo>
                    <a:cubicBezTo>
                      <a:pt x="107088" y="12086"/>
                      <a:pt x="107088" y="12086"/>
                      <a:pt x="107088" y="12086"/>
                    </a:cubicBezTo>
                    <a:cubicBezTo>
                      <a:pt x="107088" y="15539"/>
                      <a:pt x="107088" y="15539"/>
                      <a:pt x="107088" y="15539"/>
                    </a:cubicBezTo>
                    <a:cubicBezTo>
                      <a:pt x="107088" y="18129"/>
                      <a:pt x="107088" y="18129"/>
                      <a:pt x="107088" y="18129"/>
                    </a:cubicBezTo>
                    <a:cubicBezTo>
                      <a:pt x="104810" y="21582"/>
                      <a:pt x="104810" y="21582"/>
                      <a:pt x="104810" y="21582"/>
                    </a:cubicBezTo>
                    <a:cubicBezTo>
                      <a:pt x="104810" y="21582"/>
                      <a:pt x="104050" y="24172"/>
                      <a:pt x="104050" y="24172"/>
                    </a:cubicBezTo>
                    <a:cubicBezTo>
                      <a:pt x="104050" y="25035"/>
                      <a:pt x="103291" y="26762"/>
                      <a:pt x="103291" y="26762"/>
                    </a:cubicBezTo>
                    <a:cubicBezTo>
                      <a:pt x="103291" y="26762"/>
                      <a:pt x="101772" y="25899"/>
                      <a:pt x="102531" y="28489"/>
                    </a:cubicBezTo>
                    <a:cubicBezTo>
                      <a:pt x="102531" y="31079"/>
                      <a:pt x="103291" y="30215"/>
                      <a:pt x="103291" y="31079"/>
                    </a:cubicBezTo>
                    <a:cubicBezTo>
                      <a:pt x="103291" y="31942"/>
                      <a:pt x="103291" y="33669"/>
                      <a:pt x="103291" y="34532"/>
                    </a:cubicBezTo>
                    <a:cubicBezTo>
                      <a:pt x="102531" y="35395"/>
                      <a:pt x="103291" y="35395"/>
                      <a:pt x="102531" y="36258"/>
                    </a:cubicBezTo>
                    <a:cubicBezTo>
                      <a:pt x="102531" y="37122"/>
                      <a:pt x="104050" y="37985"/>
                      <a:pt x="105569" y="37985"/>
                    </a:cubicBezTo>
                    <a:cubicBezTo>
                      <a:pt x="107088" y="38848"/>
                      <a:pt x="107088" y="37985"/>
                      <a:pt x="107848" y="37985"/>
                    </a:cubicBezTo>
                    <a:cubicBezTo>
                      <a:pt x="108607" y="37985"/>
                      <a:pt x="109367" y="38848"/>
                      <a:pt x="110126" y="38848"/>
                    </a:cubicBezTo>
                    <a:cubicBezTo>
                      <a:pt x="110886" y="39712"/>
                      <a:pt x="110886" y="39712"/>
                      <a:pt x="110886" y="40575"/>
                    </a:cubicBezTo>
                    <a:cubicBezTo>
                      <a:pt x="111645" y="41438"/>
                      <a:pt x="112405" y="42302"/>
                      <a:pt x="113164" y="43165"/>
                    </a:cubicBezTo>
                    <a:cubicBezTo>
                      <a:pt x="113924" y="43165"/>
                      <a:pt x="113924" y="42302"/>
                      <a:pt x="114683" y="42302"/>
                    </a:cubicBezTo>
                    <a:cubicBezTo>
                      <a:pt x="114683" y="43165"/>
                      <a:pt x="115443" y="44028"/>
                      <a:pt x="116202" y="44028"/>
                    </a:cubicBezTo>
                    <a:cubicBezTo>
                      <a:pt x="116202" y="44892"/>
                      <a:pt x="116962" y="45755"/>
                      <a:pt x="117721" y="45755"/>
                    </a:cubicBezTo>
                    <a:cubicBezTo>
                      <a:pt x="117721" y="45755"/>
                      <a:pt x="119240" y="46618"/>
                      <a:pt x="119240" y="46618"/>
                    </a:cubicBezTo>
                    <a:cubicBezTo>
                      <a:pt x="120000" y="47482"/>
                      <a:pt x="119240" y="48345"/>
                      <a:pt x="119240" y="48345"/>
                    </a:cubicBezTo>
                    <a:cubicBezTo>
                      <a:pt x="118481" y="48345"/>
                      <a:pt x="118481" y="50071"/>
                      <a:pt x="117721" y="50071"/>
                    </a:cubicBezTo>
                    <a:cubicBezTo>
                      <a:pt x="117721" y="50071"/>
                      <a:pt x="115443" y="50935"/>
                      <a:pt x="115443" y="50935"/>
                    </a:cubicBezTo>
                    <a:cubicBezTo>
                      <a:pt x="114683" y="50935"/>
                      <a:pt x="113924" y="50935"/>
                      <a:pt x="113164" y="50935"/>
                    </a:cubicBezTo>
                    <a:cubicBezTo>
                      <a:pt x="112405" y="50935"/>
                      <a:pt x="111645" y="50935"/>
                      <a:pt x="110886" y="50071"/>
                    </a:cubicBezTo>
                    <a:cubicBezTo>
                      <a:pt x="110126" y="50071"/>
                      <a:pt x="110126" y="50071"/>
                      <a:pt x="109367" y="50071"/>
                    </a:cubicBezTo>
                    <a:cubicBezTo>
                      <a:pt x="109367" y="50935"/>
                      <a:pt x="109367" y="52661"/>
                      <a:pt x="109367" y="52661"/>
                    </a:cubicBezTo>
                    <a:cubicBezTo>
                      <a:pt x="109367" y="52661"/>
                      <a:pt x="110126" y="53525"/>
                      <a:pt x="110886" y="54388"/>
                    </a:cubicBezTo>
                    <a:cubicBezTo>
                      <a:pt x="110886" y="54388"/>
                      <a:pt x="112405" y="56115"/>
                      <a:pt x="113164" y="56115"/>
                    </a:cubicBezTo>
                    <a:cubicBezTo>
                      <a:pt x="113164" y="56115"/>
                      <a:pt x="113924" y="56978"/>
                      <a:pt x="114683" y="57841"/>
                    </a:cubicBezTo>
                    <a:cubicBezTo>
                      <a:pt x="115443" y="59568"/>
                      <a:pt x="115443" y="60431"/>
                      <a:pt x="115443" y="60431"/>
                    </a:cubicBezTo>
                    <a:cubicBezTo>
                      <a:pt x="119240" y="63884"/>
                      <a:pt x="119240" y="63884"/>
                      <a:pt x="119240" y="63884"/>
                    </a:cubicBezTo>
                    <a:cubicBezTo>
                      <a:pt x="119240" y="63884"/>
                      <a:pt x="119240" y="64748"/>
                      <a:pt x="119240" y="67338"/>
                    </a:cubicBezTo>
                    <a:cubicBezTo>
                      <a:pt x="119240" y="70791"/>
                      <a:pt x="118481" y="69064"/>
                      <a:pt x="117721" y="69064"/>
                    </a:cubicBezTo>
                    <a:cubicBezTo>
                      <a:pt x="116962" y="69064"/>
                      <a:pt x="116202" y="69064"/>
                      <a:pt x="114683" y="68201"/>
                    </a:cubicBezTo>
                    <a:cubicBezTo>
                      <a:pt x="113924" y="68201"/>
                      <a:pt x="113924" y="68201"/>
                      <a:pt x="113924" y="68201"/>
                    </a:cubicBezTo>
                    <a:cubicBezTo>
                      <a:pt x="112405" y="70791"/>
                      <a:pt x="112405" y="70791"/>
                      <a:pt x="112405" y="70791"/>
                    </a:cubicBezTo>
                    <a:cubicBezTo>
                      <a:pt x="112405" y="70791"/>
                      <a:pt x="110886" y="70791"/>
                      <a:pt x="110126" y="71654"/>
                    </a:cubicBezTo>
                    <a:cubicBezTo>
                      <a:pt x="109367" y="71654"/>
                      <a:pt x="109367" y="71654"/>
                      <a:pt x="109367" y="71654"/>
                    </a:cubicBezTo>
                    <a:cubicBezTo>
                      <a:pt x="109367" y="71654"/>
                      <a:pt x="107848" y="72517"/>
                      <a:pt x="107848" y="72517"/>
                    </a:cubicBezTo>
                    <a:cubicBezTo>
                      <a:pt x="107848" y="72517"/>
                      <a:pt x="107088" y="73381"/>
                      <a:pt x="107088" y="73381"/>
                    </a:cubicBezTo>
                    <a:cubicBezTo>
                      <a:pt x="106329" y="73381"/>
                      <a:pt x="106329" y="73381"/>
                      <a:pt x="106329" y="73381"/>
                    </a:cubicBezTo>
                    <a:cubicBezTo>
                      <a:pt x="105569" y="72517"/>
                      <a:pt x="105569" y="72517"/>
                      <a:pt x="105569" y="72517"/>
                    </a:cubicBezTo>
                    <a:cubicBezTo>
                      <a:pt x="104810" y="71654"/>
                      <a:pt x="104810" y="71654"/>
                      <a:pt x="104810" y="71654"/>
                    </a:cubicBezTo>
                    <a:cubicBezTo>
                      <a:pt x="103291" y="73381"/>
                      <a:pt x="103291" y="73381"/>
                      <a:pt x="103291" y="73381"/>
                    </a:cubicBezTo>
                    <a:cubicBezTo>
                      <a:pt x="102531" y="74244"/>
                      <a:pt x="102531" y="74244"/>
                      <a:pt x="102531" y="74244"/>
                    </a:cubicBezTo>
                    <a:cubicBezTo>
                      <a:pt x="102531" y="74244"/>
                      <a:pt x="102531" y="75107"/>
                      <a:pt x="102531" y="75107"/>
                    </a:cubicBezTo>
                    <a:cubicBezTo>
                      <a:pt x="102531" y="75107"/>
                      <a:pt x="104050" y="75107"/>
                      <a:pt x="104050" y="75107"/>
                    </a:cubicBezTo>
                    <a:cubicBezTo>
                      <a:pt x="104050" y="76834"/>
                      <a:pt x="104050" y="76834"/>
                      <a:pt x="104050" y="76834"/>
                    </a:cubicBezTo>
                    <a:cubicBezTo>
                      <a:pt x="104050" y="76834"/>
                      <a:pt x="104050" y="76834"/>
                      <a:pt x="104810" y="76834"/>
                    </a:cubicBezTo>
                    <a:cubicBezTo>
                      <a:pt x="104810" y="76834"/>
                      <a:pt x="105569" y="77697"/>
                      <a:pt x="105569" y="77697"/>
                    </a:cubicBezTo>
                    <a:cubicBezTo>
                      <a:pt x="106329" y="78561"/>
                      <a:pt x="106329" y="78561"/>
                      <a:pt x="106329" y="78561"/>
                    </a:cubicBezTo>
                    <a:cubicBezTo>
                      <a:pt x="106329" y="80287"/>
                      <a:pt x="106329" y="80287"/>
                      <a:pt x="106329" y="80287"/>
                    </a:cubicBezTo>
                    <a:cubicBezTo>
                      <a:pt x="107848" y="81151"/>
                      <a:pt x="107848" y="81151"/>
                      <a:pt x="107848" y="81151"/>
                    </a:cubicBezTo>
                    <a:cubicBezTo>
                      <a:pt x="107848" y="82877"/>
                      <a:pt x="107848" y="82877"/>
                      <a:pt x="107848" y="82877"/>
                    </a:cubicBezTo>
                    <a:cubicBezTo>
                      <a:pt x="107088" y="83741"/>
                      <a:pt x="107088" y="83741"/>
                      <a:pt x="107088" y="83741"/>
                    </a:cubicBezTo>
                    <a:cubicBezTo>
                      <a:pt x="106329" y="84604"/>
                      <a:pt x="106329" y="84604"/>
                      <a:pt x="106329" y="84604"/>
                    </a:cubicBezTo>
                    <a:cubicBezTo>
                      <a:pt x="104810" y="84604"/>
                      <a:pt x="104810" y="84604"/>
                      <a:pt x="104810" y="84604"/>
                    </a:cubicBezTo>
                    <a:cubicBezTo>
                      <a:pt x="104810" y="83741"/>
                      <a:pt x="104810" y="83741"/>
                      <a:pt x="104810" y="83741"/>
                    </a:cubicBezTo>
                    <a:cubicBezTo>
                      <a:pt x="104050" y="82014"/>
                      <a:pt x="104050" y="82014"/>
                      <a:pt x="104050" y="82014"/>
                    </a:cubicBezTo>
                    <a:cubicBezTo>
                      <a:pt x="103291" y="81151"/>
                      <a:pt x="103291" y="81151"/>
                      <a:pt x="103291" y="81151"/>
                    </a:cubicBezTo>
                    <a:cubicBezTo>
                      <a:pt x="101012" y="82014"/>
                      <a:pt x="101012" y="82014"/>
                      <a:pt x="101012" y="82014"/>
                    </a:cubicBezTo>
                    <a:cubicBezTo>
                      <a:pt x="101012" y="83741"/>
                      <a:pt x="101012" y="83741"/>
                      <a:pt x="101012" y="83741"/>
                    </a:cubicBezTo>
                    <a:cubicBezTo>
                      <a:pt x="97215" y="87194"/>
                      <a:pt x="97215" y="87194"/>
                      <a:pt x="97215" y="87194"/>
                    </a:cubicBezTo>
                    <a:cubicBezTo>
                      <a:pt x="97974" y="88920"/>
                      <a:pt x="97974" y="88920"/>
                      <a:pt x="97974" y="88920"/>
                    </a:cubicBezTo>
                    <a:cubicBezTo>
                      <a:pt x="96455" y="90647"/>
                      <a:pt x="96455" y="90647"/>
                      <a:pt x="96455" y="90647"/>
                    </a:cubicBezTo>
                    <a:cubicBezTo>
                      <a:pt x="96455" y="93237"/>
                      <a:pt x="96455" y="93237"/>
                      <a:pt x="96455" y="93237"/>
                    </a:cubicBezTo>
                    <a:cubicBezTo>
                      <a:pt x="97215" y="95827"/>
                      <a:pt x="97215" y="95827"/>
                      <a:pt x="97215" y="95827"/>
                    </a:cubicBezTo>
                    <a:cubicBezTo>
                      <a:pt x="97215" y="97553"/>
                      <a:pt x="97215" y="97553"/>
                      <a:pt x="97215" y="97553"/>
                    </a:cubicBezTo>
                    <a:cubicBezTo>
                      <a:pt x="94177" y="98417"/>
                      <a:pt x="94177" y="98417"/>
                      <a:pt x="94177" y="98417"/>
                    </a:cubicBezTo>
                    <a:cubicBezTo>
                      <a:pt x="91898" y="99280"/>
                      <a:pt x="91898" y="99280"/>
                      <a:pt x="91898" y="99280"/>
                    </a:cubicBezTo>
                    <a:cubicBezTo>
                      <a:pt x="91898" y="101870"/>
                      <a:pt x="91898" y="101870"/>
                      <a:pt x="91898" y="101870"/>
                    </a:cubicBezTo>
                    <a:cubicBezTo>
                      <a:pt x="91898" y="102733"/>
                      <a:pt x="91898" y="102733"/>
                      <a:pt x="91898" y="102733"/>
                    </a:cubicBezTo>
                    <a:cubicBezTo>
                      <a:pt x="94177" y="106187"/>
                      <a:pt x="94177" y="106187"/>
                      <a:pt x="94177" y="106187"/>
                    </a:cubicBezTo>
                    <a:cubicBezTo>
                      <a:pt x="93417" y="107050"/>
                      <a:pt x="93417" y="107050"/>
                      <a:pt x="93417" y="107050"/>
                    </a:cubicBezTo>
                    <a:cubicBezTo>
                      <a:pt x="92658" y="107913"/>
                      <a:pt x="92658" y="107913"/>
                      <a:pt x="92658" y="107913"/>
                    </a:cubicBezTo>
                    <a:cubicBezTo>
                      <a:pt x="94936" y="111366"/>
                      <a:pt x="94936" y="111366"/>
                      <a:pt x="94936" y="111366"/>
                    </a:cubicBezTo>
                    <a:cubicBezTo>
                      <a:pt x="95696" y="112230"/>
                      <a:pt x="95696" y="112230"/>
                      <a:pt x="95696" y="112230"/>
                    </a:cubicBezTo>
                    <a:cubicBezTo>
                      <a:pt x="97215" y="112230"/>
                      <a:pt x="97215" y="112230"/>
                      <a:pt x="97215" y="112230"/>
                    </a:cubicBezTo>
                    <a:cubicBezTo>
                      <a:pt x="97215" y="113956"/>
                      <a:pt x="97215" y="113956"/>
                      <a:pt x="97215" y="113956"/>
                    </a:cubicBezTo>
                    <a:cubicBezTo>
                      <a:pt x="97215" y="114820"/>
                      <a:pt x="97215" y="114820"/>
                      <a:pt x="97215" y="114820"/>
                    </a:cubicBezTo>
                    <a:cubicBezTo>
                      <a:pt x="97215" y="116546"/>
                      <a:pt x="97215" y="116546"/>
                      <a:pt x="97215" y="116546"/>
                    </a:cubicBezTo>
                    <a:cubicBezTo>
                      <a:pt x="95696" y="118273"/>
                      <a:pt x="95696" y="118273"/>
                      <a:pt x="95696" y="118273"/>
                    </a:cubicBezTo>
                    <a:cubicBezTo>
                      <a:pt x="96455" y="120000"/>
                      <a:pt x="96455" y="120000"/>
                      <a:pt x="96455" y="120000"/>
                    </a:cubicBezTo>
                    <a:cubicBezTo>
                      <a:pt x="94936" y="119136"/>
                      <a:pt x="94936" y="119136"/>
                      <a:pt x="94936" y="119136"/>
                    </a:cubicBezTo>
                    <a:cubicBezTo>
                      <a:pt x="94177" y="120000"/>
                      <a:pt x="94177" y="120000"/>
                      <a:pt x="94177" y="120000"/>
                    </a:cubicBezTo>
                    <a:cubicBezTo>
                      <a:pt x="94177" y="120000"/>
                      <a:pt x="94177" y="120000"/>
                      <a:pt x="94177" y="120000"/>
                    </a:cubicBezTo>
                    <a:cubicBezTo>
                      <a:pt x="91898" y="119136"/>
                      <a:pt x="91898" y="119136"/>
                      <a:pt x="91898" y="119136"/>
                    </a:cubicBezTo>
                    <a:cubicBezTo>
                      <a:pt x="91898" y="119136"/>
                      <a:pt x="90379" y="120000"/>
                      <a:pt x="89620" y="120000"/>
                    </a:cubicBezTo>
                    <a:cubicBezTo>
                      <a:pt x="89620" y="120000"/>
                      <a:pt x="88860" y="120000"/>
                      <a:pt x="88860" y="120000"/>
                    </a:cubicBezTo>
                    <a:cubicBezTo>
                      <a:pt x="88860" y="120000"/>
                      <a:pt x="87341" y="119136"/>
                      <a:pt x="86582" y="119136"/>
                    </a:cubicBezTo>
                    <a:cubicBezTo>
                      <a:pt x="86582" y="119136"/>
                      <a:pt x="86582" y="119136"/>
                      <a:pt x="86582" y="119136"/>
                    </a:cubicBezTo>
                    <a:cubicBezTo>
                      <a:pt x="86582" y="119136"/>
                      <a:pt x="86582" y="119136"/>
                      <a:pt x="86582" y="119136"/>
                    </a:cubicBezTo>
                    <a:cubicBezTo>
                      <a:pt x="86582" y="119136"/>
                      <a:pt x="86582" y="119136"/>
                      <a:pt x="86582" y="119136"/>
                    </a:cubicBezTo>
                    <a:cubicBezTo>
                      <a:pt x="86582" y="119136"/>
                      <a:pt x="86582" y="119136"/>
                      <a:pt x="86582" y="119136"/>
                    </a:cubicBezTo>
                    <a:cubicBezTo>
                      <a:pt x="86582" y="119136"/>
                      <a:pt x="86582" y="119136"/>
                      <a:pt x="86582" y="119136"/>
                    </a:cubicBezTo>
                    <a:cubicBezTo>
                      <a:pt x="86582" y="118273"/>
                      <a:pt x="86582" y="118273"/>
                      <a:pt x="86582" y="118273"/>
                    </a:cubicBezTo>
                    <a:cubicBezTo>
                      <a:pt x="86582" y="118273"/>
                      <a:pt x="86582" y="118273"/>
                      <a:pt x="86582" y="118273"/>
                    </a:cubicBezTo>
                    <a:cubicBezTo>
                      <a:pt x="86582" y="118273"/>
                      <a:pt x="86582" y="118273"/>
                      <a:pt x="86582" y="118273"/>
                    </a:cubicBezTo>
                    <a:cubicBezTo>
                      <a:pt x="86582" y="118273"/>
                      <a:pt x="86582" y="118273"/>
                      <a:pt x="86582" y="118273"/>
                    </a:cubicBezTo>
                    <a:cubicBezTo>
                      <a:pt x="85822" y="118273"/>
                      <a:pt x="85822" y="118273"/>
                      <a:pt x="85822" y="118273"/>
                    </a:cubicBezTo>
                    <a:cubicBezTo>
                      <a:pt x="85822" y="118273"/>
                      <a:pt x="85822" y="118273"/>
                      <a:pt x="85822" y="118273"/>
                    </a:cubicBezTo>
                    <a:cubicBezTo>
                      <a:pt x="85822" y="118273"/>
                      <a:pt x="85822" y="118273"/>
                      <a:pt x="85822" y="118273"/>
                    </a:cubicBezTo>
                    <a:cubicBezTo>
                      <a:pt x="85822" y="118273"/>
                      <a:pt x="85822" y="118273"/>
                      <a:pt x="85822" y="118273"/>
                    </a:cubicBezTo>
                    <a:cubicBezTo>
                      <a:pt x="85822" y="118273"/>
                      <a:pt x="85822" y="118273"/>
                      <a:pt x="85822" y="118273"/>
                    </a:cubicBezTo>
                    <a:cubicBezTo>
                      <a:pt x="85822" y="118273"/>
                      <a:pt x="85822" y="118273"/>
                      <a:pt x="85822" y="118273"/>
                    </a:cubicBezTo>
                    <a:cubicBezTo>
                      <a:pt x="85822" y="118273"/>
                      <a:pt x="85822" y="118273"/>
                      <a:pt x="85822" y="118273"/>
                    </a:cubicBezTo>
                    <a:cubicBezTo>
                      <a:pt x="85822" y="118273"/>
                      <a:pt x="85822" y="118273"/>
                      <a:pt x="85822" y="118273"/>
                    </a:cubicBezTo>
                    <a:cubicBezTo>
                      <a:pt x="85822" y="118273"/>
                      <a:pt x="85822" y="118273"/>
                      <a:pt x="85822" y="118273"/>
                    </a:cubicBezTo>
                    <a:cubicBezTo>
                      <a:pt x="85822" y="118273"/>
                      <a:pt x="85822" y="118273"/>
                      <a:pt x="85822" y="118273"/>
                    </a:cubicBezTo>
                    <a:cubicBezTo>
                      <a:pt x="85822" y="118273"/>
                      <a:pt x="85822" y="118273"/>
                      <a:pt x="85822" y="118273"/>
                    </a:cubicBezTo>
                    <a:cubicBezTo>
                      <a:pt x="85822" y="118273"/>
                      <a:pt x="85822" y="118273"/>
                      <a:pt x="85822" y="118273"/>
                    </a:cubicBezTo>
                    <a:cubicBezTo>
                      <a:pt x="85822" y="118273"/>
                      <a:pt x="85822" y="118273"/>
                      <a:pt x="85822" y="118273"/>
                    </a:cubicBezTo>
                    <a:cubicBezTo>
                      <a:pt x="85063" y="118273"/>
                      <a:pt x="85063" y="118273"/>
                      <a:pt x="85063" y="118273"/>
                    </a:cubicBezTo>
                    <a:cubicBezTo>
                      <a:pt x="85063" y="118273"/>
                      <a:pt x="85063" y="118273"/>
                      <a:pt x="85063" y="118273"/>
                    </a:cubicBezTo>
                    <a:cubicBezTo>
                      <a:pt x="85063" y="118273"/>
                      <a:pt x="85063" y="118273"/>
                      <a:pt x="85063" y="118273"/>
                    </a:cubicBezTo>
                    <a:cubicBezTo>
                      <a:pt x="85063" y="118273"/>
                      <a:pt x="85063" y="118273"/>
                      <a:pt x="85063" y="118273"/>
                    </a:cubicBezTo>
                    <a:cubicBezTo>
                      <a:pt x="85063" y="118273"/>
                      <a:pt x="85063" y="118273"/>
                      <a:pt x="85063" y="118273"/>
                    </a:cubicBezTo>
                    <a:cubicBezTo>
                      <a:pt x="85063" y="118273"/>
                      <a:pt x="85063" y="118273"/>
                      <a:pt x="85063" y="118273"/>
                    </a:cubicBezTo>
                    <a:cubicBezTo>
                      <a:pt x="85063" y="118273"/>
                      <a:pt x="85063" y="118273"/>
                      <a:pt x="85063" y="118273"/>
                    </a:cubicBezTo>
                    <a:cubicBezTo>
                      <a:pt x="85063" y="118273"/>
                      <a:pt x="85063" y="118273"/>
                      <a:pt x="85063" y="118273"/>
                    </a:cubicBezTo>
                    <a:cubicBezTo>
                      <a:pt x="85063" y="118273"/>
                      <a:pt x="85063" y="118273"/>
                      <a:pt x="85063" y="118273"/>
                    </a:cubicBezTo>
                    <a:cubicBezTo>
                      <a:pt x="80506" y="115683"/>
                      <a:pt x="80506" y="115683"/>
                      <a:pt x="80506" y="115683"/>
                    </a:cubicBezTo>
                    <a:cubicBezTo>
                      <a:pt x="76708" y="113093"/>
                      <a:pt x="76708" y="113093"/>
                      <a:pt x="76708" y="113093"/>
                    </a:cubicBezTo>
                    <a:cubicBezTo>
                      <a:pt x="75189" y="111366"/>
                      <a:pt x="75189" y="111366"/>
                      <a:pt x="75189" y="111366"/>
                    </a:cubicBezTo>
                    <a:cubicBezTo>
                      <a:pt x="74430" y="107913"/>
                      <a:pt x="74430" y="107913"/>
                      <a:pt x="74430" y="107913"/>
                    </a:cubicBezTo>
                    <a:cubicBezTo>
                      <a:pt x="70632" y="107050"/>
                      <a:pt x="70632" y="107050"/>
                      <a:pt x="70632" y="107050"/>
                    </a:cubicBezTo>
                    <a:cubicBezTo>
                      <a:pt x="70632" y="104460"/>
                      <a:pt x="66075" y="108776"/>
                      <a:pt x="67594" y="103597"/>
                    </a:cubicBezTo>
                    <a:cubicBezTo>
                      <a:pt x="67594" y="103597"/>
                      <a:pt x="67594" y="102733"/>
                      <a:pt x="67594" y="102733"/>
                    </a:cubicBezTo>
                    <a:cubicBezTo>
                      <a:pt x="67594" y="102733"/>
                      <a:pt x="67594" y="102733"/>
                      <a:pt x="67594" y="102733"/>
                    </a:cubicBezTo>
                    <a:cubicBezTo>
                      <a:pt x="67594" y="101870"/>
                      <a:pt x="66075" y="100143"/>
                      <a:pt x="66075" y="100143"/>
                    </a:cubicBezTo>
                    <a:cubicBezTo>
                      <a:pt x="61518" y="97553"/>
                      <a:pt x="60759" y="94964"/>
                      <a:pt x="58481" y="94100"/>
                    </a:cubicBezTo>
                    <a:cubicBezTo>
                      <a:pt x="57721" y="94100"/>
                      <a:pt x="57721" y="94100"/>
                      <a:pt x="57721" y="94100"/>
                    </a:cubicBezTo>
                    <a:cubicBezTo>
                      <a:pt x="54683" y="90647"/>
                      <a:pt x="54683" y="90647"/>
                      <a:pt x="54683" y="90647"/>
                    </a:cubicBezTo>
                    <a:cubicBezTo>
                      <a:pt x="53164" y="89784"/>
                      <a:pt x="53164" y="89784"/>
                      <a:pt x="53164" y="89784"/>
                    </a:cubicBezTo>
                    <a:cubicBezTo>
                      <a:pt x="51645" y="88057"/>
                      <a:pt x="51645" y="88057"/>
                      <a:pt x="51645" y="88057"/>
                    </a:cubicBezTo>
                    <a:cubicBezTo>
                      <a:pt x="51645" y="86330"/>
                      <a:pt x="51645" y="86330"/>
                      <a:pt x="51645" y="86330"/>
                    </a:cubicBezTo>
                    <a:cubicBezTo>
                      <a:pt x="50886" y="82877"/>
                      <a:pt x="50886" y="82877"/>
                      <a:pt x="50886" y="82877"/>
                    </a:cubicBezTo>
                    <a:cubicBezTo>
                      <a:pt x="50886" y="82877"/>
                      <a:pt x="50886" y="82877"/>
                      <a:pt x="50886" y="82877"/>
                    </a:cubicBezTo>
                    <a:cubicBezTo>
                      <a:pt x="50886" y="82877"/>
                      <a:pt x="47848" y="82014"/>
                      <a:pt x="46329" y="81151"/>
                    </a:cubicBezTo>
                    <a:cubicBezTo>
                      <a:pt x="44810" y="80287"/>
                      <a:pt x="44810" y="80287"/>
                      <a:pt x="44810" y="80287"/>
                    </a:cubicBezTo>
                    <a:cubicBezTo>
                      <a:pt x="43291" y="77697"/>
                      <a:pt x="43291" y="77697"/>
                      <a:pt x="43291" y="77697"/>
                    </a:cubicBezTo>
                    <a:cubicBezTo>
                      <a:pt x="42531" y="76834"/>
                      <a:pt x="42531" y="76834"/>
                      <a:pt x="42531" y="76834"/>
                    </a:cubicBezTo>
                    <a:cubicBezTo>
                      <a:pt x="40253" y="74244"/>
                      <a:pt x="40253" y="74244"/>
                      <a:pt x="40253" y="74244"/>
                    </a:cubicBezTo>
                    <a:cubicBezTo>
                      <a:pt x="39493" y="74244"/>
                      <a:pt x="39493" y="74244"/>
                      <a:pt x="39493" y="74244"/>
                    </a:cubicBezTo>
                    <a:cubicBezTo>
                      <a:pt x="35696" y="72517"/>
                      <a:pt x="35696" y="72517"/>
                      <a:pt x="35696" y="72517"/>
                    </a:cubicBezTo>
                    <a:cubicBezTo>
                      <a:pt x="34936" y="70791"/>
                      <a:pt x="34936" y="70791"/>
                      <a:pt x="34936" y="70791"/>
                    </a:cubicBezTo>
                    <a:cubicBezTo>
                      <a:pt x="33417" y="69928"/>
                      <a:pt x="33417" y="69928"/>
                      <a:pt x="33417" y="69928"/>
                    </a:cubicBezTo>
                    <a:cubicBezTo>
                      <a:pt x="32658" y="68201"/>
                      <a:pt x="32658" y="68201"/>
                      <a:pt x="32658" y="68201"/>
                    </a:cubicBezTo>
                    <a:cubicBezTo>
                      <a:pt x="30379" y="67338"/>
                      <a:pt x="30379" y="67338"/>
                      <a:pt x="30379" y="67338"/>
                    </a:cubicBezTo>
                    <a:cubicBezTo>
                      <a:pt x="29620" y="65611"/>
                      <a:pt x="29620" y="65611"/>
                      <a:pt x="29620" y="65611"/>
                    </a:cubicBezTo>
                    <a:cubicBezTo>
                      <a:pt x="28860" y="64748"/>
                      <a:pt x="28860" y="64748"/>
                      <a:pt x="28860" y="64748"/>
                    </a:cubicBezTo>
                    <a:cubicBezTo>
                      <a:pt x="26582" y="61294"/>
                      <a:pt x="26582" y="61294"/>
                      <a:pt x="26582" y="61294"/>
                    </a:cubicBezTo>
                    <a:cubicBezTo>
                      <a:pt x="24303" y="59568"/>
                      <a:pt x="24303" y="59568"/>
                      <a:pt x="24303" y="59568"/>
                    </a:cubicBezTo>
                    <a:cubicBezTo>
                      <a:pt x="23544" y="58705"/>
                      <a:pt x="23544" y="58705"/>
                      <a:pt x="23544" y="58705"/>
                    </a:cubicBezTo>
                    <a:cubicBezTo>
                      <a:pt x="22784" y="57841"/>
                      <a:pt x="22784" y="57841"/>
                      <a:pt x="22784" y="57841"/>
                    </a:cubicBezTo>
                    <a:cubicBezTo>
                      <a:pt x="21265" y="55251"/>
                      <a:pt x="21265" y="55251"/>
                      <a:pt x="21265" y="55251"/>
                    </a:cubicBezTo>
                    <a:cubicBezTo>
                      <a:pt x="18987" y="52661"/>
                      <a:pt x="18987" y="52661"/>
                      <a:pt x="18987" y="52661"/>
                    </a:cubicBezTo>
                    <a:cubicBezTo>
                      <a:pt x="17468" y="50935"/>
                      <a:pt x="17468" y="50935"/>
                      <a:pt x="17468" y="50935"/>
                    </a:cubicBezTo>
                    <a:cubicBezTo>
                      <a:pt x="15949" y="48345"/>
                      <a:pt x="15949" y="48345"/>
                      <a:pt x="15949" y="48345"/>
                    </a:cubicBezTo>
                    <a:cubicBezTo>
                      <a:pt x="17468" y="46618"/>
                      <a:pt x="17468" y="46618"/>
                      <a:pt x="17468" y="46618"/>
                    </a:cubicBezTo>
                    <a:cubicBezTo>
                      <a:pt x="16708" y="45755"/>
                      <a:pt x="15949" y="45755"/>
                      <a:pt x="15949" y="44892"/>
                    </a:cubicBezTo>
                    <a:cubicBezTo>
                      <a:pt x="15189" y="44892"/>
                      <a:pt x="13670" y="44028"/>
                      <a:pt x="14430" y="43165"/>
                    </a:cubicBezTo>
                    <a:cubicBezTo>
                      <a:pt x="14430" y="42302"/>
                      <a:pt x="13670" y="41438"/>
                      <a:pt x="13670" y="39712"/>
                    </a:cubicBezTo>
                    <a:cubicBezTo>
                      <a:pt x="13670" y="38848"/>
                      <a:pt x="13670" y="37985"/>
                      <a:pt x="12911" y="37985"/>
                    </a:cubicBezTo>
                    <a:cubicBezTo>
                      <a:pt x="12151" y="37122"/>
                      <a:pt x="12151" y="37122"/>
                      <a:pt x="12151" y="37122"/>
                    </a:cubicBezTo>
                    <a:cubicBezTo>
                      <a:pt x="11392" y="37122"/>
                      <a:pt x="10632" y="37122"/>
                      <a:pt x="10632" y="37122"/>
                    </a:cubicBezTo>
                    <a:cubicBezTo>
                      <a:pt x="9873" y="37122"/>
                      <a:pt x="9873" y="37122"/>
                      <a:pt x="9873" y="37122"/>
                    </a:cubicBezTo>
                    <a:cubicBezTo>
                      <a:pt x="9873" y="37122"/>
                      <a:pt x="10632" y="35395"/>
                      <a:pt x="10632" y="33669"/>
                    </a:cubicBezTo>
                    <a:cubicBezTo>
                      <a:pt x="7594" y="32805"/>
                      <a:pt x="7594" y="32805"/>
                      <a:pt x="7594" y="32805"/>
                    </a:cubicBezTo>
                    <a:cubicBezTo>
                      <a:pt x="7594" y="32805"/>
                      <a:pt x="7594" y="30215"/>
                      <a:pt x="6075" y="29352"/>
                    </a:cubicBezTo>
                    <a:cubicBezTo>
                      <a:pt x="4556" y="29352"/>
                      <a:pt x="4556" y="29352"/>
                      <a:pt x="4556" y="29352"/>
                    </a:cubicBezTo>
                    <a:cubicBezTo>
                      <a:pt x="3797" y="30215"/>
                      <a:pt x="3797" y="31079"/>
                      <a:pt x="3797" y="31079"/>
                    </a:cubicBezTo>
                    <a:cubicBezTo>
                      <a:pt x="759" y="27625"/>
                      <a:pt x="759" y="27625"/>
                      <a:pt x="759" y="27625"/>
                    </a:cubicBezTo>
                    <a:cubicBezTo>
                      <a:pt x="759" y="27625"/>
                      <a:pt x="759" y="26762"/>
                      <a:pt x="1518" y="25035"/>
                    </a:cubicBezTo>
                    <a:cubicBezTo>
                      <a:pt x="3037" y="23309"/>
                      <a:pt x="1518" y="22446"/>
                      <a:pt x="1518" y="22446"/>
                    </a:cubicBezTo>
                    <a:cubicBezTo>
                      <a:pt x="759" y="19856"/>
                      <a:pt x="759" y="19856"/>
                      <a:pt x="759" y="19856"/>
                    </a:cubicBezTo>
                    <a:cubicBezTo>
                      <a:pt x="1518" y="18129"/>
                      <a:pt x="1518" y="18129"/>
                      <a:pt x="1518" y="18129"/>
                    </a:cubicBezTo>
                    <a:cubicBezTo>
                      <a:pt x="759" y="17266"/>
                      <a:pt x="759" y="17266"/>
                      <a:pt x="759" y="17266"/>
                    </a:cubicBezTo>
                    <a:cubicBezTo>
                      <a:pt x="0" y="16402"/>
                      <a:pt x="0" y="16402"/>
                      <a:pt x="0" y="16402"/>
                    </a:cubicBezTo>
                    <a:cubicBezTo>
                      <a:pt x="0" y="16402"/>
                      <a:pt x="0" y="16402"/>
                      <a:pt x="0" y="16402"/>
                    </a:cubicBezTo>
                    <a:cubicBezTo>
                      <a:pt x="0" y="16402"/>
                      <a:pt x="0" y="16402"/>
                      <a:pt x="0" y="16402"/>
                    </a:cubicBezTo>
                    <a:cubicBezTo>
                      <a:pt x="1518" y="12949"/>
                      <a:pt x="1518" y="12949"/>
                      <a:pt x="1518" y="12949"/>
                    </a:cubicBezTo>
                    <a:cubicBezTo>
                      <a:pt x="1518" y="12949"/>
                      <a:pt x="759" y="11223"/>
                      <a:pt x="759" y="9496"/>
                    </a:cubicBezTo>
                    <a:cubicBezTo>
                      <a:pt x="759" y="9496"/>
                      <a:pt x="1518" y="8633"/>
                      <a:pt x="1518" y="8633"/>
                    </a:cubicBezTo>
                    <a:cubicBezTo>
                      <a:pt x="1518" y="8633"/>
                      <a:pt x="1518" y="8633"/>
                      <a:pt x="1518" y="8633"/>
                    </a:cubicBezTo>
                    <a:cubicBezTo>
                      <a:pt x="1518" y="7769"/>
                      <a:pt x="1518" y="7769"/>
                      <a:pt x="1518" y="7769"/>
                    </a:cubicBezTo>
                    <a:cubicBezTo>
                      <a:pt x="1518" y="7769"/>
                      <a:pt x="1518" y="7769"/>
                      <a:pt x="1518" y="7769"/>
                    </a:cubicBezTo>
                    <a:cubicBezTo>
                      <a:pt x="2278" y="7769"/>
                      <a:pt x="2278" y="7769"/>
                      <a:pt x="2278" y="7769"/>
                    </a:cubicBezTo>
                    <a:cubicBezTo>
                      <a:pt x="2278" y="7769"/>
                      <a:pt x="2278" y="7769"/>
                      <a:pt x="2278" y="7769"/>
                    </a:cubicBezTo>
                    <a:cubicBezTo>
                      <a:pt x="2278" y="6906"/>
                      <a:pt x="6075" y="6043"/>
                      <a:pt x="6075" y="6043"/>
                    </a:cubicBezTo>
                    <a:cubicBezTo>
                      <a:pt x="7594" y="5179"/>
                      <a:pt x="7594" y="5179"/>
                      <a:pt x="7594" y="5179"/>
                    </a:cubicBezTo>
                    <a:cubicBezTo>
                      <a:pt x="10632" y="9496"/>
                      <a:pt x="10632" y="9496"/>
                      <a:pt x="10632" y="9496"/>
                    </a:cubicBezTo>
                    <a:cubicBezTo>
                      <a:pt x="13670" y="12949"/>
                      <a:pt x="13670" y="12949"/>
                      <a:pt x="13670" y="12949"/>
                    </a:cubicBezTo>
                    <a:cubicBezTo>
                      <a:pt x="15949" y="14676"/>
                      <a:pt x="15949" y="14676"/>
                      <a:pt x="15949" y="14676"/>
                    </a:cubicBezTo>
                    <a:cubicBezTo>
                      <a:pt x="15949" y="14676"/>
                      <a:pt x="16708" y="13812"/>
                      <a:pt x="17468" y="13812"/>
                    </a:cubicBezTo>
                    <a:cubicBezTo>
                      <a:pt x="17468" y="12949"/>
                      <a:pt x="17468" y="11223"/>
                      <a:pt x="17468" y="11223"/>
                    </a:cubicBezTo>
                    <a:cubicBezTo>
                      <a:pt x="18987" y="9496"/>
                      <a:pt x="18987" y="9496"/>
                      <a:pt x="18987" y="9496"/>
                    </a:cubicBezTo>
                    <a:cubicBezTo>
                      <a:pt x="19746" y="7769"/>
                      <a:pt x="19746" y="7769"/>
                      <a:pt x="19746" y="7769"/>
                    </a:cubicBezTo>
                    <a:cubicBezTo>
                      <a:pt x="19746" y="6043"/>
                      <a:pt x="19746" y="6043"/>
                      <a:pt x="19746" y="6043"/>
                    </a:cubicBezTo>
                    <a:cubicBezTo>
                      <a:pt x="21265" y="5179"/>
                      <a:pt x="21265" y="5179"/>
                      <a:pt x="21265" y="5179"/>
                    </a:cubicBezTo>
                    <a:cubicBezTo>
                      <a:pt x="23544" y="4316"/>
                      <a:pt x="23544" y="4316"/>
                      <a:pt x="23544" y="4316"/>
                    </a:cubicBezTo>
                    <a:cubicBezTo>
                      <a:pt x="26582" y="3453"/>
                      <a:pt x="26582" y="3453"/>
                      <a:pt x="26582" y="3453"/>
                    </a:cubicBezTo>
                    <a:cubicBezTo>
                      <a:pt x="26582" y="3453"/>
                      <a:pt x="28860" y="4316"/>
                      <a:pt x="29620" y="4316"/>
                    </a:cubicBezTo>
                    <a:cubicBezTo>
                      <a:pt x="29620" y="4316"/>
                      <a:pt x="30379" y="4316"/>
                      <a:pt x="30379" y="4316"/>
                    </a:cubicBezTo>
                    <a:cubicBezTo>
                      <a:pt x="31898" y="1726"/>
                      <a:pt x="31898" y="1726"/>
                      <a:pt x="31898" y="1726"/>
                    </a:cubicBezTo>
                    <a:cubicBezTo>
                      <a:pt x="31898" y="1726"/>
                      <a:pt x="31898" y="1726"/>
                      <a:pt x="31898" y="1726"/>
                    </a:cubicBezTo>
                    <a:cubicBezTo>
                      <a:pt x="32658" y="0"/>
                      <a:pt x="32658" y="0"/>
                      <a:pt x="32658" y="0"/>
                    </a:cubicBezTo>
                    <a:cubicBezTo>
                      <a:pt x="36455" y="1726"/>
                      <a:pt x="36455" y="1726"/>
                      <a:pt x="36455" y="1726"/>
                    </a:cubicBezTo>
                    <a:cubicBezTo>
                      <a:pt x="37974" y="3453"/>
                      <a:pt x="37974" y="3453"/>
                      <a:pt x="37974" y="3453"/>
                    </a:cubicBezTo>
                    <a:cubicBezTo>
                      <a:pt x="41772" y="4316"/>
                      <a:pt x="41772" y="4316"/>
                      <a:pt x="41772" y="4316"/>
                    </a:cubicBezTo>
                    <a:cubicBezTo>
                      <a:pt x="41772" y="4316"/>
                      <a:pt x="41772" y="4316"/>
                      <a:pt x="41772" y="4316"/>
                    </a:cubicBezTo>
                    <a:cubicBezTo>
                      <a:pt x="43291" y="4316"/>
                      <a:pt x="43291" y="4316"/>
                      <a:pt x="43291" y="4316"/>
                    </a:cubicBezTo>
                    <a:cubicBezTo>
                      <a:pt x="43291" y="3453"/>
                      <a:pt x="43291" y="3453"/>
                      <a:pt x="43291" y="3453"/>
                    </a:cubicBezTo>
                    <a:cubicBezTo>
                      <a:pt x="46329" y="3453"/>
                      <a:pt x="46329" y="3453"/>
                      <a:pt x="46329" y="3453"/>
                    </a:cubicBezTo>
                    <a:cubicBezTo>
                      <a:pt x="50126" y="4316"/>
                      <a:pt x="50126" y="4316"/>
                      <a:pt x="50126" y="4316"/>
                    </a:cubicBezTo>
                    <a:cubicBezTo>
                      <a:pt x="52405" y="4316"/>
                      <a:pt x="52405" y="4316"/>
                      <a:pt x="52405" y="4316"/>
                    </a:cubicBezTo>
                    <a:cubicBezTo>
                      <a:pt x="56202" y="4316"/>
                      <a:pt x="56202" y="4316"/>
                      <a:pt x="56202" y="4316"/>
                    </a:cubicBezTo>
                    <a:cubicBezTo>
                      <a:pt x="58481" y="5179"/>
                      <a:pt x="58481" y="5179"/>
                      <a:pt x="58481" y="5179"/>
                    </a:cubicBezTo>
                    <a:cubicBezTo>
                      <a:pt x="60000" y="6043"/>
                      <a:pt x="60000" y="6043"/>
                      <a:pt x="60000" y="6043"/>
                    </a:cubicBezTo>
                    <a:cubicBezTo>
                      <a:pt x="60000" y="6043"/>
                      <a:pt x="60000" y="6043"/>
                      <a:pt x="60759" y="5179"/>
                    </a:cubicBezTo>
                    <a:cubicBezTo>
                      <a:pt x="60759" y="5179"/>
                      <a:pt x="63037" y="5179"/>
                      <a:pt x="63037" y="5179"/>
                    </a:cubicBezTo>
                    <a:cubicBezTo>
                      <a:pt x="63797" y="2589"/>
                      <a:pt x="63797" y="2589"/>
                      <a:pt x="63797" y="2589"/>
                    </a:cubicBezTo>
                    <a:cubicBezTo>
                      <a:pt x="64556" y="4316"/>
                      <a:pt x="64556" y="4316"/>
                      <a:pt x="64556" y="4316"/>
                    </a:cubicBezTo>
                    <a:cubicBezTo>
                      <a:pt x="65316" y="4316"/>
                      <a:pt x="66835" y="4316"/>
                      <a:pt x="66835" y="4316"/>
                    </a:cubicBezTo>
                    <a:cubicBezTo>
                      <a:pt x="67594" y="1726"/>
                      <a:pt x="67594" y="1726"/>
                      <a:pt x="67594" y="1726"/>
                    </a:cubicBezTo>
                    <a:cubicBezTo>
                      <a:pt x="68354" y="2589"/>
                      <a:pt x="68354" y="2589"/>
                      <a:pt x="68354" y="2589"/>
                    </a:cubicBezTo>
                    <a:cubicBezTo>
                      <a:pt x="69113" y="2589"/>
                      <a:pt x="69113" y="2589"/>
                      <a:pt x="69873" y="2589"/>
                    </a:cubicBezTo>
                    <a:cubicBezTo>
                      <a:pt x="70632" y="2589"/>
                      <a:pt x="71392" y="1726"/>
                      <a:pt x="71392" y="1726"/>
                    </a:cubicBezTo>
                    <a:cubicBezTo>
                      <a:pt x="71392" y="1726"/>
                      <a:pt x="72151" y="2589"/>
                      <a:pt x="72151" y="2589"/>
                    </a:cubicBezTo>
                    <a:cubicBezTo>
                      <a:pt x="72151" y="2589"/>
                      <a:pt x="72911" y="1726"/>
                      <a:pt x="73670" y="1726"/>
                    </a:cubicBezTo>
                    <a:cubicBezTo>
                      <a:pt x="73670" y="1726"/>
                      <a:pt x="73670" y="1726"/>
                      <a:pt x="73670" y="1726"/>
                    </a:cubicBezTo>
                    <a:cubicBezTo>
                      <a:pt x="73670" y="1726"/>
                      <a:pt x="73670" y="1726"/>
                      <a:pt x="73670" y="1726"/>
                    </a:cubicBezTo>
                    <a:cubicBezTo>
                      <a:pt x="74430" y="1726"/>
                      <a:pt x="74430" y="1726"/>
                      <a:pt x="74430" y="1726"/>
                    </a:cubicBezTo>
                    <a:cubicBezTo>
                      <a:pt x="74430" y="1726"/>
                      <a:pt x="74430" y="1726"/>
                      <a:pt x="74430" y="1726"/>
                    </a:cubicBezTo>
                    <a:cubicBezTo>
                      <a:pt x="74430" y="1726"/>
                      <a:pt x="74430" y="1726"/>
                      <a:pt x="74430" y="1726"/>
                    </a:cubicBezTo>
                    <a:cubicBezTo>
                      <a:pt x="74430" y="1726"/>
                      <a:pt x="74430" y="1726"/>
                      <a:pt x="74430" y="1726"/>
                    </a:cubicBezTo>
                    <a:cubicBezTo>
                      <a:pt x="74430" y="1726"/>
                      <a:pt x="74430" y="1726"/>
                      <a:pt x="74430" y="1726"/>
                    </a:cubicBezTo>
                    <a:cubicBezTo>
                      <a:pt x="74430" y="1726"/>
                      <a:pt x="74430" y="1726"/>
                      <a:pt x="74430" y="1726"/>
                    </a:cubicBezTo>
                    <a:cubicBezTo>
                      <a:pt x="74430" y="1726"/>
                      <a:pt x="74430" y="1726"/>
                      <a:pt x="74430" y="1726"/>
                    </a:cubicBezTo>
                    <a:cubicBezTo>
                      <a:pt x="74430" y="1726"/>
                      <a:pt x="74430" y="1726"/>
                      <a:pt x="74430" y="1726"/>
                    </a:cubicBezTo>
                    <a:cubicBezTo>
                      <a:pt x="74430" y="1726"/>
                      <a:pt x="74430" y="1726"/>
                      <a:pt x="74430" y="1726"/>
                    </a:cubicBezTo>
                    <a:cubicBezTo>
                      <a:pt x="74430" y="1726"/>
                      <a:pt x="74430" y="1726"/>
                      <a:pt x="74430" y="1726"/>
                    </a:cubicBezTo>
                    <a:cubicBezTo>
                      <a:pt x="74430" y="1726"/>
                      <a:pt x="74430" y="1726"/>
                      <a:pt x="74430" y="1726"/>
                    </a:cubicBezTo>
                    <a:cubicBezTo>
                      <a:pt x="74430" y="1726"/>
                      <a:pt x="74430" y="1726"/>
                      <a:pt x="74430" y="1726"/>
                    </a:cubicBezTo>
                    <a:cubicBezTo>
                      <a:pt x="74430" y="1726"/>
                      <a:pt x="74430" y="1726"/>
                      <a:pt x="74430" y="1726"/>
                    </a:cubicBezTo>
                    <a:cubicBezTo>
                      <a:pt x="74430" y="1726"/>
                      <a:pt x="74430" y="1726"/>
                      <a:pt x="74430" y="1726"/>
                    </a:cubicBezTo>
                    <a:cubicBezTo>
                      <a:pt x="75189" y="1726"/>
                      <a:pt x="75189" y="1726"/>
                      <a:pt x="75189" y="1726"/>
                    </a:cubicBezTo>
                    <a:cubicBezTo>
                      <a:pt x="75189" y="1726"/>
                      <a:pt x="75189" y="1726"/>
                      <a:pt x="75189" y="1726"/>
                    </a:cubicBezTo>
                    <a:cubicBezTo>
                      <a:pt x="75189" y="1726"/>
                      <a:pt x="75189" y="1726"/>
                      <a:pt x="75189" y="1726"/>
                    </a:cubicBezTo>
                    <a:cubicBezTo>
                      <a:pt x="75189" y="1726"/>
                      <a:pt x="75189" y="1726"/>
                      <a:pt x="75189" y="1726"/>
                    </a:cubicBezTo>
                    <a:cubicBezTo>
                      <a:pt x="75189" y="1726"/>
                      <a:pt x="75189" y="1726"/>
                      <a:pt x="75189" y="1726"/>
                    </a:cubicBezTo>
                    <a:cubicBezTo>
                      <a:pt x="75189" y="1726"/>
                      <a:pt x="75189" y="1726"/>
                      <a:pt x="75189" y="1726"/>
                    </a:cubicBezTo>
                    <a:cubicBezTo>
                      <a:pt x="75189" y="1726"/>
                      <a:pt x="75189" y="1726"/>
                      <a:pt x="75189" y="1726"/>
                    </a:cubicBezTo>
                    <a:cubicBezTo>
                      <a:pt x="75189" y="1726"/>
                      <a:pt x="75189" y="1726"/>
                      <a:pt x="75189" y="1726"/>
                    </a:cubicBezTo>
                    <a:cubicBezTo>
                      <a:pt x="75189" y="1726"/>
                      <a:pt x="75189" y="1726"/>
                      <a:pt x="75189" y="1726"/>
                    </a:cubicBezTo>
                    <a:cubicBezTo>
                      <a:pt x="75189" y="1726"/>
                      <a:pt x="75189" y="1726"/>
                      <a:pt x="75189" y="1726"/>
                    </a:cubicBezTo>
                    <a:cubicBezTo>
                      <a:pt x="75189" y="1726"/>
                      <a:pt x="75189" y="1726"/>
                      <a:pt x="75189" y="1726"/>
                    </a:cubicBezTo>
                    <a:cubicBezTo>
                      <a:pt x="75189" y="1726"/>
                      <a:pt x="75189" y="1726"/>
                      <a:pt x="75189" y="1726"/>
                    </a:cubicBezTo>
                    <a:cubicBezTo>
                      <a:pt x="75189" y="1726"/>
                      <a:pt x="75189" y="1726"/>
                      <a:pt x="75189" y="1726"/>
                    </a:cubicBezTo>
                    <a:cubicBezTo>
                      <a:pt x="75189" y="1726"/>
                      <a:pt x="75189" y="1726"/>
                      <a:pt x="75189" y="1726"/>
                    </a:cubicBezTo>
                    <a:cubicBezTo>
                      <a:pt x="75189" y="1726"/>
                      <a:pt x="75189" y="1726"/>
                      <a:pt x="75189" y="1726"/>
                    </a:cubicBezTo>
                    <a:cubicBezTo>
                      <a:pt x="75189" y="1726"/>
                      <a:pt x="75189" y="1726"/>
                      <a:pt x="75189" y="1726"/>
                    </a:cubicBezTo>
                    <a:cubicBezTo>
                      <a:pt x="75189" y="863"/>
                      <a:pt x="75189" y="863"/>
                      <a:pt x="75189" y="863"/>
                    </a:cubicBezTo>
                    <a:cubicBezTo>
                      <a:pt x="75189" y="863"/>
                      <a:pt x="75189" y="863"/>
                      <a:pt x="75189" y="863"/>
                    </a:cubicBezTo>
                    <a:cubicBezTo>
                      <a:pt x="75189" y="863"/>
                      <a:pt x="75189" y="863"/>
                      <a:pt x="75189" y="863"/>
                    </a:cubicBezTo>
                    <a:cubicBezTo>
                      <a:pt x="75189" y="863"/>
                      <a:pt x="75189" y="863"/>
                      <a:pt x="75189" y="863"/>
                    </a:cubicBezTo>
                    <a:cubicBezTo>
                      <a:pt x="75189" y="863"/>
                      <a:pt x="75189" y="863"/>
                      <a:pt x="75189" y="863"/>
                    </a:cubicBezTo>
                    <a:cubicBezTo>
                      <a:pt x="75949" y="863"/>
                      <a:pt x="75949" y="863"/>
                      <a:pt x="75949" y="863"/>
                    </a:cubicBezTo>
                    <a:cubicBezTo>
                      <a:pt x="75949" y="863"/>
                      <a:pt x="75949" y="863"/>
                      <a:pt x="75949" y="863"/>
                    </a:cubicBezTo>
                    <a:cubicBezTo>
                      <a:pt x="75949" y="863"/>
                      <a:pt x="75949" y="863"/>
                      <a:pt x="75949" y="863"/>
                    </a:cubicBezTo>
                    <a:cubicBezTo>
                      <a:pt x="75949" y="863"/>
                      <a:pt x="75949" y="863"/>
                      <a:pt x="75949" y="863"/>
                    </a:cubicBezTo>
                    <a:cubicBezTo>
                      <a:pt x="75949" y="863"/>
                      <a:pt x="75949" y="863"/>
                      <a:pt x="75949" y="863"/>
                    </a:cubicBezTo>
                    <a:cubicBezTo>
                      <a:pt x="75949" y="863"/>
                      <a:pt x="75949" y="863"/>
                      <a:pt x="75949" y="863"/>
                    </a:cubicBezTo>
                    <a:cubicBezTo>
                      <a:pt x="75949" y="863"/>
                      <a:pt x="75949" y="863"/>
                      <a:pt x="75949" y="863"/>
                    </a:cubicBezTo>
                    <a:cubicBezTo>
                      <a:pt x="75949" y="863"/>
                      <a:pt x="75949" y="863"/>
                      <a:pt x="75949" y="863"/>
                    </a:cubicBezTo>
                    <a:cubicBezTo>
                      <a:pt x="75949" y="863"/>
                      <a:pt x="75949" y="863"/>
                      <a:pt x="75949" y="863"/>
                    </a:cubicBezTo>
                    <a:cubicBezTo>
                      <a:pt x="75949" y="863"/>
                      <a:pt x="75949" y="863"/>
                      <a:pt x="75949" y="863"/>
                    </a:cubicBezTo>
                    <a:cubicBezTo>
                      <a:pt x="75949" y="863"/>
                      <a:pt x="75949" y="863"/>
                      <a:pt x="75949" y="863"/>
                    </a:cubicBezTo>
                    <a:cubicBezTo>
                      <a:pt x="75949" y="863"/>
                      <a:pt x="75949" y="863"/>
                      <a:pt x="75949" y="863"/>
                    </a:cubicBezTo>
                    <a:cubicBezTo>
                      <a:pt x="75949" y="863"/>
                      <a:pt x="75949" y="863"/>
                      <a:pt x="75949" y="863"/>
                    </a:cubicBezTo>
                    <a:cubicBezTo>
                      <a:pt x="75949" y="863"/>
                      <a:pt x="75949" y="863"/>
                      <a:pt x="75949" y="863"/>
                    </a:cubicBezTo>
                    <a:cubicBezTo>
                      <a:pt x="75949" y="863"/>
                      <a:pt x="75949" y="863"/>
                      <a:pt x="75949" y="863"/>
                    </a:cubicBezTo>
                    <a:cubicBezTo>
                      <a:pt x="75949" y="863"/>
                      <a:pt x="75949" y="863"/>
                      <a:pt x="75949" y="863"/>
                    </a:cubicBezTo>
                    <a:cubicBezTo>
                      <a:pt x="75949" y="863"/>
                      <a:pt x="75949" y="863"/>
                      <a:pt x="75949" y="863"/>
                    </a:cubicBezTo>
                    <a:cubicBezTo>
                      <a:pt x="75949" y="863"/>
                      <a:pt x="75949" y="863"/>
                      <a:pt x="75949" y="863"/>
                    </a:cubicBezTo>
                    <a:cubicBezTo>
                      <a:pt x="75949" y="863"/>
                      <a:pt x="75949" y="863"/>
                      <a:pt x="75949" y="863"/>
                    </a:cubicBezTo>
                    <a:cubicBezTo>
                      <a:pt x="75949" y="863"/>
                      <a:pt x="75949" y="863"/>
                      <a:pt x="75949" y="863"/>
                    </a:cubicBezTo>
                    <a:cubicBezTo>
                      <a:pt x="75949" y="863"/>
                      <a:pt x="75949" y="863"/>
                      <a:pt x="75949" y="863"/>
                    </a:cubicBezTo>
                    <a:cubicBezTo>
                      <a:pt x="75949" y="863"/>
                      <a:pt x="75949" y="863"/>
                      <a:pt x="75949" y="863"/>
                    </a:cubicBezTo>
                    <a:cubicBezTo>
                      <a:pt x="75949" y="863"/>
                      <a:pt x="75949" y="863"/>
                      <a:pt x="75949" y="863"/>
                    </a:cubicBezTo>
                    <a:cubicBezTo>
                      <a:pt x="75949" y="863"/>
                      <a:pt x="75949" y="863"/>
                      <a:pt x="75949" y="863"/>
                    </a:cubicBezTo>
                    <a:cubicBezTo>
                      <a:pt x="75949" y="863"/>
                      <a:pt x="75949" y="863"/>
                      <a:pt x="75949" y="863"/>
                    </a:cubicBezTo>
                    <a:cubicBezTo>
                      <a:pt x="75949" y="863"/>
                      <a:pt x="75949" y="863"/>
                      <a:pt x="75949" y="863"/>
                    </a:cubicBezTo>
                    <a:cubicBezTo>
                      <a:pt x="75949" y="863"/>
                      <a:pt x="75949" y="863"/>
                      <a:pt x="75949" y="863"/>
                    </a:cubicBezTo>
                    <a:cubicBezTo>
                      <a:pt x="75949" y="863"/>
                      <a:pt x="75949" y="863"/>
                      <a:pt x="75949" y="863"/>
                    </a:cubicBezTo>
                    <a:cubicBezTo>
                      <a:pt x="75949" y="863"/>
                      <a:pt x="75949" y="863"/>
                      <a:pt x="75949" y="863"/>
                    </a:cubicBezTo>
                    <a:cubicBezTo>
                      <a:pt x="75949" y="863"/>
                      <a:pt x="76708" y="2589"/>
                      <a:pt x="78227" y="3453"/>
                    </a:cubicBezTo>
                    <a:cubicBezTo>
                      <a:pt x="78227" y="3453"/>
                      <a:pt x="78227" y="3453"/>
                      <a:pt x="78227" y="3453"/>
                    </a:cubicBezTo>
                    <a:cubicBezTo>
                      <a:pt x="79746" y="3453"/>
                      <a:pt x="79746" y="3453"/>
                      <a:pt x="79746" y="3453"/>
                    </a:cubicBezTo>
                    <a:cubicBezTo>
                      <a:pt x="79746" y="3453"/>
                      <a:pt x="79746" y="3453"/>
                      <a:pt x="79746" y="3453"/>
                    </a:cubicBezTo>
                    <a:cubicBezTo>
                      <a:pt x="79746" y="3453"/>
                      <a:pt x="80506" y="2589"/>
                      <a:pt x="81265" y="2589"/>
                    </a:cubicBezTo>
                    <a:cubicBezTo>
                      <a:pt x="82784" y="2589"/>
                      <a:pt x="83544" y="2589"/>
                      <a:pt x="84303" y="2589"/>
                    </a:cubicBezTo>
                    <a:cubicBezTo>
                      <a:pt x="85822" y="2589"/>
                      <a:pt x="86582" y="4316"/>
                      <a:pt x="86582" y="4316"/>
                    </a:cubicBezTo>
                    <a:cubicBezTo>
                      <a:pt x="88860" y="6906"/>
                      <a:pt x="88860" y="6906"/>
                      <a:pt x="88860" y="6906"/>
                    </a:cubicBezTo>
                    <a:cubicBezTo>
                      <a:pt x="88860" y="6906"/>
                      <a:pt x="89620" y="8633"/>
                      <a:pt x="89620" y="9496"/>
                    </a:cubicBezTo>
                    <a:cubicBezTo>
                      <a:pt x="90379" y="10359"/>
                      <a:pt x="90379" y="11223"/>
                      <a:pt x="90379" y="11223"/>
                    </a:cubicBezTo>
                    <a:cubicBezTo>
                      <a:pt x="90379" y="11223"/>
                      <a:pt x="90379" y="11223"/>
                      <a:pt x="90379" y="11223"/>
                    </a:cubicBezTo>
                    <a:cubicBezTo>
                      <a:pt x="91139" y="11223"/>
                      <a:pt x="96455" y="13812"/>
                      <a:pt x="97215" y="13812"/>
                    </a:cubicBezTo>
                    <a:cubicBezTo>
                      <a:pt x="97215" y="13812"/>
                      <a:pt x="97974" y="13812"/>
                      <a:pt x="97974" y="13812"/>
                    </a:cubicBezTo>
                    <a:cubicBezTo>
                      <a:pt x="97974" y="12086"/>
                      <a:pt x="97215" y="11223"/>
                      <a:pt x="98734" y="10359"/>
                    </a:cubicBezTo>
                    <a:cubicBezTo>
                      <a:pt x="99493" y="10359"/>
                      <a:pt x="100253" y="12086"/>
                      <a:pt x="100253" y="10359"/>
                    </a:cubicBezTo>
                    <a:cubicBezTo>
                      <a:pt x="100253" y="8633"/>
                      <a:pt x="101012" y="9496"/>
                      <a:pt x="100253" y="7769"/>
                    </a:cubicBezTo>
                    <a:close/>
                  </a:path>
                </a:pathLst>
              </a:custGeom>
              <a:grpFill/>
              <a:ln w="3175" cap="flat" cmpd="sng">
                <a:solidFill>
                  <a:srgbClr val="FFFFFF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45713" tIns="22850" rIns="45713" bIns="22850" anchor="t" anchorCtr="0">
                <a:noAutofit/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7F7F7F"/>
                  </a:solidFill>
                  <a:effectLst/>
                  <a:uLnTx/>
                  <a:uFillTx/>
                  <a:latin typeface="Calibri" panose="020F0502020204030204" pitchFamily="34" charset="0"/>
                  <a:ea typeface="Source Sans Pro"/>
                  <a:cs typeface="Calibri" panose="020F0502020204030204" pitchFamily="34" charset="0"/>
                  <a:sym typeface="Source Sans Pro"/>
                </a:endParaRPr>
              </a:p>
            </p:txBody>
          </p:sp>
          <p:sp>
            <p:nvSpPr>
              <p:cNvPr id="169" name="Shape 2027">
                <a:extLst>
                  <a:ext uri="{FF2B5EF4-FFF2-40B4-BE49-F238E27FC236}">
                    <a16:creationId xmlns:a16="http://schemas.microsoft.com/office/drawing/2014/main" id="{0E467FA9-D295-B045-8494-D724A49B7271}"/>
                  </a:ext>
                </a:extLst>
              </p:cNvPr>
              <p:cNvSpPr/>
              <p:nvPr/>
            </p:nvSpPr>
            <p:spPr>
              <a:xfrm>
                <a:off x="4877542" y="1947009"/>
                <a:ext cx="322132" cy="369699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32340" y="23712"/>
                    </a:moveTo>
                    <a:cubicBezTo>
                      <a:pt x="37446" y="21556"/>
                      <a:pt x="37446" y="21556"/>
                      <a:pt x="37446" y="21556"/>
                    </a:cubicBezTo>
                    <a:cubicBezTo>
                      <a:pt x="40000" y="17245"/>
                      <a:pt x="40000" y="17245"/>
                      <a:pt x="40000" y="17245"/>
                    </a:cubicBezTo>
                    <a:cubicBezTo>
                      <a:pt x="43404" y="12215"/>
                      <a:pt x="43404" y="12215"/>
                      <a:pt x="43404" y="12215"/>
                    </a:cubicBezTo>
                    <a:cubicBezTo>
                      <a:pt x="45106" y="10059"/>
                      <a:pt x="45106" y="10059"/>
                      <a:pt x="45106" y="10059"/>
                    </a:cubicBezTo>
                    <a:cubicBezTo>
                      <a:pt x="46808" y="6467"/>
                      <a:pt x="46808" y="6467"/>
                      <a:pt x="46808" y="6467"/>
                    </a:cubicBezTo>
                    <a:cubicBezTo>
                      <a:pt x="51914" y="5029"/>
                      <a:pt x="51914" y="5029"/>
                      <a:pt x="51914" y="5029"/>
                    </a:cubicBezTo>
                    <a:cubicBezTo>
                      <a:pt x="51914" y="5029"/>
                      <a:pt x="55319" y="4311"/>
                      <a:pt x="56170" y="4311"/>
                    </a:cubicBezTo>
                    <a:cubicBezTo>
                      <a:pt x="57021" y="3592"/>
                      <a:pt x="62127" y="0"/>
                      <a:pt x="62127" y="0"/>
                    </a:cubicBezTo>
                    <a:cubicBezTo>
                      <a:pt x="62978" y="0"/>
                      <a:pt x="62978" y="0"/>
                      <a:pt x="62978" y="0"/>
                    </a:cubicBezTo>
                    <a:cubicBezTo>
                      <a:pt x="60425" y="3592"/>
                      <a:pt x="60425" y="3592"/>
                      <a:pt x="60425" y="3592"/>
                    </a:cubicBezTo>
                    <a:cubicBezTo>
                      <a:pt x="60425" y="5748"/>
                      <a:pt x="60425" y="5748"/>
                      <a:pt x="60425" y="5748"/>
                    </a:cubicBezTo>
                    <a:cubicBezTo>
                      <a:pt x="60425" y="7185"/>
                      <a:pt x="60425" y="7185"/>
                      <a:pt x="60425" y="7185"/>
                    </a:cubicBezTo>
                    <a:cubicBezTo>
                      <a:pt x="61276" y="10059"/>
                      <a:pt x="61276" y="10059"/>
                      <a:pt x="61276" y="10059"/>
                    </a:cubicBezTo>
                    <a:cubicBezTo>
                      <a:pt x="62127" y="10778"/>
                      <a:pt x="62127" y="10778"/>
                      <a:pt x="62127" y="10778"/>
                    </a:cubicBezTo>
                    <a:cubicBezTo>
                      <a:pt x="62127" y="13652"/>
                      <a:pt x="62127" y="13652"/>
                      <a:pt x="62127" y="13652"/>
                    </a:cubicBezTo>
                    <a:cubicBezTo>
                      <a:pt x="62127" y="16526"/>
                      <a:pt x="62127" y="16526"/>
                      <a:pt x="62127" y="16526"/>
                    </a:cubicBezTo>
                    <a:cubicBezTo>
                      <a:pt x="62127" y="16526"/>
                      <a:pt x="64680" y="17964"/>
                      <a:pt x="63829" y="18682"/>
                    </a:cubicBezTo>
                    <a:cubicBezTo>
                      <a:pt x="62127" y="19401"/>
                      <a:pt x="60425" y="21556"/>
                      <a:pt x="60425" y="21556"/>
                    </a:cubicBezTo>
                    <a:cubicBezTo>
                      <a:pt x="59574" y="25868"/>
                      <a:pt x="59574" y="25868"/>
                      <a:pt x="59574" y="25868"/>
                    </a:cubicBezTo>
                    <a:cubicBezTo>
                      <a:pt x="56170" y="29461"/>
                      <a:pt x="56170" y="29461"/>
                      <a:pt x="56170" y="29461"/>
                    </a:cubicBezTo>
                    <a:cubicBezTo>
                      <a:pt x="57021" y="33772"/>
                      <a:pt x="57021" y="33772"/>
                      <a:pt x="57021" y="33772"/>
                    </a:cubicBezTo>
                    <a:cubicBezTo>
                      <a:pt x="57872" y="37365"/>
                      <a:pt x="57872" y="37365"/>
                      <a:pt x="57872" y="37365"/>
                    </a:cubicBezTo>
                    <a:cubicBezTo>
                      <a:pt x="57021" y="40239"/>
                      <a:pt x="57021" y="40239"/>
                      <a:pt x="57021" y="40239"/>
                    </a:cubicBezTo>
                    <a:cubicBezTo>
                      <a:pt x="59574" y="42395"/>
                      <a:pt x="59574" y="42395"/>
                      <a:pt x="59574" y="42395"/>
                    </a:cubicBezTo>
                    <a:cubicBezTo>
                      <a:pt x="58723" y="43832"/>
                      <a:pt x="58723" y="43832"/>
                      <a:pt x="58723" y="43832"/>
                    </a:cubicBezTo>
                    <a:cubicBezTo>
                      <a:pt x="59574" y="45988"/>
                      <a:pt x="59574" y="45988"/>
                      <a:pt x="59574" y="45988"/>
                    </a:cubicBezTo>
                    <a:cubicBezTo>
                      <a:pt x="62127" y="47425"/>
                      <a:pt x="62127" y="47425"/>
                      <a:pt x="62127" y="47425"/>
                    </a:cubicBezTo>
                    <a:cubicBezTo>
                      <a:pt x="62127" y="47425"/>
                      <a:pt x="63829" y="47425"/>
                      <a:pt x="64680" y="47425"/>
                    </a:cubicBezTo>
                    <a:cubicBezTo>
                      <a:pt x="65531" y="47425"/>
                      <a:pt x="68085" y="46706"/>
                      <a:pt x="68936" y="46706"/>
                    </a:cubicBezTo>
                    <a:cubicBezTo>
                      <a:pt x="69787" y="46706"/>
                      <a:pt x="71489" y="47425"/>
                      <a:pt x="71489" y="47425"/>
                    </a:cubicBezTo>
                    <a:cubicBezTo>
                      <a:pt x="74042" y="50299"/>
                      <a:pt x="74042" y="50299"/>
                      <a:pt x="74042" y="50299"/>
                    </a:cubicBezTo>
                    <a:cubicBezTo>
                      <a:pt x="74042" y="52455"/>
                      <a:pt x="74042" y="52455"/>
                      <a:pt x="74042" y="52455"/>
                    </a:cubicBezTo>
                    <a:cubicBezTo>
                      <a:pt x="74042" y="52455"/>
                      <a:pt x="73191" y="53892"/>
                      <a:pt x="73191" y="54610"/>
                    </a:cubicBezTo>
                    <a:cubicBezTo>
                      <a:pt x="72340" y="55329"/>
                      <a:pt x="71489" y="56766"/>
                      <a:pt x="71489" y="56766"/>
                    </a:cubicBezTo>
                    <a:cubicBezTo>
                      <a:pt x="69787" y="58203"/>
                      <a:pt x="69787" y="58203"/>
                      <a:pt x="69787" y="58203"/>
                    </a:cubicBezTo>
                    <a:cubicBezTo>
                      <a:pt x="68936" y="60359"/>
                      <a:pt x="68936" y="60359"/>
                      <a:pt x="68936" y="60359"/>
                    </a:cubicBezTo>
                    <a:cubicBezTo>
                      <a:pt x="68085" y="61796"/>
                      <a:pt x="68085" y="61796"/>
                      <a:pt x="68085" y="61796"/>
                    </a:cubicBezTo>
                    <a:cubicBezTo>
                      <a:pt x="68085" y="61796"/>
                      <a:pt x="68085" y="61796"/>
                      <a:pt x="68085" y="61796"/>
                    </a:cubicBezTo>
                    <a:cubicBezTo>
                      <a:pt x="66382" y="60359"/>
                      <a:pt x="66382" y="60359"/>
                      <a:pt x="66382" y="60359"/>
                    </a:cubicBezTo>
                    <a:cubicBezTo>
                      <a:pt x="66382" y="60359"/>
                      <a:pt x="66382" y="58203"/>
                      <a:pt x="65531" y="58922"/>
                    </a:cubicBezTo>
                    <a:cubicBezTo>
                      <a:pt x="64680" y="58922"/>
                      <a:pt x="63829" y="60359"/>
                      <a:pt x="63829" y="60359"/>
                    </a:cubicBezTo>
                    <a:cubicBezTo>
                      <a:pt x="64680" y="61796"/>
                      <a:pt x="64680" y="61796"/>
                      <a:pt x="64680" y="61796"/>
                    </a:cubicBezTo>
                    <a:cubicBezTo>
                      <a:pt x="64680" y="61796"/>
                      <a:pt x="65531" y="63952"/>
                      <a:pt x="64680" y="63952"/>
                    </a:cubicBezTo>
                    <a:cubicBezTo>
                      <a:pt x="63829" y="63952"/>
                      <a:pt x="62978" y="63952"/>
                      <a:pt x="62978" y="63952"/>
                    </a:cubicBezTo>
                    <a:cubicBezTo>
                      <a:pt x="62127" y="61077"/>
                      <a:pt x="62127" y="61077"/>
                      <a:pt x="62127" y="61077"/>
                    </a:cubicBezTo>
                    <a:cubicBezTo>
                      <a:pt x="59574" y="60359"/>
                      <a:pt x="59574" y="60359"/>
                      <a:pt x="59574" y="60359"/>
                    </a:cubicBezTo>
                    <a:cubicBezTo>
                      <a:pt x="61276" y="57485"/>
                      <a:pt x="61276" y="57485"/>
                      <a:pt x="61276" y="57485"/>
                    </a:cubicBezTo>
                    <a:cubicBezTo>
                      <a:pt x="59574" y="56766"/>
                      <a:pt x="59574" y="56766"/>
                      <a:pt x="59574" y="56766"/>
                    </a:cubicBezTo>
                    <a:cubicBezTo>
                      <a:pt x="59574" y="56766"/>
                      <a:pt x="58723" y="56766"/>
                      <a:pt x="57872" y="57485"/>
                    </a:cubicBezTo>
                    <a:cubicBezTo>
                      <a:pt x="57872" y="58203"/>
                      <a:pt x="57021" y="61077"/>
                      <a:pt x="57021" y="61077"/>
                    </a:cubicBezTo>
                    <a:cubicBezTo>
                      <a:pt x="56170" y="63952"/>
                      <a:pt x="56170" y="63952"/>
                      <a:pt x="56170" y="63952"/>
                    </a:cubicBezTo>
                    <a:cubicBezTo>
                      <a:pt x="56170" y="63952"/>
                      <a:pt x="57021" y="64670"/>
                      <a:pt x="57021" y="65389"/>
                    </a:cubicBezTo>
                    <a:cubicBezTo>
                      <a:pt x="57021" y="66107"/>
                      <a:pt x="56170" y="66826"/>
                      <a:pt x="56170" y="66826"/>
                    </a:cubicBezTo>
                    <a:cubicBezTo>
                      <a:pt x="56170" y="66826"/>
                      <a:pt x="56170" y="67544"/>
                      <a:pt x="56170" y="68263"/>
                    </a:cubicBezTo>
                    <a:cubicBezTo>
                      <a:pt x="56170" y="68263"/>
                      <a:pt x="57021" y="69700"/>
                      <a:pt x="57021" y="70419"/>
                    </a:cubicBezTo>
                    <a:cubicBezTo>
                      <a:pt x="57021" y="70419"/>
                      <a:pt x="57021" y="71137"/>
                      <a:pt x="56170" y="71137"/>
                    </a:cubicBezTo>
                    <a:cubicBezTo>
                      <a:pt x="56170" y="71856"/>
                      <a:pt x="56170" y="71856"/>
                      <a:pt x="56170" y="72574"/>
                    </a:cubicBezTo>
                    <a:cubicBezTo>
                      <a:pt x="55319" y="72574"/>
                      <a:pt x="54468" y="73293"/>
                      <a:pt x="54468" y="73293"/>
                    </a:cubicBezTo>
                    <a:cubicBezTo>
                      <a:pt x="54468" y="73293"/>
                      <a:pt x="52765" y="74011"/>
                      <a:pt x="52765" y="74011"/>
                    </a:cubicBezTo>
                    <a:cubicBezTo>
                      <a:pt x="52765" y="74011"/>
                      <a:pt x="51914" y="73293"/>
                      <a:pt x="51063" y="73293"/>
                    </a:cubicBezTo>
                    <a:cubicBezTo>
                      <a:pt x="50212" y="73293"/>
                      <a:pt x="50212" y="72574"/>
                      <a:pt x="49361" y="73293"/>
                    </a:cubicBezTo>
                    <a:cubicBezTo>
                      <a:pt x="48510" y="74011"/>
                      <a:pt x="48510" y="74011"/>
                      <a:pt x="48510" y="74011"/>
                    </a:cubicBezTo>
                    <a:cubicBezTo>
                      <a:pt x="49361" y="74730"/>
                      <a:pt x="49361" y="74730"/>
                      <a:pt x="49361" y="74730"/>
                    </a:cubicBezTo>
                    <a:cubicBezTo>
                      <a:pt x="51063" y="74730"/>
                      <a:pt x="51063" y="74730"/>
                      <a:pt x="51063" y="74730"/>
                    </a:cubicBezTo>
                    <a:cubicBezTo>
                      <a:pt x="51063" y="76167"/>
                      <a:pt x="51063" y="76167"/>
                      <a:pt x="51063" y="76167"/>
                    </a:cubicBezTo>
                    <a:cubicBezTo>
                      <a:pt x="51063" y="76167"/>
                      <a:pt x="51914" y="76167"/>
                      <a:pt x="51914" y="76886"/>
                    </a:cubicBezTo>
                    <a:cubicBezTo>
                      <a:pt x="51063" y="77604"/>
                      <a:pt x="50212" y="78323"/>
                      <a:pt x="50212" y="78323"/>
                    </a:cubicBezTo>
                    <a:cubicBezTo>
                      <a:pt x="48510" y="79760"/>
                      <a:pt x="48510" y="79760"/>
                      <a:pt x="48510" y="79760"/>
                    </a:cubicBezTo>
                    <a:cubicBezTo>
                      <a:pt x="46808" y="80479"/>
                      <a:pt x="46808" y="80479"/>
                      <a:pt x="46808" y="80479"/>
                    </a:cubicBezTo>
                    <a:cubicBezTo>
                      <a:pt x="46808" y="80479"/>
                      <a:pt x="45106" y="79760"/>
                      <a:pt x="45106" y="80479"/>
                    </a:cubicBezTo>
                    <a:cubicBezTo>
                      <a:pt x="44255" y="80479"/>
                      <a:pt x="43404" y="80479"/>
                      <a:pt x="43404" y="80479"/>
                    </a:cubicBezTo>
                    <a:cubicBezTo>
                      <a:pt x="43404" y="81197"/>
                      <a:pt x="45106" y="82634"/>
                      <a:pt x="45106" y="82634"/>
                    </a:cubicBezTo>
                    <a:cubicBezTo>
                      <a:pt x="41702" y="79760"/>
                      <a:pt x="41702" y="79760"/>
                      <a:pt x="41702" y="79760"/>
                    </a:cubicBezTo>
                    <a:cubicBezTo>
                      <a:pt x="40000" y="79760"/>
                      <a:pt x="40000" y="79760"/>
                      <a:pt x="40000" y="79760"/>
                    </a:cubicBezTo>
                    <a:cubicBezTo>
                      <a:pt x="42553" y="81197"/>
                      <a:pt x="42553" y="81197"/>
                      <a:pt x="42553" y="81197"/>
                    </a:cubicBezTo>
                    <a:cubicBezTo>
                      <a:pt x="43404" y="82634"/>
                      <a:pt x="43404" y="82634"/>
                      <a:pt x="43404" y="82634"/>
                    </a:cubicBezTo>
                    <a:cubicBezTo>
                      <a:pt x="45106" y="83353"/>
                      <a:pt x="45106" y="83353"/>
                      <a:pt x="45106" y="83353"/>
                    </a:cubicBezTo>
                    <a:cubicBezTo>
                      <a:pt x="44255" y="84071"/>
                      <a:pt x="44255" y="84071"/>
                      <a:pt x="44255" y="84071"/>
                    </a:cubicBezTo>
                    <a:cubicBezTo>
                      <a:pt x="43404" y="84790"/>
                      <a:pt x="43404" y="84790"/>
                      <a:pt x="43404" y="84790"/>
                    </a:cubicBezTo>
                    <a:cubicBezTo>
                      <a:pt x="41702" y="86227"/>
                      <a:pt x="41702" y="86227"/>
                      <a:pt x="41702" y="86227"/>
                    </a:cubicBezTo>
                    <a:cubicBezTo>
                      <a:pt x="41702" y="86227"/>
                      <a:pt x="40851" y="86946"/>
                      <a:pt x="40000" y="86946"/>
                    </a:cubicBezTo>
                    <a:cubicBezTo>
                      <a:pt x="40000" y="86946"/>
                      <a:pt x="37446" y="86946"/>
                      <a:pt x="37446" y="86946"/>
                    </a:cubicBezTo>
                    <a:cubicBezTo>
                      <a:pt x="38297" y="87664"/>
                      <a:pt x="38297" y="87664"/>
                      <a:pt x="38297" y="87664"/>
                    </a:cubicBezTo>
                    <a:cubicBezTo>
                      <a:pt x="40000" y="88383"/>
                      <a:pt x="40000" y="88383"/>
                      <a:pt x="40000" y="88383"/>
                    </a:cubicBezTo>
                    <a:cubicBezTo>
                      <a:pt x="40000" y="88383"/>
                      <a:pt x="40851" y="87664"/>
                      <a:pt x="40851" y="88383"/>
                    </a:cubicBezTo>
                    <a:cubicBezTo>
                      <a:pt x="40000" y="88383"/>
                      <a:pt x="40000" y="88383"/>
                      <a:pt x="40000" y="89101"/>
                    </a:cubicBezTo>
                    <a:cubicBezTo>
                      <a:pt x="40000" y="90538"/>
                      <a:pt x="40000" y="92694"/>
                      <a:pt x="40000" y="92694"/>
                    </a:cubicBezTo>
                    <a:cubicBezTo>
                      <a:pt x="41702" y="94850"/>
                      <a:pt x="41702" y="94850"/>
                      <a:pt x="41702" y="94850"/>
                    </a:cubicBezTo>
                    <a:cubicBezTo>
                      <a:pt x="42553" y="95568"/>
                      <a:pt x="42553" y="95568"/>
                      <a:pt x="42553" y="95568"/>
                    </a:cubicBezTo>
                    <a:cubicBezTo>
                      <a:pt x="42553" y="95568"/>
                      <a:pt x="42553" y="95568"/>
                      <a:pt x="42553" y="96287"/>
                    </a:cubicBezTo>
                    <a:cubicBezTo>
                      <a:pt x="42553" y="96287"/>
                      <a:pt x="42553" y="97005"/>
                      <a:pt x="42553" y="97005"/>
                    </a:cubicBezTo>
                    <a:cubicBezTo>
                      <a:pt x="42553" y="98443"/>
                      <a:pt x="42553" y="98443"/>
                      <a:pt x="42553" y="98443"/>
                    </a:cubicBezTo>
                    <a:cubicBezTo>
                      <a:pt x="42553" y="98443"/>
                      <a:pt x="41702" y="99161"/>
                      <a:pt x="40851" y="99161"/>
                    </a:cubicBezTo>
                    <a:cubicBezTo>
                      <a:pt x="40851" y="99161"/>
                      <a:pt x="37446" y="99880"/>
                      <a:pt x="37446" y="99880"/>
                    </a:cubicBezTo>
                    <a:cubicBezTo>
                      <a:pt x="36595" y="101317"/>
                      <a:pt x="36595" y="101317"/>
                      <a:pt x="36595" y="101317"/>
                    </a:cubicBezTo>
                    <a:cubicBezTo>
                      <a:pt x="38297" y="102035"/>
                      <a:pt x="38297" y="102035"/>
                      <a:pt x="38297" y="102035"/>
                    </a:cubicBezTo>
                    <a:cubicBezTo>
                      <a:pt x="38297" y="102035"/>
                      <a:pt x="38297" y="103473"/>
                      <a:pt x="38297" y="103473"/>
                    </a:cubicBezTo>
                    <a:cubicBezTo>
                      <a:pt x="38297" y="104191"/>
                      <a:pt x="37446" y="104910"/>
                      <a:pt x="37446" y="104910"/>
                    </a:cubicBezTo>
                    <a:cubicBezTo>
                      <a:pt x="39148" y="104910"/>
                      <a:pt x="39148" y="104910"/>
                      <a:pt x="39148" y="104910"/>
                    </a:cubicBezTo>
                    <a:cubicBezTo>
                      <a:pt x="41702" y="105628"/>
                      <a:pt x="41702" y="105628"/>
                      <a:pt x="41702" y="105628"/>
                    </a:cubicBezTo>
                    <a:cubicBezTo>
                      <a:pt x="45106" y="109221"/>
                      <a:pt x="45106" y="109221"/>
                      <a:pt x="45106" y="109221"/>
                    </a:cubicBezTo>
                    <a:cubicBezTo>
                      <a:pt x="44255" y="112095"/>
                      <a:pt x="44255" y="112095"/>
                      <a:pt x="44255" y="112095"/>
                    </a:cubicBezTo>
                    <a:cubicBezTo>
                      <a:pt x="42553" y="113532"/>
                      <a:pt x="42553" y="113532"/>
                      <a:pt x="42553" y="113532"/>
                    </a:cubicBezTo>
                    <a:cubicBezTo>
                      <a:pt x="40851" y="110658"/>
                      <a:pt x="40851" y="110658"/>
                      <a:pt x="40851" y="110658"/>
                    </a:cubicBezTo>
                    <a:cubicBezTo>
                      <a:pt x="40851" y="110658"/>
                      <a:pt x="40000" y="110658"/>
                      <a:pt x="40000" y="111377"/>
                    </a:cubicBezTo>
                    <a:cubicBezTo>
                      <a:pt x="39148" y="111377"/>
                      <a:pt x="36595" y="112814"/>
                      <a:pt x="36595" y="112814"/>
                    </a:cubicBezTo>
                    <a:cubicBezTo>
                      <a:pt x="36595" y="112814"/>
                      <a:pt x="34893" y="113532"/>
                      <a:pt x="34042" y="113532"/>
                    </a:cubicBezTo>
                    <a:cubicBezTo>
                      <a:pt x="34042" y="113532"/>
                      <a:pt x="33191" y="113532"/>
                      <a:pt x="33191" y="113532"/>
                    </a:cubicBezTo>
                    <a:cubicBezTo>
                      <a:pt x="30638" y="112814"/>
                      <a:pt x="30638" y="112814"/>
                      <a:pt x="30638" y="112814"/>
                    </a:cubicBezTo>
                    <a:cubicBezTo>
                      <a:pt x="27234" y="111377"/>
                      <a:pt x="27234" y="111377"/>
                      <a:pt x="27234" y="111377"/>
                    </a:cubicBezTo>
                    <a:cubicBezTo>
                      <a:pt x="27234" y="111377"/>
                      <a:pt x="25531" y="110658"/>
                      <a:pt x="24680" y="110658"/>
                    </a:cubicBezTo>
                    <a:cubicBezTo>
                      <a:pt x="23829" y="110658"/>
                      <a:pt x="19574" y="109221"/>
                      <a:pt x="19574" y="109221"/>
                    </a:cubicBezTo>
                    <a:cubicBezTo>
                      <a:pt x="17872" y="109940"/>
                      <a:pt x="17872" y="109940"/>
                      <a:pt x="17872" y="109940"/>
                    </a:cubicBezTo>
                    <a:cubicBezTo>
                      <a:pt x="15319" y="109940"/>
                      <a:pt x="15319" y="109940"/>
                      <a:pt x="15319" y="109940"/>
                    </a:cubicBezTo>
                    <a:cubicBezTo>
                      <a:pt x="13617" y="109221"/>
                      <a:pt x="13617" y="109221"/>
                      <a:pt x="13617" y="109221"/>
                    </a:cubicBezTo>
                    <a:cubicBezTo>
                      <a:pt x="11914" y="107065"/>
                      <a:pt x="11914" y="107065"/>
                      <a:pt x="11914" y="107065"/>
                    </a:cubicBezTo>
                    <a:cubicBezTo>
                      <a:pt x="11914" y="107065"/>
                      <a:pt x="11063" y="105628"/>
                      <a:pt x="11063" y="105628"/>
                    </a:cubicBezTo>
                    <a:cubicBezTo>
                      <a:pt x="11063" y="105628"/>
                      <a:pt x="13617" y="104191"/>
                      <a:pt x="13617" y="104191"/>
                    </a:cubicBezTo>
                    <a:cubicBezTo>
                      <a:pt x="14468" y="104191"/>
                      <a:pt x="14468" y="103473"/>
                      <a:pt x="14468" y="103473"/>
                    </a:cubicBezTo>
                    <a:cubicBezTo>
                      <a:pt x="14468" y="100598"/>
                      <a:pt x="14468" y="100598"/>
                      <a:pt x="14468" y="100598"/>
                    </a:cubicBezTo>
                    <a:cubicBezTo>
                      <a:pt x="14468" y="100598"/>
                      <a:pt x="14468" y="99161"/>
                      <a:pt x="14468" y="99161"/>
                    </a:cubicBezTo>
                    <a:cubicBezTo>
                      <a:pt x="14468" y="98443"/>
                      <a:pt x="15319" y="97724"/>
                      <a:pt x="15319" y="97724"/>
                    </a:cubicBezTo>
                    <a:cubicBezTo>
                      <a:pt x="15319" y="97724"/>
                      <a:pt x="15319" y="95568"/>
                      <a:pt x="14468" y="94850"/>
                    </a:cubicBezTo>
                    <a:cubicBezTo>
                      <a:pt x="14468" y="93413"/>
                      <a:pt x="14468" y="91976"/>
                      <a:pt x="14468" y="91976"/>
                    </a:cubicBezTo>
                    <a:cubicBezTo>
                      <a:pt x="12765" y="89820"/>
                      <a:pt x="12765" y="89820"/>
                      <a:pt x="12765" y="89820"/>
                    </a:cubicBezTo>
                    <a:cubicBezTo>
                      <a:pt x="12765" y="89820"/>
                      <a:pt x="11914" y="89820"/>
                      <a:pt x="10212" y="89101"/>
                    </a:cubicBezTo>
                    <a:cubicBezTo>
                      <a:pt x="8510" y="88383"/>
                      <a:pt x="5957" y="87664"/>
                      <a:pt x="5957" y="87664"/>
                    </a:cubicBezTo>
                    <a:cubicBezTo>
                      <a:pt x="5957" y="85508"/>
                      <a:pt x="5957" y="85508"/>
                      <a:pt x="5957" y="85508"/>
                    </a:cubicBezTo>
                    <a:cubicBezTo>
                      <a:pt x="5106" y="84790"/>
                      <a:pt x="5106" y="84790"/>
                      <a:pt x="5106" y="84790"/>
                    </a:cubicBezTo>
                    <a:cubicBezTo>
                      <a:pt x="5106" y="84790"/>
                      <a:pt x="3404" y="84790"/>
                      <a:pt x="3404" y="85508"/>
                    </a:cubicBezTo>
                    <a:cubicBezTo>
                      <a:pt x="3404" y="85508"/>
                      <a:pt x="3404" y="86227"/>
                      <a:pt x="3404" y="86227"/>
                    </a:cubicBezTo>
                    <a:cubicBezTo>
                      <a:pt x="1702" y="85508"/>
                      <a:pt x="1702" y="85508"/>
                      <a:pt x="1702" y="85508"/>
                    </a:cubicBezTo>
                    <a:cubicBezTo>
                      <a:pt x="1702" y="85508"/>
                      <a:pt x="0" y="83353"/>
                      <a:pt x="0" y="82634"/>
                    </a:cubicBezTo>
                    <a:cubicBezTo>
                      <a:pt x="851" y="82634"/>
                      <a:pt x="1702" y="81916"/>
                      <a:pt x="1702" y="81197"/>
                    </a:cubicBezTo>
                    <a:cubicBezTo>
                      <a:pt x="2553" y="80479"/>
                      <a:pt x="3404" y="79041"/>
                      <a:pt x="3404" y="78323"/>
                    </a:cubicBezTo>
                    <a:cubicBezTo>
                      <a:pt x="3404" y="78323"/>
                      <a:pt x="3404" y="75449"/>
                      <a:pt x="3404" y="75449"/>
                    </a:cubicBezTo>
                    <a:cubicBezTo>
                      <a:pt x="3404" y="75449"/>
                      <a:pt x="2553" y="74730"/>
                      <a:pt x="3404" y="74730"/>
                    </a:cubicBezTo>
                    <a:cubicBezTo>
                      <a:pt x="4255" y="74730"/>
                      <a:pt x="3404" y="74730"/>
                      <a:pt x="4255" y="74730"/>
                    </a:cubicBezTo>
                    <a:cubicBezTo>
                      <a:pt x="5106" y="74011"/>
                      <a:pt x="7659" y="72574"/>
                      <a:pt x="7659" y="72574"/>
                    </a:cubicBezTo>
                    <a:cubicBezTo>
                      <a:pt x="7659" y="71137"/>
                      <a:pt x="7659" y="71137"/>
                      <a:pt x="7659" y="71137"/>
                    </a:cubicBezTo>
                    <a:cubicBezTo>
                      <a:pt x="7659" y="71137"/>
                      <a:pt x="6808" y="69700"/>
                      <a:pt x="6808" y="68982"/>
                    </a:cubicBezTo>
                    <a:cubicBezTo>
                      <a:pt x="6808" y="68982"/>
                      <a:pt x="6808" y="68982"/>
                      <a:pt x="6808" y="68263"/>
                    </a:cubicBezTo>
                    <a:cubicBezTo>
                      <a:pt x="6808" y="66826"/>
                      <a:pt x="3404" y="63952"/>
                      <a:pt x="3404" y="63952"/>
                    </a:cubicBezTo>
                    <a:cubicBezTo>
                      <a:pt x="1702" y="63952"/>
                      <a:pt x="1702" y="63952"/>
                      <a:pt x="1702" y="63952"/>
                    </a:cubicBezTo>
                    <a:cubicBezTo>
                      <a:pt x="1702" y="63952"/>
                      <a:pt x="1702" y="63233"/>
                      <a:pt x="1702" y="62514"/>
                    </a:cubicBezTo>
                    <a:cubicBezTo>
                      <a:pt x="1702" y="62514"/>
                      <a:pt x="1702" y="60359"/>
                      <a:pt x="1702" y="60359"/>
                    </a:cubicBezTo>
                    <a:cubicBezTo>
                      <a:pt x="2553" y="57485"/>
                      <a:pt x="2553" y="57485"/>
                      <a:pt x="2553" y="57485"/>
                    </a:cubicBezTo>
                    <a:cubicBezTo>
                      <a:pt x="1702" y="52455"/>
                      <a:pt x="1702" y="52455"/>
                      <a:pt x="1702" y="52455"/>
                    </a:cubicBezTo>
                    <a:cubicBezTo>
                      <a:pt x="1702" y="48862"/>
                      <a:pt x="1702" y="48862"/>
                      <a:pt x="1702" y="48862"/>
                    </a:cubicBezTo>
                    <a:cubicBezTo>
                      <a:pt x="1702" y="48862"/>
                      <a:pt x="1702" y="45988"/>
                      <a:pt x="1702" y="45269"/>
                    </a:cubicBezTo>
                    <a:cubicBezTo>
                      <a:pt x="1702" y="45269"/>
                      <a:pt x="3404" y="42395"/>
                      <a:pt x="3404" y="42395"/>
                    </a:cubicBezTo>
                    <a:cubicBezTo>
                      <a:pt x="4255" y="40958"/>
                      <a:pt x="4255" y="40958"/>
                      <a:pt x="4255" y="40958"/>
                    </a:cubicBezTo>
                    <a:cubicBezTo>
                      <a:pt x="5106" y="43113"/>
                      <a:pt x="5106" y="43113"/>
                      <a:pt x="5106" y="43113"/>
                    </a:cubicBezTo>
                    <a:cubicBezTo>
                      <a:pt x="5106" y="43113"/>
                      <a:pt x="4255" y="43832"/>
                      <a:pt x="5106" y="44550"/>
                    </a:cubicBezTo>
                    <a:cubicBezTo>
                      <a:pt x="5957" y="44550"/>
                      <a:pt x="6808" y="44550"/>
                      <a:pt x="7659" y="44550"/>
                    </a:cubicBezTo>
                    <a:cubicBezTo>
                      <a:pt x="7659" y="44550"/>
                      <a:pt x="8510" y="45269"/>
                      <a:pt x="8510" y="45269"/>
                    </a:cubicBezTo>
                    <a:cubicBezTo>
                      <a:pt x="11063" y="46706"/>
                      <a:pt x="11063" y="46706"/>
                      <a:pt x="11063" y="46706"/>
                    </a:cubicBezTo>
                    <a:cubicBezTo>
                      <a:pt x="12765" y="48143"/>
                      <a:pt x="12765" y="48143"/>
                      <a:pt x="12765" y="48143"/>
                    </a:cubicBezTo>
                    <a:cubicBezTo>
                      <a:pt x="14468" y="48862"/>
                      <a:pt x="14468" y="48862"/>
                      <a:pt x="14468" y="48862"/>
                    </a:cubicBezTo>
                    <a:cubicBezTo>
                      <a:pt x="16170" y="48862"/>
                      <a:pt x="16170" y="48862"/>
                      <a:pt x="16170" y="48862"/>
                    </a:cubicBezTo>
                    <a:cubicBezTo>
                      <a:pt x="17021" y="48143"/>
                      <a:pt x="17021" y="48143"/>
                      <a:pt x="17021" y="48143"/>
                    </a:cubicBezTo>
                    <a:cubicBezTo>
                      <a:pt x="17021" y="48143"/>
                      <a:pt x="17021" y="47425"/>
                      <a:pt x="17021" y="47425"/>
                    </a:cubicBezTo>
                    <a:cubicBezTo>
                      <a:pt x="17021" y="47425"/>
                      <a:pt x="16170" y="45988"/>
                      <a:pt x="16170" y="45988"/>
                    </a:cubicBezTo>
                    <a:cubicBezTo>
                      <a:pt x="16170" y="45269"/>
                      <a:pt x="15319" y="44550"/>
                      <a:pt x="15319" y="44550"/>
                    </a:cubicBezTo>
                    <a:cubicBezTo>
                      <a:pt x="17872" y="43113"/>
                      <a:pt x="17872" y="43113"/>
                      <a:pt x="17872" y="43113"/>
                    </a:cubicBezTo>
                    <a:cubicBezTo>
                      <a:pt x="18723" y="41676"/>
                      <a:pt x="18723" y="41676"/>
                      <a:pt x="18723" y="41676"/>
                    </a:cubicBezTo>
                    <a:cubicBezTo>
                      <a:pt x="18723" y="41676"/>
                      <a:pt x="18723" y="40958"/>
                      <a:pt x="17872" y="40958"/>
                    </a:cubicBezTo>
                    <a:cubicBezTo>
                      <a:pt x="17021" y="40958"/>
                      <a:pt x="15319" y="40958"/>
                      <a:pt x="15319" y="40958"/>
                    </a:cubicBezTo>
                    <a:cubicBezTo>
                      <a:pt x="15319" y="40958"/>
                      <a:pt x="14468" y="40239"/>
                      <a:pt x="14468" y="40239"/>
                    </a:cubicBezTo>
                    <a:cubicBezTo>
                      <a:pt x="14468" y="40239"/>
                      <a:pt x="13617" y="38802"/>
                      <a:pt x="13617" y="38802"/>
                    </a:cubicBezTo>
                    <a:cubicBezTo>
                      <a:pt x="13617" y="38802"/>
                      <a:pt x="13617" y="37365"/>
                      <a:pt x="14468" y="37365"/>
                    </a:cubicBezTo>
                    <a:cubicBezTo>
                      <a:pt x="14468" y="36646"/>
                      <a:pt x="15319" y="34491"/>
                      <a:pt x="15319" y="34491"/>
                    </a:cubicBezTo>
                    <a:cubicBezTo>
                      <a:pt x="15319" y="34491"/>
                      <a:pt x="14468" y="33053"/>
                      <a:pt x="16170" y="33053"/>
                    </a:cubicBezTo>
                    <a:cubicBezTo>
                      <a:pt x="17872" y="33053"/>
                      <a:pt x="18723" y="33053"/>
                      <a:pt x="18723" y="33053"/>
                    </a:cubicBezTo>
                    <a:cubicBezTo>
                      <a:pt x="18723" y="33053"/>
                      <a:pt x="19574" y="31616"/>
                      <a:pt x="20425" y="31616"/>
                    </a:cubicBezTo>
                    <a:cubicBezTo>
                      <a:pt x="20425" y="31616"/>
                      <a:pt x="21276" y="30898"/>
                      <a:pt x="21276" y="31616"/>
                    </a:cubicBezTo>
                    <a:cubicBezTo>
                      <a:pt x="22127" y="31616"/>
                      <a:pt x="21276" y="33772"/>
                      <a:pt x="21276" y="33772"/>
                    </a:cubicBezTo>
                    <a:cubicBezTo>
                      <a:pt x="19574" y="35209"/>
                      <a:pt x="19574" y="35209"/>
                      <a:pt x="19574" y="35209"/>
                    </a:cubicBezTo>
                    <a:cubicBezTo>
                      <a:pt x="19574" y="35209"/>
                      <a:pt x="20425" y="35928"/>
                      <a:pt x="20425" y="36646"/>
                    </a:cubicBezTo>
                    <a:cubicBezTo>
                      <a:pt x="20425" y="37365"/>
                      <a:pt x="20425" y="38083"/>
                      <a:pt x="20425" y="38083"/>
                    </a:cubicBezTo>
                    <a:cubicBezTo>
                      <a:pt x="18723" y="40239"/>
                      <a:pt x="18723" y="40239"/>
                      <a:pt x="18723" y="40239"/>
                    </a:cubicBezTo>
                    <a:cubicBezTo>
                      <a:pt x="18723" y="40239"/>
                      <a:pt x="19574" y="40239"/>
                      <a:pt x="19574" y="40239"/>
                    </a:cubicBezTo>
                    <a:cubicBezTo>
                      <a:pt x="19574" y="40958"/>
                      <a:pt x="19574" y="41676"/>
                      <a:pt x="19574" y="41676"/>
                    </a:cubicBezTo>
                    <a:cubicBezTo>
                      <a:pt x="22127" y="40958"/>
                      <a:pt x="22127" y="40958"/>
                      <a:pt x="22127" y="40958"/>
                    </a:cubicBezTo>
                    <a:cubicBezTo>
                      <a:pt x="22127" y="40958"/>
                      <a:pt x="21276" y="40239"/>
                      <a:pt x="21276" y="40239"/>
                    </a:cubicBezTo>
                    <a:cubicBezTo>
                      <a:pt x="21276" y="40239"/>
                      <a:pt x="20425" y="39520"/>
                      <a:pt x="21276" y="38802"/>
                    </a:cubicBezTo>
                    <a:cubicBezTo>
                      <a:pt x="22127" y="38083"/>
                      <a:pt x="22127" y="37365"/>
                      <a:pt x="22978" y="37365"/>
                    </a:cubicBezTo>
                    <a:cubicBezTo>
                      <a:pt x="22978" y="36646"/>
                      <a:pt x="22978" y="36646"/>
                      <a:pt x="24680" y="36646"/>
                    </a:cubicBezTo>
                    <a:cubicBezTo>
                      <a:pt x="25531" y="36646"/>
                      <a:pt x="27234" y="38083"/>
                      <a:pt x="27234" y="38083"/>
                    </a:cubicBezTo>
                    <a:cubicBezTo>
                      <a:pt x="27234" y="38083"/>
                      <a:pt x="28085" y="38802"/>
                      <a:pt x="27234" y="38802"/>
                    </a:cubicBezTo>
                    <a:cubicBezTo>
                      <a:pt x="27234" y="39520"/>
                      <a:pt x="26382" y="40239"/>
                      <a:pt x="26382" y="40239"/>
                    </a:cubicBezTo>
                    <a:cubicBezTo>
                      <a:pt x="28085" y="42395"/>
                      <a:pt x="28085" y="42395"/>
                      <a:pt x="28085" y="42395"/>
                    </a:cubicBezTo>
                    <a:cubicBezTo>
                      <a:pt x="28085" y="42395"/>
                      <a:pt x="27234" y="42395"/>
                      <a:pt x="26382" y="43113"/>
                    </a:cubicBezTo>
                    <a:cubicBezTo>
                      <a:pt x="26382" y="43113"/>
                      <a:pt x="26382" y="43832"/>
                      <a:pt x="26382" y="43832"/>
                    </a:cubicBezTo>
                    <a:cubicBezTo>
                      <a:pt x="26382" y="44550"/>
                      <a:pt x="23829" y="45269"/>
                      <a:pt x="26382" y="45269"/>
                    </a:cubicBezTo>
                    <a:cubicBezTo>
                      <a:pt x="28085" y="45269"/>
                      <a:pt x="28085" y="45269"/>
                      <a:pt x="28085" y="44550"/>
                    </a:cubicBezTo>
                    <a:cubicBezTo>
                      <a:pt x="28085" y="44550"/>
                      <a:pt x="28085" y="43113"/>
                      <a:pt x="28085" y="43113"/>
                    </a:cubicBezTo>
                    <a:cubicBezTo>
                      <a:pt x="28085" y="43113"/>
                      <a:pt x="28936" y="43113"/>
                      <a:pt x="28936" y="43113"/>
                    </a:cubicBezTo>
                    <a:cubicBezTo>
                      <a:pt x="29787" y="43113"/>
                      <a:pt x="30638" y="43113"/>
                      <a:pt x="30638" y="43113"/>
                    </a:cubicBezTo>
                    <a:cubicBezTo>
                      <a:pt x="31489" y="43832"/>
                      <a:pt x="31489" y="43832"/>
                      <a:pt x="31489" y="43832"/>
                    </a:cubicBezTo>
                    <a:cubicBezTo>
                      <a:pt x="31489" y="43832"/>
                      <a:pt x="31489" y="44550"/>
                      <a:pt x="31489" y="45269"/>
                    </a:cubicBezTo>
                    <a:cubicBezTo>
                      <a:pt x="31489" y="45269"/>
                      <a:pt x="31489" y="45988"/>
                      <a:pt x="31489" y="45988"/>
                    </a:cubicBezTo>
                    <a:cubicBezTo>
                      <a:pt x="31489" y="45988"/>
                      <a:pt x="33191" y="47425"/>
                      <a:pt x="33191" y="46706"/>
                    </a:cubicBezTo>
                    <a:cubicBezTo>
                      <a:pt x="33191" y="45988"/>
                      <a:pt x="34042" y="46706"/>
                      <a:pt x="33191" y="45269"/>
                    </a:cubicBezTo>
                    <a:cubicBezTo>
                      <a:pt x="32340" y="44550"/>
                      <a:pt x="32340" y="43113"/>
                      <a:pt x="32340" y="43113"/>
                    </a:cubicBezTo>
                    <a:cubicBezTo>
                      <a:pt x="32340" y="43113"/>
                      <a:pt x="32340" y="43113"/>
                      <a:pt x="32340" y="42395"/>
                    </a:cubicBezTo>
                    <a:cubicBezTo>
                      <a:pt x="32340" y="42395"/>
                      <a:pt x="32340" y="41676"/>
                      <a:pt x="32340" y="41676"/>
                    </a:cubicBezTo>
                    <a:cubicBezTo>
                      <a:pt x="31489" y="40958"/>
                      <a:pt x="30638" y="40958"/>
                      <a:pt x="30638" y="40239"/>
                    </a:cubicBezTo>
                    <a:cubicBezTo>
                      <a:pt x="30638" y="40239"/>
                      <a:pt x="28085" y="38083"/>
                      <a:pt x="28085" y="38083"/>
                    </a:cubicBezTo>
                    <a:cubicBezTo>
                      <a:pt x="28085" y="38083"/>
                      <a:pt x="28085" y="37365"/>
                      <a:pt x="28085" y="36646"/>
                    </a:cubicBezTo>
                    <a:cubicBezTo>
                      <a:pt x="28085" y="35209"/>
                      <a:pt x="28085" y="34491"/>
                      <a:pt x="28085" y="33772"/>
                    </a:cubicBezTo>
                    <a:cubicBezTo>
                      <a:pt x="28085" y="33772"/>
                      <a:pt x="28936" y="32335"/>
                      <a:pt x="28936" y="32335"/>
                    </a:cubicBezTo>
                    <a:cubicBezTo>
                      <a:pt x="28936" y="32335"/>
                      <a:pt x="28936" y="30898"/>
                      <a:pt x="29787" y="30179"/>
                    </a:cubicBezTo>
                    <a:cubicBezTo>
                      <a:pt x="30638" y="30179"/>
                      <a:pt x="29787" y="29461"/>
                      <a:pt x="30638" y="29461"/>
                    </a:cubicBezTo>
                    <a:cubicBezTo>
                      <a:pt x="32340" y="28742"/>
                      <a:pt x="31489" y="28742"/>
                      <a:pt x="33191" y="28742"/>
                    </a:cubicBezTo>
                    <a:cubicBezTo>
                      <a:pt x="34042" y="28742"/>
                      <a:pt x="35744" y="29461"/>
                      <a:pt x="36595" y="29461"/>
                    </a:cubicBezTo>
                    <a:cubicBezTo>
                      <a:pt x="36595" y="29461"/>
                      <a:pt x="39148" y="30179"/>
                      <a:pt x="39148" y="30179"/>
                    </a:cubicBezTo>
                    <a:cubicBezTo>
                      <a:pt x="39148" y="30179"/>
                      <a:pt x="39148" y="29461"/>
                      <a:pt x="39148" y="29461"/>
                    </a:cubicBezTo>
                    <a:cubicBezTo>
                      <a:pt x="40000" y="29461"/>
                      <a:pt x="40000" y="28023"/>
                      <a:pt x="40000" y="28742"/>
                    </a:cubicBezTo>
                    <a:cubicBezTo>
                      <a:pt x="40851" y="28742"/>
                      <a:pt x="40851" y="29461"/>
                      <a:pt x="41702" y="28742"/>
                    </a:cubicBezTo>
                    <a:cubicBezTo>
                      <a:pt x="42553" y="28023"/>
                      <a:pt x="42553" y="27305"/>
                      <a:pt x="42553" y="27305"/>
                    </a:cubicBezTo>
                    <a:cubicBezTo>
                      <a:pt x="42553" y="27305"/>
                      <a:pt x="43404" y="27305"/>
                      <a:pt x="44255" y="26586"/>
                    </a:cubicBezTo>
                    <a:cubicBezTo>
                      <a:pt x="44255" y="26586"/>
                      <a:pt x="43404" y="25868"/>
                      <a:pt x="42553" y="25868"/>
                    </a:cubicBezTo>
                    <a:cubicBezTo>
                      <a:pt x="42553" y="25868"/>
                      <a:pt x="40851" y="25868"/>
                      <a:pt x="40000" y="26586"/>
                    </a:cubicBezTo>
                    <a:cubicBezTo>
                      <a:pt x="39148" y="26586"/>
                      <a:pt x="40000" y="26586"/>
                      <a:pt x="38297" y="26586"/>
                    </a:cubicBezTo>
                    <a:cubicBezTo>
                      <a:pt x="37446" y="27305"/>
                      <a:pt x="37446" y="27305"/>
                      <a:pt x="35744" y="27305"/>
                    </a:cubicBezTo>
                    <a:cubicBezTo>
                      <a:pt x="34042" y="27305"/>
                      <a:pt x="34042" y="27305"/>
                      <a:pt x="33191" y="28023"/>
                    </a:cubicBezTo>
                    <a:cubicBezTo>
                      <a:pt x="32340" y="28742"/>
                      <a:pt x="31489" y="28742"/>
                      <a:pt x="31489" y="28742"/>
                    </a:cubicBezTo>
                    <a:cubicBezTo>
                      <a:pt x="30638" y="28742"/>
                      <a:pt x="30638" y="28742"/>
                      <a:pt x="30638" y="28742"/>
                    </a:cubicBezTo>
                    <a:cubicBezTo>
                      <a:pt x="30638" y="28742"/>
                      <a:pt x="29787" y="28742"/>
                      <a:pt x="28936" y="28742"/>
                    </a:cubicBezTo>
                    <a:cubicBezTo>
                      <a:pt x="28936" y="28742"/>
                      <a:pt x="28085" y="28023"/>
                      <a:pt x="28085" y="28023"/>
                    </a:cubicBezTo>
                    <a:cubicBezTo>
                      <a:pt x="28085" y="28023"/>
                      <a:pt x="28085" y="28023"/>
                      <a:pt x="27234" y="28023"/>
                    </a:cubicBezTo>
                    <a:cubicBezTo>
                      <a:pt x="26382" y="28023"/>
                      <a:pt x="25531" y="28742"/>
                      <a:pt x="25531" y="28742"/>
                    </a:cubicBezTo>
                    <a:cubicBezTo>
                      <a:pt x="23829" y="28742"/>
                      <a:pt x="23829" y="28742"/>
                      <a:pt x="23829" y="28742"/>
                    </a:cubicBezTo>
                    <a:cubicBezTo>
                      <a:pt x="23829" y="28742"/>
                      <a:pt x="22978" y="28742"/>
                      <a:pt x="22127" y="28742"/>
                    </a:cubicBezTo>
                    <a:cubicBezTo>
                      <a:pt x="22127" y="29461"/>
                      <a:pt x="20425" y="29461"/>
                      <a:pt x="20425" y="29461"/>
                    </a:cubicBezTo>
                    <a:cubicBezTo>
                      <a:pt x="20425" y="29461"/>
                      <a:pt x="20425" y="29461"/>
                      <a:pt x="19574" y="29461"/>
                    </a:cubicBezTo>
                    <a:cubicBezTo>
                      <a:pt x="19574" y="30179"/>
                      <a:pt x="20425" y="30179"/>
                      <a:pt x="19574" y="30898"/>
                    </a:cubicBezTo>
                    <a:cubicBezTo>
                      <a:pt x="18723" y="30898"/>
                      <a:pt x="17021" y="30898"/>
                      <a:pt x="17021" y="30898"/>
                    </a:cubicBezTo>
                    <a:cubicBezTo>
                      <a:pt x="16170" y="31616"/>
                      <a:pt x="16170" y="31616"/>
                      <a:pt x="16170" y="31616"/>
                    </a:cubicBezTo>
                    <a:cubicBezTo>
                      <a:pt x="15319" y="33053"/>
                      <a:pt x="15319" y="33053"/>
                      <a:pt x="15319" y="33053"/>
                    </a:cubicBezTo>
                    <a:cubicBezTo>
                      <a:pt x="14468" y="33053"/>
                      <a:pt x="14468" y="33053"/>
                      <a:pt x="14468" y="33053"/>
                    </a:cubicBezTo>
                    <a:cubicBezTo>
                      <a:pt x="13617" y="35209"/>
                      <a:pt x="13617" y="35209"/>
                      <a:pt x="13617" y="35209"/>
                    </a:cubicBezTo>
                    <a:cubicBezTo>
                      <a:pt x="13617" y="35928"/>
                      <a:pt x="13617" y="35928"/>
                      <a:pt x="13617" y="35928"/>
                    </a:cubicBezTo>
                    <a:cubicBezTo>
                      <a:pt x="11914" y="37365"/>
                      <a:pt x="11914" y="37365"/>
                      <a:pt x="11914" y="37365"/>
                    </a:cubicBezTo>
                    <a:cubicBezTo>
                      <a:pt x="11063" y="38083"/>
                      <a:pt x="11063" y="38083"/>
                      <a:pt x="11063" y="38083"/>
                    </a:cubicBezTo>
                    <a:cubicBezTo>
                      <a:pt x="11063" y="38083"/>
                      <a:pt x="11063" y="38083"/>
                      <a:pt x="11914" y="38802"/>
                    </a:cubicBezTo>
                    <a:cubicBezTo>
                      <a:pt x="11914" y="38802"/>
                      <a:pt x="11914" y="39520"/>
                      <a:pt x="11914" y="39520"/>
                    </a:cubicBezTo>
                    <a:cubicBezTo>
                      <a:pt x="11063" y="40239"/>
                      <a:pt x="11063" y="40239"/>
                      <a:pt x="11063" y="40239"/>
                    </a:cubicBezTo>
                    <a:cubicBezTo>
                      <a:pt x="11914" y="41676"/>
                      <a:pt x="11914" y="41676"/>
                      <a:pt x="11914" y="41676"/>
                    </a:cubicBezTo>
                    <a:cubicBezTo>
                      <a:pt x="13617" y="40958"/>
                      <a:pt x="13617" y="40958"/>
                      <a:pt x="13617" y="40958"/>
                    </a:cubicBezTo>
                    <a:cubicBezTo>
                      <a:pt x="14468" y="42395"/>
                      <a:pt x="14468" y="42395"/>
                      <a:pt x="14468" y="42395"/>
                    </a:cubicBezTo>
                    <a:cubicBezTo>
                      <a:pt x="13617" y="43832"/>
                      <a:pt x="13617" y="43832"/>
                      <a:pt x="13617" y="43832"/>
                    </a:cubicBezTo>
                    <a:cubicBezTo>
                      <a:pt x="13617" y="43832"/>
                      <a:pt x="12765" y="44550"/>
                      <a:pt x="11914" y="44550"/>
                    </a:cubicBezTo>
                    <a:cubicBezTo>
                      <a:pt x="11914" y="44550"/>
                      <a:pt x="11063" y="43832"/>
                      <a:pt x="11063" y="43832"/>
                    </a:cubicBezTo>
                    <a:cubicBezTo>
                      <a:pt x="10212" y="42395"/>
                      <a:pt x="10212" y="42395"/>
                      <a:pt x="10212" y="42395"/>
                    </a:cubicBezTo>
                    <a:cubicBezTo>
                      <a:pt x="10212" y="41676"/>
                      <a:pt x="10212" y="41676"/>
                      <a:pt x="10212" y="41676"/>
                    </a:cubicBezTo>
                    <a:cubicBezTo>
                      <a:pt x="10212" y="40958"/>
                      <a:pt x="10212" y="40958"/>
                      <a:pt x="10212" y="40958"/>
                    </a:cubicBezTo>
                    <a:cubicBezTo>
                      <a:pt x="7659" y="41676"/>
                      <a:pt x="7659" y="41676"/>
                      <a:pt x="7659" y="41676"/>
                    </a:cubicBezTo>
                    <a:cubicBezTo>
                      <a:pt x="7659" y="40958"/>
                      <a:pt x="7659" y="40958"/>
                      <a:pt x="7659" y="40958"/>
                    </a:cubicBezTo>
                    <a:cubicBezTo>
                      <a:pt x="7659" y="40958"/>
                      <a:pt x="6808" y="40239"/>
                      <a:pt x="6808" y="40239"/>
                    </a:cubicBezTo>
                    <a:cubicBezTo>
                      <a:pt x="6808" y="39520"/>
                      <a:pt x="5957" y="38802"/>
                      <a:pt x="5957" y="38802"/>
                    </a:cubicBezTo>
                    <a:cubicBezTo>
                      <a:pt x="4255" y="36646"/>
                      <a:pt x="4255" y="36646"/>
                      <a:pt x="4255" y="36646"/>
                    </a:cubicBezTo>
                    <a:cubicBezTo>
                      <a:pt x="4255" y="36646"/>
                      <a:pt x="4255" y="36646"/>
                      <a:pt x="5106" y="36646"/>
                    </a:cubicBezTo>
                    <a:cubicBezTo>
                      <a:pt x="5106" y="35928"/>
                      <a:pt x="5106" y="35928"/>
                      <a:pt x="5957" y="35209"/>
                    </a:cubicBezTo>
                    <a:cubicBezTo>
                      <a:pt x="5957" y="34491"/>
                      <a:pt x="7659" y="33053"/>
                      <a:pt x="7659" y="33053"/>
                    </a:cubicBezTo>
                    <a:cubicBezTo>
                      <a:pt x="8510" y="30898"/>
                      <a:pt x="8510" y="30898"/>
                      <a:pt x="8510" y="30898"/>
                    </a:cubicBezTo>
                    <a:cubicBezTo>
                      <a:pt x="10212" y="29461"/>
                      <a:pt x="10212" y="29461"/>
                      <a:pt x="10212" y="29461"/>
                    </a:cubicBezTo>
                    <a:cubicBezTo>
                      <a:pt x="11063" y="28023"/>
                      <a:pt x="11063" y="28023"/>
                      <a:pt x="11063" y="28023"/>
                    </a:cubicBezTo>
                    <a:cubicBezTo>
                      <a:pt x="12765" y="25868"/>
                      <a:pt x="12765" y="25868"/>
                      <a:pt x="12765" y="25868"/>
                    </a:cubicBezTo>
                    <a:cubicBezTo>
                      <a:pt x="14468" y="24431"/>
                      <a:pt x="14468" y="24431"/>
                      <a:pt x="14468" y="24431"/>
                    </a:cubicBezTo>
                    <a:cubicBezTo>
                      <a:pt x="17021" y="24431"/>
                      <a:pt x="17021" y="24431"/>
                      <a:pt x="17021" y="24431"/>
                    </a:cubicBezTo>
                    <a:cubicBezTo>
                      <a:pt x="17021" y="24431"/>
                      <a:pt x="18723" y="25149"/>
                      <a:pt x="18723" y="25149"/>
                    </a:cubicBezTo>
                    <a:cubicBezTo>
                      <a:pt x="19574" y="24431"/>
                      <a:pt x="20425" y="23712"/>
                      <a:pt x="20425" y="23712"/>
                    </a:cubicBezTo>
                    <a:cubicBezTo>
                      <a:pt x="23829" y="22994"/>
                      <a:pt x="23829" y="22994"/>
                      <a:pt x="23829" y="22994"/>
                    </a:cubicBezTo>
                    <a:cubicBezTo>
                      <a:pt x="24680" y="22994"/>
                      <a:pt x="24680" y="22994"/>
                      <a:pt x="24680" y="22994"/>
                    </a:cubicBezTo>
                    <a:cubicBezTo>
                      <a:pt x="27234" y="23712"/>
                      <a:pt x="27234" y="23712"/>
                      <a:pt x="27234" y="23712"/>
                    </a:cubicBezTo>
                    <a:cubicBezTo>
                      <a:pt x="28936" y="23712"/>
                      <a:pt x="28936" y="23712"/>
                      <a:pt x="28936" y="23712"/>
                    </a:cubicBezTo>
                    <a:cubicBezTo>
                      <a:pt x="32340" y="23712"/>
                      <a:pt x="32340" y="23712"/>
                      <a:pt x="32340" y="23712"/>
                    </a:cubicBezTo>
                    <a:close/>
                    <a:moveTo>
                      <a:pt x="13617" y="99880"/>
                    </a:moveTo>
                    <a:cubicBezTo>
                      <a:pt x="13617" y="99880"/>
                      <a:pt x="13617" y="99880"/>
                      <a:pt x="13617" y="99880"/>
                    </a:cubicBezTo>
                    <a:cubicBezTo>
                      <a:pt x="13617" y="99880"/>
                      <a:pt x="11914" y="99161"/>
                      <a:pt x="11914" y="99161"/>
                    </a:cubicBezTo>
                    <a:cubicBezTo>
                      <a:pt x="11914" y="99880"/>
                      <a:pt x="11063" y="100598"/>
                      <a:pt x="11063" y="100598"/>
                    </a:cubicBezTo>
                    <a:cubicBezTo>
                      <a:pt x="10212" y="102754"/>
                      <a:pt x="10212" y="102754"/>
                      <a:pt x="10212" y="102754"/>
                    </a:cubicBezTo>
                    <a:cubicBezTo>
                      <a:pt x="9361" y="103473"/>
                      <a:pt x="9361" y="103473"/>
                      <a:pt x="9361" y="103473"/>
                    </a:cubicBezTo>
                    <a:cubicBezTo>
                      <a:pt x="9361" y="104910"/>
                      <a:pt x="9361" y="104910"/>
                      <a:pt x="9361" y="104910"/>
                    </a:cubicBezTo>
                    <a:cubicBezTo>
                      <a:pt x="6808" y="105628"/>
                      <a:pt x="6808" y="105628"/>
                      <a:pt x="6808" y="105628"/>
                    </a:cubicBezTo>
                    <a:cubicBezTo>
                      <a:pt x="6808" y="105628"/>
                      <a:pt x="6808" y="106347"/>
                      <a:pt x="7659" y="106347"/>
                    </a:cubicBezTo>
                    <a:cubicBezTo>
                      <a:pt x="8510" y="106347"/>
                      <a:pt x="9361" y="106347"/>
                      <a:pt x="9361" y="106347"/>
                    </a:cubicBezTo>
                    <a:cubicBezTo>
                      <a:pt x="9361" y="105628"/>
                      <a:pt x="10212" y="104910"/>
                      <a:pt x="10212" y="104910"/>
                    </a:cubicBezTo>
                    <a:cubicBezTo>
                      <a:pt x="10212" y="104910"/>
                      <a:pt x="11063" y="104191"/>
                      <a:pt x="11063" y="104191"/>
                    </a:cubicBezTo>
                    <a:cubicBezTo>
                      <a:pt x="11914" y="104191"/>
                      <a:pt x="13617" y="104191"/>
                      <a:pt x="13617" y="103473"/>
                    </a:cubicBezTo>
                    <a:cubicBezTo>
                      <a:pt x="13617" y="102754"/>
                      <a:pt x="13617" y="102035"/>
                      <a:pt x="13617" y="102035"/>
                    </a:cubicBezTo>
                    <a:cubicBezTo>
                      <a:pt x="13617" y="101317"/>
                      <a:pt x="13617" y="101317"/>
                      <a:pt x="13617" y="101317"/>
                    </a:cubicBezTo>
                    <a:cubicBezTo>
                      <a:pt x="13617" y="99880"/>
                      <a:pt x="13617" y="99880"/>
                      <a:pt x="13617" y="99880"/>
                    </a:cubicBezTo>
                    <a:close/>
                    <a:moveTo>
                      <a:pt x="57872" y="80479"/>
                    </a:moveTo>
                    <a:cubicBezTo>
                      <a:pt x="57872" y="80479"/>
                      <a:pt x="57872" y="80479"/>
                      <a:pt x="57872" y="80479"/>
                    </a:cubicBezTo>
                    <a:cubicBezTo>
                      <a:pt x="57872" y="80479"/>
                      <a:pt x="57872" y="80479"/>
                      <a:pt x="57872" y="80479"/>
                    </a:cubicBezTo>
                    <a:cubicBezTo>
                      <a:pt x="57872" y="80479"/>
                      <a:pt x="58723" y="79760"/>
                      <a:pt x="58723" y="79760"/>
                    </a:cubicBezTo>
                    <a:cubicBezTo>
                      <a:pt x="58723" y="79041"/>
                      <a:pt x="57872" y="78323"/>
                      <a:pt x="57872" y="78323"/>
                    </a:cubicBezTo>
                    <a:cubicBezTo>
                      <a:pt x="57872" y="77604"/>
                      <a:pt x="58723" y="77604"/>
                      <a:pt x="58723" y="77604"/>
                    </a:cubicBezTo>
                    <a:cubicBezTo>
                      <a:pt x="58723" y="77604"/>
                      <a:pt x="58723" y="76886"/>
                      <a:pt x="58723" y="76886"/>
                    </a:cubicBezTo>
                    <a:cubicBezTo>
                      <a:pt x="58723" y="76886"/>
                      <a:pt x="57872" y="76886"/>
                      <a:pt x="57872" y="76886"/>
                    </a:cubicBezTo>
                    <a:cubicBezTo>
                      <a:pt x="57021" y="76886"/>
                      <a:pt x="57021" y="77604"/>
                      <a:pt x="57021" y="77604"/>
                    </a:cubicBezTo>
                    <a:cubicBezTo>
                      <a:pt x="57021" y="77604"/>
                      <a:pt x="57021" y="78323"/>
                      <a:pt x="57021" y="78323"/>
                    </a:cubicBezTo>
                    <a:cubicBezTo>
                      <a:pt x="57021" y="78323"/>
                      <a:pt x="57021" y="79041"/>
                      <a:pt x="57021" y="79041"/>
                    </a:cubicBezTo>
                    <a:cubicBezTo>
                      <a:pt x="57021" y="79041"/>
                      <a:pt x="57872" y="80479"/>
                      <a:pt x="57872" y="80479"/>
                    </a:cubicBezTo>
                    <a:close/>
                    <a:moveTo>
                      <a:pt x="80851" y="99880"/>
                    </a:moveTo>
                    <a:cubicBezTo>
                      <a:pt x="80851" y="99880"/>
                      <a:pt x="80851" y="99880"/>
                      <a:pt x="80851" y="99880"/>
                    </a:cubicBezTo>
                    <a:cubicBezTo>
                      <a:pt x="81702" y="99161"/>
                      <a:pt x="81702" y="99161"/>
                      <a:pt x="81702" y="99161"/>
                    </a:cubicBezTo>
                    <a:cubicBezTo>
                      <a:pt x="82553" y="99880"/>
                      <a:pt x="82553" y="99880"/>
                      <a:pt x="82553" y="99880"/>
                    </a:cubicBezTo>
                    <a:cubicBezTo>
                      <a:pt x="82553" y="99880"/>
                      <a:pt x="81702" y="100598"/>
                      <a:pt x="81702" y="100598"/>
                    </a:cubicBezTo>
                    <a:cubicBezTo>
                      <a:pt x="81702" y="100598"/>
                      <a:pt x="80851" y="99880"/>
                      <a:pt x="80851" y="99880"/>
                    </a:cubicBezTo>
                    <a:cubicBezTo>
                      <a:pt x="80851" y="99880"/>
                      <a:pt x="80851" y="99880"/>
                      <a:pt x="80851" y="99880"/>
                    </a:cubicBezTo>
                    <a:close/>
                    <a:moveTo>
                      <a:pt x="90212" y="109221"/>
                    </a:moveTo>
                    <a:cubicBezTo>
                      <a:pt x="90212" y="109221"/>
                      <a:pt x="90212" y="109221"/>
                      <a:pt x="90212" y="109221"/>
                    </a:cubicBezTo>
                    <a:cubicBezTo>
                      <a:pt x="91063" y="109221"/>
                      <a:pt x="91063" y="109221"/>
                      <a:pt x="91063" y="109221"/>
                    </a:cubicBezTo>
                    <a:cubicBezTo>
                      <a:pt x="91063" y="109940"/>
                      <a:pt x="91063" y="109940"/>
                      <a:pt x="91063" y="109940"/>
                    </a:cubicBezTo>
                    <a:cubicBezTo>
                      <a:pt x="90212" y="110658"/>
                      <a:pt x="90212" y="110658"/>
                      <a:pt x="90212" y="110658"/>
                    </a:cubicBezTo>
                    <a:cubicBezTo>
                      <a:pt x="90212" y="109940"/>
                      <a:pt x="90212" y="109940"/>
                      <a:pt x="90212" y="109940"/>
                    </a:cubicBezTo>
                    <a:cubicBezTo>
                      <a:pt x="90212" y="109221"/>
                      <a:pt x="90212" y="109221"/>
                      <a:pt x="90212" y="109221"/>
                    </a:cubicBezTo>
                    <a:close/>
                    <a:moveTo>
                      <a:pt x="87659" y="107784"/>
                    </a:moveTo>
                    <a:cubicBezTo>
                      <a:pt x="87659" y="107784"/>
                      <a:pt x="87659" y="107784"/>
                      <a:pt x="87659" y="107784"/>
                    </a:cubicBezTo>
                    <a:cubicBezTo>
                      <a:pt x="86808" y="107065"/>
                      <a:pt x="86808" y="107065"/>
                      <a:pt x="86808" y="107065"/>
                    </a:cubicBezTo>
                    <a:cubicBezTo>
                      <a:pt x="88510" y="107065"/>
                      <a:pt x="88510" y="107065"/>
                      <a:pt x="88510" y="107065"/>
                    </a:cubicBezTo>
                    <a:cubicBezTo>
                      <a:pt x="88510" y="107065"/>
                      <a:pt x="88510" y="107065"/>
                      <a:pt x="89361" y="107065"/>
                    </a:cubicBezTo>
                    <a:cubicBezTo>
                      <a:pt x="89361" y="107065"/>
                      <a:pt x="90212" y="107784"/>
                      <a:pt x="90212" y="107784"/>
                    </a:cubicBezTo>
                    <a:cubicBezTo>
                      <a:pt x="90212" y="107784"/>
                      <a:pt x="90212" y="107784"/>
                      <a:pt x="90212" y="107784"/>
                    </a:cubicBezTo>
                    <a:cubicBezTo>
                      <a:pt x="89361" y="107784"/>
                      <a:pt x="89361" y="108502"/>
                      <a:pt x="89361" y="108502"/>
                    </a:cubicBezTo>
                    <a:cubicBezTo>
                      <a:pt x="88510" y="108502"/>
                      <a:pt x="87659" y="107784"/>
                      <a:pt x="87659" y="107784"/>
                    </a:cubicBezTo>
                    <a:close/>
                    <a:moveTo>
                      <a:pt x="91914" y="107784"/>
                    </a:moveTo>
                    <a:cubicBezTo>
                      <a:pt x="91914" y="107784"/>
                      <a:pt x="91914" y="107784"/>
                      <a:pt x="91914" y="107784"/>
                    </a:cubicBezTo>
                    <a:cubicBezTo>
                      <a:pt x="91063" y="106347"/>
                      <a:pt x="91063" y="106347"/>
                      <a:pt x="91063" y="106347"/>
                    </a:cubicBezTo>
                    <a:cubicBezTo>
                      <a:pt x="91914" y="105628"/>
                      <a:pt x="91914" y="105628"/>
                      <a:pt x="91914" y="105628"/>
                    </a:cubicBezTo>
                    <a:cubicBezTo>
                      <a:pt x="91914" y="105628"/>
                      <a:pt x="92765" y="106347"/>
                      <a:pt x="92765" y="106347"/>
                    </a:cubicBezTo>
                    <a:cubicBezTo>
                      <a:pt x="92765" y="106347"/>
                      <a:pt x="91914" y="107065"/>
                      <a:pt x="91914" y="107065"/>
                    </a:cubicBezTo>
                    <a:cubicBezTo>
                      <a:pt x="91914" y="107784"/>
                      <a:pt x="91914" y="107784"/>
                      <a:pt x="91914" y="107784"/>
                    </a:cubicBezTo>
                    <a:close/>
                    <a:moveTo>
                      <a:pt x="109787" y="103473"/>
                    </a:moveTo>
                    <a:cubicBezTo>
                      <a:pt x="109787" y="103473"/>
                      <a:pt x="109787" y="103473"/>
                      <a:pt x="109787" y="103473"/>
                    </a:cubicBezTo>
                    <a:cubicBezTo>
                      <a:pt x="108936" y="102754"/>
                      <a:pt x="108936" y="102754"/>
                      <a:pt x="108936" y="102754"/>
                    </a:cubicBezTo>
                    <a:cubicBezTo>
                      <a:pt x="108936" y="102754"/>
                      <a:pt x="109787" y="102035"/>
                      <a:pt x="109787" y="102035"/>
                    </a:cubicBezTo>
                    <a:cubicBezTo>
                      <a:pt x="110638" y="102035"/>
                      <a:pt x="111489" y="102035"/>
                      <a:pt x="111489" y="102035"/>
                    </a:cubicBezTo>
                    <a:cubicBezTo>
                      <a:pt x="109787" y="103473"/>
                      <a:pt x="109787" y="103473"/>
                      <a:pt x="109787" y="103473"/>
                    </a:cubicBezTo>
                    <a:close/>
                    <a:moveTo>
                      <a:pt x="108085" y="104191"/>
                    </a:moveTo>
                    <a:cubicBezTo>
                      <a:pt x="108085" y="104191"/>
                      <a:pt x="108085" y="104191"/>
                      <a:pt x="108085" y="104191"/>
                    </a:cubicBezTo>
                    <a:cubicBezTo>
                      <a:pt x="108085" y="102035"/>
                      <a:pt x="108085" y="102035"/>
                      <a:pt x="108085" y="102035"/>
                    </a:cubicBezTo>
                    <a:cubicBezTo>
                      <a:pt x="108936" y="101317"/>
                      <a:pt x="108936" y="101317"/>
                      <a:pt x="108936" y="101317"/>
                    </a:cubicBezTo>
                    <a:cubicBezTo>
                      <a:pt x="108085" y="100598"/>
                      <a:pt x="108085" y="100598"/>
                      <a:pt x="108085" y="100598"/>
                    </a:cubicBezTo>
                    <a:cubicBezTo>
                      <a:pt x="107234" y="100598"/>
                      <a:pt x="107234" y="100598"/>
                      <a:pt x="107234" y="100598"/>
                    </a:cubicBezTo>
                    <a:cubicBezTo>
                      <a:pt x="107234" y="100598"/>
                      <a:pt x="106382" y="99161"/>
                      <a:pt x="106382" y="99161"/>
                    </a:cubicBezTo>
                    <a:cubicBezTo>
                      <a:pt x="106382" y="99161"/>
                      <a:pt x="105531" y="99161"/>
                      <a:pt x="105531" y="99161"/>
                    </a:cubicBezTo>
                    <a:cubicBezTo>
                      <a:pt x="105531" y="99161"/>
                      <a:pt x="104680" y="99161"/>
                      <a:pt x="104680" y="99161"/>
                    </a:cubicBezTo>
                    <a:cubicBezTo>
                      <a:pt x="104680" y="99161"/>
                      <a:pt x="105531" y="98443"/>
                      <a:pt x="105531" y="98443"/>
                    </a:cubicBezTo>
                    <a:cubicBezTo>
                      <a:pt x="105531" y="98443"/>
                      <a:pt x="105531" y="98443"/>
                      <a:pt x="106382" y="98443"/>
                    </a:cubicBezTo>
                    <a:cubicBezTo>
                      <a:pt x="107234" y="97724"/>
                      <a:pt x="107234" y="97724"/>
                      <a:pt x="107234" y="97724"/>
                    </a:cubicBezTo>
                    <a:cubicBezTo>
                      <a:pt x="107234" y="97724"/>
                      <a:pt x="108936" y="95568"/>
                      <a:pt x="110638" y="95568"/>
                    </a:cubicBezTo>
                    <a:cubicBezTo>
                      <a:pt x="111489" y="95568"/>
                      <a:pt x="113191" y="95568"/>
                      <a:pt x="113191" y="95568"/>
                    </a:cubicBezTo>
                    <a:cubicBezTo>
                      <a:pt x="114893" y="94131"/>
                      <a:pt x="114893" y="94131"/>
                      <a:pt x="114893" y="94131"/>
                    </a:cubicBezTo>
                    <a:cubicBezTo>
                      <a:pt x="114893" y="94131"/>
                      <a:pt x="114893" y="93413"/>
                      <a:pt x="114893" y="93413"/>
                    </a:cubicBezTo>
                    <a:cubicBezTo>
                      <a:pt x="115744" y="93413"/>
                      <a:pt x="114893" y="91976"/>
                      <a:pt x="114893" y="91976"/>
                    </a:cubicBezTo>
                    <a:cubicBezTo>
                      <a:pt x="114893" y="90538"/>
                      <a:pt x="114893" y="90538"/>
                      <a:pt x="114893" y="90538"/>
                    </a:cubicBezTo>
                    <a:cubicBezTo>
                      <a:pt x="114893" y="90538"/>
                      <a:pt x="112340" y="89101"/>
                      <a:pt x="112340" y="89101"/>
                    </a:cubicBezTo>
                    <a:cubicBezTo>
                      <a:pt x="112340" y="89101"/>
                      <a:pt x="108936" y="87664"/>
                      <a:pt x="108936" y="87664"/>
                    </a:cubicBezTo>
                    <a:cubicBezTo>
                      <a:pt x="108936" y="87664"/>
                      <a:pt x="108936" y="86227"/>
                      <a:pt x="108085" y="86227"/>
                    </a:cubicBezTo>
                    <a:cubicBezTo>
                      <a:pt x="108085" y="86227"/>
                      <a:pt x="108936" y="84790"/>
                      <a:pt x="108936" y="84790"/>
                    </a:cubicBezTo>
                    <a:cubicBezTo>
                      <a:pt x="108936" y="84790"/>
                      <a:pt x="110638" y="82634"/>
                      <a:pt x="112340" y="81916"/>
                    </a:cubicBezTo>
                    <a:cubicBezTo>
                      <a:pt x="113191" y="81197"/>
                      <a:pt x="114042" y="81197"/>
                      <a:pt x="114042" y="81197"/>
                    </a:cubicBezTo>
                    <a:cubicBezTo>
                      <a:pt x="114893" y="81197"/>
                      <a:pt x="115744" y="81916"/>
                      <a:pt x="116595" y="82634"/>
                    </a:cubicBezTo>
                    <a:cubicBezTo>
                      <a:pt x="116595" y="82634"/>
                      <a:pt x="117446" y="82634"/>
                      <a:pt x="118297" y="82634"/>
                    </a:cubicBezTo>
                    <a:cubicBezTo>
                      <a:pt x="119148" y="82634"/>
                      <a:pt x="120000" y="82634"/>
                      <a:pt x="120000" y="82634"/>
                    </a:cubicBezTo>
                    <a:cubicBezTo>
                      <a:pt x="120000" y="82634"/>
                      <a:pt x="120000" y="81197"/>
                      <a:pt x="120000" y="80479"/>
                    </a:cubicBezTo>
                    <a:cubicBezTo>
                      <a:pt x="120000" y="79760"/>
                      <a:pt x="120000" y="80479"/>
                      <a:pt x="119148" y="79760"/>
                    </a:cubicBezTo>
                    <a:cubicBezTo>
                      <a:pt x="119148" y="79760"/>
                      <a:pt x="118297" y="79041"/>
                      <a:pt x="118297" y="79041"/>
                    </a:cubicBezTo>
                    <a:cubicBezTo>
                      <a:pt x="118297" y="79041"/>
                      <a:pt x="118297" y="78323"/>
                      <a:pt x="118297" y="78323"/>
                    </a:cubicBezTo>
                    <a:cubicBezTo>
                      <a:pt x="118297" y="78323"/>
                      <a:pt x="118297" y="77604"/>
                      <a:pt x="118297" y="76886"/>
                    </a:cubicBezTo>
                    <a:cubicBezTo>
                      <a:pt x="118297" y="76886"/>
                      <a:pt x="118297" y="74730"/>
                      <a:pt x="118297" y="74730"/>
                    </a:cubicBezTo>
                    <a:cubicBezTo>
                      <a:pt x="118297" y="74011"/>
                      <a:pt x="117446" y="72574"/>
                      <a:pt x="117446" y="72574"/>
                    </a:cubicBezTo>
                    <a:cubicBezTo>
                      <a:pt x="117446" y="71856"/>
                      <a:pt x="116595" y="71137"/>
                      <a:pt x="116595" y="71137"/>
                    </a:cubicBezTo>
                    <a:cubicBezTo>
                      <a:pt x="115744" y="69700"/>
                      <a:pt x="115744" y="69700"/>
                      <a:pt x="115744" y="69700"/>
                    </a:cubicBezTo>
                    <a:cubicBezTo>
                      <a:pt x="115744" y="69700"/>
                      <a:pt x="115744" y="69700"/>
                      <a:pt x="115744" y="68982"/>
                    </a:cubicBezTo>
                    <a:cubicBezTo>
                      <a:pt x="115744" y="67544"/>
                      <a:pt x="116595" y="66107"/>
                      <a:pt x="116595" y="66107"/>
                    </a:cubicBezTo>
                    <a:cubicBezTo>
                      <a:pt x="117446" y="65389"/>
                      <a:pt x="117446" y="63952"/>
                      <a:pt x="117446" y="63952"/>
                    </a:cubicBezTo>
                    <a:cubicBezTo>
                      <a:pt x="116595" y="63233"/>
                      <a:pt x="116595" y="63233"/>
                      <a:pt x="116595" y="63233"/>
                    </a:cubicBezTo>
                    <a:cubicBezTo>
                      <a:pt x="116595" y="63233"/>
                      <a:pt x="113191" y="62514"/>
                      <a:pt x="113191" y="62514"/>
                    </a:cubicBezTo>
                    <a:cubicBezTo>
                      <a:pt x="113191" y="62514"/>
                      <a:pt x="112340" y="61796"/>
                      <a:pt x="112340" y="61796"/>
                    </a:cubicBezTo>
                    <a:cubicBezTo>
                      <a:pt x="112340" y="61077"/>
                      <a:pt x="111489" y="61077"/>
                      <a:pt x="111489" y="61077"/>
                    </a:cubicBezTo>
                    <a:cubicBezTo>
                      <a:pt x="111489" y="61077"/>
                      <a:pt x="108085" y="61796"/>
                      <a:pt x="108085" y="61796"/>
                    </a:cubicBezTo>
                    <a:cubicBezTo>
                      <a:pt x="108085" y="61796"/>
                      <a:pt x="106382" y="62514"/>
                      <a:pt x="105531" y="63233"/>
                    </a:cubicBezTo>
                    <a:cubicBezTo>
                      <a:pt x="103829" y="63233"/>
                      <a:pt x="103829" y="63233"/>
                      <a:pt x="102978" y="63952"/>
                    </a:cubicBezTo>
                    <a:cubicBezTo>
                      <a:pt x="101276" y="64670"/>
                      <a:pt x="101276" y="65389"/>
                      <a:pt x="100425" y="66107"/>
                    </a:cubicBezTo>
                    <a:cubicBezTo>
                      <a:pt x="99574" y="66107"/>
                      <a:pt x="98723" y="67544"/>
                      <a:pt x="98723" y="67544"/>
                    </a:cubicBezTo>
                    <a:cubicBezTo>
                      <a:pt x="97872" y="68263"/>
                      <a:pt x="97872" y="68263"/>
                      <a:pt x="98723" y="68982"/>
                    </a:cubicBezTo>
                    <a:cubicBezTo>
                      <a:pt x="98723" y="69700"/>
                      <a:pt x="99574" y="68982"/>
                      <a:pt x="99574" y="68982"/>
                    </a:cubicBezTo>
                    <a:cubicBezTo>
                      <a:pt x="99574" y="68982"/>
                      <a:pt x="100425" y="68982"/>
                      <a:pt x="101276" y="68982"/>
                    </a:cubicBezTo>
                    <a:cubicBezTo>
                      <a:pt x="102127" y="68982"/>
                      <a:pt x="102127" y="69700"/>
                      <a:pt x="101276" y="69700"/>
                    </a:cubicBezTo>
                    <a:cubicBezTo>
                      <a:pt x="101276" y="69700"/>
                      <a:pt x="101276" y="70419"/>
                      <a:pt x="101276" y="70419"/>
                    </a:cubicBezTo>
                    <a:cubicBezTo>
                      <a:pt x="101276" y="70419"/>
                      <a:pt x="101276" y="70419"/>
                      <a:pt x="100425" y="71137"/>
                    </a:cubicBezTo>
                    <a:cubicBezTo>
                      <a:pt x="100425" y="71137"/>
                      <a:pt x="100425" y="71856"/>
                      <a:pt x="100425" y="72574"/>
                    </a:cubicBezTo>
                    <a:cubicBezTo>
                      <a:pt x="100425" y="73293"/>
                      <a:pt x="99574" y="73293"/>
                      <a:pt x="99574" y="73293"/>
                    </a:cubicBezTo>
                    <a:cubicBezTo>
                      <a:pt x="98723" y="74011"/>
                      <a:pt x="98723" y="74011"/>
                      <a:pt x="97872" y="74730"/>
                    </a:cubicBezTo>
                    <a:cubicBezTo>
                      <a:pt x="97021" y="74730"/>
                      <a:pt x="97021" y="75449"/>
                      <a:pt x="97021" y="75449"/>
                    </a:cubicBezTo>
                    <a:cubicBezTo>
                      <a:pt x="97021" y="76167"/>
                      <a:pt x="97021" y="76167"/>
                      <a:pt x="97872" y="76886"/>
                    </a:cubicBezTo>
                    <a:cubicBezTo>
                      <a:pt x="97872" y="77604"/>
                      <a:pt x="97872" y="77604"/>
                      <a:pt x="97872" y="77604"/>
                    </a:cubicBezTo>
                    <a:cubicBezTo>
                      <a:pt x="97872" y="78323"/>
                      <a:pt x="97021" y="79041"/>
                      <a:pt x="97021" y="78323"/>
                    </a:cubicBezTo>
                    <a:cubicBezTo>
                      <a:pt x="97021" y="78323"/>
                      <a:pt x="97021" y="77604"/>
                      <a:pt x="97021" y="77604"/>
                    </a:cubicBezTo>
                    <a:cubicBezTo>
                      <a:pt x="94468" y="77604"/>
                      <a:pt x="94468" y="77604"/>
                      <a:pt x="94468" y="77604"/>
                    </a:cubicBezTo>
                    <a:cubicBezTo>
                      <a:pt x="94468" y="77604"/>
                      <a:pt x="94468" y="77604"/>
                      <a:pt x="93617" y="77604"/>
                    </a:cubicBezTo>
                    <a:cubicBezTo>
                      <a:pt x="93617" y="77604"/>
                      <a:pt x="95319" y="76167"/>
                      <a:pt x="95319" y="76167"/>
                    </a:cubicBezTo>
                    <a:cubicBezTo>
                      <a:pt x="96170" y="75449"/>
                      <a:pt x="96170" y="75449"/>
                      <a:pt x="96170" y="75449"/>
                    </a:cubicBezTo>
                    <a:cubicBezTo>
                      <a:pt x="96170" y="74730"/>
                      <a:pt x="96170" y="74730"/>
                      <a:pt x="96170" y="74730"/>
                    </a:cubicBezTo>
                    <a:cubicBezTo>
                      <a:pt x="93617" y="74730"/>
                      <a:pt x="93617" y="74730"/>
                      <a:pt x="93617" y="74730"/>
                    </a:cubicBezTo>
                    <a:cubicBezTo>
                      <a:pt x="92765" y="74730"/>
                      <a:pt x="92765" y="74730"/>
                      <a:pt x="92765" y="74730"/>
                    </a:cubicBezTo>
                    <a:cubicBezTo>
                      <a:pt x="93617" y="74011"/>
                      <a:pt x="93617" y="74011"/>
                      <a:pt x="93617" y="74011"/>
                    </a:cubicBezTo>
                    <a:cubicBezTo>
                      <a:pt x="93617" y="72574"/>
                      <a:pt x="93617" y="72574"/>
                      <a:pt x="93617" y="72574"/>
                    </a:cubicBezTo>
                    <a:cubicBezTo>
                      <a:pt x="94468" y="71137"/>
                      <a:pt x="94468" y="71137"/>
                      <a:pt x="94468" y="71137"/>
                    </a:cubicBezTo>
                    <a:cubicBezTo>
                      <a:pt x="94468" y="71137"/>
                      <a:pt x="94468" y="69700"/>
                      <a:pt x="95319" y="69700"/>
                    </a:cubicBezTo>
                    <a:cubicBezTo>
                      <a:pt x="95319" y="69700"/>
                      <a:pt x="96170" y="68982"/>
                      <a:pt x="96170" y="68263"/>
                    </a:cubicBezTo>
                    <a:cubicBezTo>
                      <a:pt x="97021" y="68263"/>
                      <a:pt x="96170" y="67544"/>
                      <a:pt x="96170" y="67544"/>
                    </a:cubicBezTo>
                    <a:cubicBezTo>
                      <a:pt x="94468" y="67544"/>
                      <a:pt x="94468" y="67544"/>
                      <a:pt x="94468" y="67544"/>
                    </a:cubicBezTo>
                    <a:cubicBezTo>
                      <a:pt x="92765" y="68263"/>
                      <a:pt x="92765" y="68263"/>
                      <a:pt x="92765" y="68263"/>
                    </a:cubicBezTo>
                    <a:cubicBezTo>
                      <a:pt x="92765" y="68263"/>
                      <a:pt x="90212" y="68982"/>
                      <a:pt x="89361" y="68982"/>
                    </a:cubicBezTo>
                    <a:cubicBezTo>
                      <a:pt x="88510" y="68982"/>
                      <a:pt x="89361" y="68982"/>
                      <a:pt x="88510" y="68982"/>
                    </a:cubicBezTo>
                    <a:cubicBezTo>
                      <a:pt x="88510" y="68263"/>
                      <a:pt x="87659" y="68263"/>
                      <a:pt x="87659" y="68263"/>
                    </a:cubicBezTo>
                    <a:cubicBezTo>
                      <a:pt x="87659" y="68263"/>
                      <a:pt x="85957" y="68263"/>
                      <a:pt x="85957" y="68263"/>
                    </a:cubicBezTo>
                    <a:cubicBezTo>
                      <a:pt x="85106" y="68263"/>
                      <a:pt x="85106" y="68982"/>
                      <a:pt x="85106" y="68982"/>
                    </a:cubicBezTo>
                    <a:cubicBezTo>
                      <a:pt x="85106" y="68982"/>
                      <a:pt x="87659" y="69700"/>
                      <a:pt x="88510" y="70419"/>
                    </a:cubicBezTo>
                    <a:cubicBezTo>
                      <a:pt x="88510" y="70419"/>
                      <a:pt x="89361" y="70419"/>
                      <a:pt x="89361" y="70419"/>
                    </a:cubicBezTo>
                    <a:cubicBezTo>
                      <a:pt x="89361" y="71137"/>
                      <a:pt x="89361" y="71137"/>
                      <a:pt x="89361" y="71137"/>
                    </a:cubicBezTo>
                    <a:cubicBezTo>
                      <a:pt x="89361" y="71137"/>
                      <a:pt x="88510" y="72574"/>
                      <a:pt x="87659" y="72574"/>
                    </a:cubicBezTo>
                    <a:cubicBezTo>
                      <a:pt x="87659" y="73293"/>
                      <a:pt x="86808" y="73293"/>
                      <a:pt x="86808" y="73293"/>
                    </a:cubicBezTo>
                    <a:cubicBezTo>
                      <a:pt x="85106" y="74011"/>
                      <a:pt x="85106" y="74011"/>
                      <a:pt x="85106" y="74011"/>
                    </a:cubicBezTo>
                    <a:cubicBezTo>
                      <a:pt x="85106" y="74011"/>
                      <a:pt x="85957" y="75449"/>
                      <a:pt x="85957" y="75449"/>
                    </a:cubicBezTo>
                    <a:cubicBezTo>
                      <a:pt x="85957" y="75449"/>
                      <a:pt x="85957" y="76886"/>
                      <a:pt x="85957" y="76886"/>
                    </a:cubicBezTo>
                    <a:cubicBezTo>
                      <a:pt x="84255" y="76167"/>
                      <a:pt x="84255" y="76167"/>
                      <a:pt x="84255" y="76167"/>
                    </a:cubicBezTo>
                    <a:cubicBezTo>
                      <a:pt x="81702" y="77604"/>
                      <a:pt x="81702" y="77604"/>
                      <a:pt x="81702" y="77604"/>
                    </a:cubicBezTo>
                    <a:cubicBezTo>
                      <a:pt x="81702" y="77604"/>
                      <a:pt x="80851" y="77604"/>
                      <a:pt x="80851" y="77604"/>
                    </a:cubicBezTo>
                    <a:cubicBezTo>
                      <a:pt x="80000" y="77604"/>
                      <a:pt x="80000" y="76886"/>
                      <a:pt x="80000" y="76886"/>
                    </a:cubicBezTo>
                    <a:cubicBezTo>
                      <a:pt x="79148" y="78323"/>
                      <a:pt x="79148" y="78323"/>
                      <a:pt x="79148" y="78323"/>
                    </a:cubicBezTo>
                    <a:cubicBezTo>
                      <a:pt x="79148" y="78323"/>
                      <a:pt x="75744" y="77604"/>
                      <a:pt x="74893" y="77604"/>
                    </a:cubicBezTo>
                    <a:cubicBezTo>
                      <a:pt x="74893" y="77604"/>
                      <a:pt x="74893" y="79041"/>
                      <a:pt x="74893" y="79041"/>
                    </a:cubicBezTo>
                    <a:cubicBezTo>
                      <a:pt x="76595" y="79760"/>
                      <a:pt x="76595" y="79760"/>
                      <a:pt x="76595" y="79760"/>
                    </a:cubicBezTo>
                    <a:cubicBezTo>
                      <a:pt x="74893" y="80479"/>
                      <a:pt x="74893" y="80479"/>
                      <a:pt x="74893" y="80479"/>
                    </a:cubicBezTo>
                    <a:cubicBezTo>
                      <a:pt x="78297" y="81916"/>
                      <a:pt x="78297" y="81916"/>
                      <a:pt x="78297" y="81916"/>
                    </a:cubicBezTo>
                    <a:cubicBezTo>
                      <a:pt x="79148" y="82634"/>
                      <a:pt x="79148" y="82634"/>
                      <a:pt x="79148" y="82634"/>
                    </a:cubicBezTo>
                    <a:cubicBezTo>
                      <a:pt x="80000" y="84790"/>
                      <a:pt x="80000" y="84790"/>
                      <a:pt x="80000" y="84790"/>
                    </a:cubicBezTo>
                    <a:cubicBezTo>
                      <a:pt x="79148" y="85508"/>
                      <a:pt x="79148" y="85508"/>
                      <a:pt x="79148" y="85508"/>
                    </a:cubicBezTo>
                    <a:cubicBezTo>
                      <a:pt x="80851" y="86946"/>
                      <a:pt x="80851" y="86946"/>
                      <a:pt x="80851" y="86946"/>
                    </a:cubicBezTo>
                    <a:cubicBezTo>
                      <a:pt x="80851" y="86946"/>
                      <a:pt x="80851" y="87664"/>
                      <a:pt x="81702" y="88383"/>
                    </a:cubicBezTo>
                    <a:cubicBezTo>
                      <a:pt x="81702" y="88383"/>
                      <a:pt x="81702" y="89820"/>
                      <a:pt x="81702" y="89820"/>
                    </a:cubicBezTo>
                    <a:cubicBezTo>
                      <a:pt x="81702" y="91257"/>
                      <a:pt x="81702" y="91257"/>
                      <a:pt x="81702" y="91257"/>
                    </a:cubicBezTo>
                    <a:cubicBezTo>
                      <a:pt x="81702" y="91976"/>
                      <a:pt x="81702" y="91976"/>
                      <a:pt x="81702" y="91976"/>
                    </a:cubicBezTo>
                    <a:cubicBezTo>
                      <a:pt x="81702" y="91976"/>
                      <a:pt x="80000" y="92694"/>
                      <a:pt x="80000" y="93413"/>
                    </a:cubicBezTo>
                    <a:cubicBezTo>
                      <a:pt x="80000" y="93413"/>
                      <a:pt x="80851" y="93413"/>
                      <a:pt x="80851" y="93413"/>
                    </a:cubicBezTo>
                    <a:cubicBezTo>
                      <a:pt x="82553" y="94850"/>
                      <a:pt x="82553" y="94850"/>
                      <a:pt x="82553" y="94850"/>
                    </a:cubicBezTo>
                    <a:cubicBezTo>
                      <a:pt x="83404" y="96287"/>
                      <a:pt x="83404" y="96287"/>
                      <a:pt x="83404" y="96287"/>
                    </a:cubicBezTo>
                    <a:cubicBezTo>
                      <a:pt x="83404" y="96287"/>
                      <a:pt x="82553" y="97005"/>
                      <a:pt x="82553" y="97724"/>
                    </a:cubicBezTo>
                    <a:cubicBezTo>
                      <a:pt x="82553" y="97724"/>
                      <a:pt x="84255" y="98443"/>
                      <a:pt x="84255" y="98443"/>
                    </a:cubicBezTo>
                    <a:cubicBezTo>
                      <a:pt x="87659" y="98443"/>
                      <a:pt x="87659" y="98443"/>
                      <a:pt x="87659" y="98443"/>
                    </a:cubicBezTo>
                    <a:cubicBezTo>
                      <a:pt x="89361" y="98443"/>
                      <a:pt x="89361" y="98443"/>
                      <a:pt x="89361" y="98443"/>
                    </a:cubicBezTo>
                    <a:cubicBezTo>
                      <a:pt x="89361" y="98443"/>
                      <a:pt x="91914" y="98443"/>
                      <a:pt x="92765" y="98443"/>
                    </a:cubicBezTo>
                    <a:cubicBezTo>
                      <a:pt x="92765" y="98443"/>
                      <a:pt x="95319" y="97724"/>
                      <a:pt x="95319" y="97724"/>
                    </a:cubicBezTo>
                    <a:cubicBezTo>
                      <a:pt x="95319" y="97724"/>
                      <a:pt x="97021" y="99161"/>
                      <a:pt x="97872" y="99161"/>
                    </a:cubicBezTo>
                    <a:cubicBezTo>
                      <a:pt x="98723" y="99880"/>
                      <a:pt x="97872" y="100598"/>
                      <a:pt x="97872" y="100598"/>
                    </a:cubicBezTo>
                    <a:cubicBezTo>
                      <a:pt x="97872" y="101317"/>
                      <a:pt x="97021" y="101317"/>
                      <a:pt x="97021" y="101317"/>
                    </a:cubicBezTo>
                    <a:cubicBezTo>
                      <a:pt x="97021" y="101317"/>
                      <a:pt x="97872" y="103473"/>
                      <a:pt x="97872" y="103473"/>
                    </a:cubicBezTo>
                    <a:cubicBezTo>
                      <a:pt x="98723" y="104191"/>
                      <a:pt x="98723" y="103473"/>
                      <a:pt x="98723" y="103473"/>
                    </a:cubicBezTo>
                    <a:cubicBezTo>
                      <a:pt x="98723" y="103473"/>
                      <a:pt x="99574" y="104191"/>
                      <a:pt x="100425" y="104910"/>
                    </a:cubicBezTo>
                    <a:cubicBezTo>
                      <a:pt x="100425" y="105628"/>
                      <a:pt x="101276" y="105628"/>
                      <a:pt x="101276" y="105628"/>
                    </a:cubicBezTo>
                    <a:cubicBezTo>
                      <a:pt x="102127" y="105628"/>
                      <a:pt x="102127" y="105628"/>
                      <a:pt x="102127" y="105628"/>
                    </a:cubicBezTo>
                    <a:cubicBezTo>
                      <a:pt x="102127" y="105628"/>
                      <a:pt x="102978" y="105628"/>
                      <a:pt x="102978" y="106347"/>
                    </a:cubicBezTo>
                    <a:cubicBezTo>
                      <a:pt x="103829" y="106347"/>
                      <a:pt x="104680" y="106347"/>
                      <a:pt x="105531" y="106347"/>
                    </a:cubicBezTo>
                    <a:cubicBezTo>
                      <a:pt x="105531" y="106347"/>
                      <a:pt x="106382" y="106347"/>
                      <a:pt x="106382" y="105628"/>
                    </a:cubicBezTo>
                    <a:cubicBezTo>
                      <a:pt x="106382" y="105628"/>
                      <a:pt x="107234" y="105628"/>
                      <a:pt x="108085" y="105628"/>
                    </a:cubicBezTo>
                    <a:cubicBezTo>
                      <a:pt x="108085" y="104910"/>
                      <a:pt x="108085" y="104191"/>
                      <a:pt x="108085" y="104191"/>
                    </a:cubicBezTo>
                    <a:cubicBezTo>
                      <a:pt x="108085" y="104191"/>
                      <a:pt x="108085" y="104191"/>
                      <a:pt x="108085" y="104191"/>
                    </a:cubicBezTo>
                    <a:close/>
                    <a:moveTo>
                      <a:pt x="108085" y="107784"/>
                    </a:moveTo>
                    <a:cubicBezTo>
                      <a:pt x="108085" y="107784"/>
                      <a:pt x="108085" y="107784"/>
                      <a:pt x="108085" y="107784"/>
                    </a:cubicBezTo>
                    <a:cubicBezTo>
                      <a:pt x="107234" y="108502"/>
                      <a:pt x="107234" y="108502"/>
                      <a:pt x="107234" y="108502"/>
                    </a:cubicBezTo>
                    <a:cubicBezTo>
                      <a:pt x="108085" y="108502"/>
                      <a:pt x="108085" y="108502"/>
                      <a:pt x="108085" y="108502"/>
                    </a:cubicBezTo>
                    <a:cubicBezTo>
                      <a:pt x="108085" y="108502"/>
                      <a:pt x="109787" y="109221"/>
                      <a:pt x="109787" y="109221"/>
                    </a:cubicBezTo>
                    <a:cubicBezTo>
                      <a:pt x="110638" y="109221"/>
                      <a:pt x="110638" y="109221"/>
                      <a:pt x="110638" y="109221"/>
                    </a:cubicBezTo>
                    <a:cubicBezTo>
                      <a:pt x="111489" y="108502"/>
                      <a:pt x="111489" y="108502"/>
                      <a:pt x="111489" y="108502"/>
                    </a:cubicBezTo>
                    <a:cubicBezTo>
                      <a:pt x="112340" y="107065"/>
                      <a:pt x="112340" y="107065"/>
                      <a:pt x="112340" y="107065"/>
                    </a:cubicBezTo>
                    <a:cubicBezTo>
                      <a:pt x="114893" y="106347"/>
                      <a:pt x="114893" y="106347"/>
                      <a:pt x="114893" y="106347"/>
                    </a:cubicBezTo>
                    <a:cubicBezTo>
                      <a:pt x="114893" y="106347"/>
                      <a:pt x="117446" y="106347"/>
                      <a:pt x="117446" y="106347"/>
                    </a:cubicBezTo>
                    <a:cubicBezTo>
                      <a:pt x="117446" y="106347"/>
                      <a:pt x="118297" y="105628"/>
                      <a:pt x="118297" y="105628"/>
                    </a:cubicBezTo>
                    <a:cubicBezTo>
                      <a:pt x="118297" y="104910"/>
                      <a:pt x="118297" y="104910"/>
                      <a:pt x="118297" y="104910"/>
                    </a:cubicBezTo>
                    <a:cubicBezTo>
                      <a:pt x="116595" y="103473"/>
                      <a:pt x="116595" y="103473"/>
                      <a:pt x="116595" y="103473"/>
                    </a:cubicBezTo>
                    <a:cubicBezTo>
                      <a:pt x="114893" y="103473"/>
                      <a:pt x="114893" y="103473"/>
                      <a:pt x="114893" y="103473"/>
                    </a:cubicBezTo>
                    <a:cubicBezTo>
                      <a:pt x="114893" y="103473"/>
                      <a:pt x="113191" y="103473"/>
                      <a:pt x="112340" y="103473"/>
                    </a:cubicBezTo>
                    <a:cubicBezTo>
                      <a:pt x="112340" y="103473"/>
                      <a:pt x="111489" y="103473"/>
                      <a:pt x="111489" y="103473"/>
                    </a:cubicBezTo>
                    <a:cubicBezTo>
                      <a:pt x="111489" y="103473"/>
                      <a:pt x="111489" y="104191"/>
                      <a:pt x="111489" y="104910"/>
                    </a:cubicBezTo>
                    <a:cubicBezTo>
                      <a:pt x="110638" y="105628"/>
                      <a:pt x="110638" y="105628"/>
                      <a:pt x="109787" y="105628"/>
                    </a:cubicBezTo>
                    <a:cubicBezTo>
                      <a:pt x="109787" y="105628"/>
                      <a:pt x="108936" y="105628"/>
                      <a:pt x="108936" y="105628"/>
                    </a:cubicBezTo>
                    <a:cubicBezTo>
                      <a:pt x="108085" y="107784"/>
                      <a:pt x="108085" y="107784"/>
                      <a:pt x="108085" y="107784"/>
                    </a:cubicBezTo>
                    <a:close/>
                    <a:moveTo>
                      <a:pt x="98723" y="116407"/>
                    </a:moveTo>
                    <a:cubicBezTo>
                      <a:pt x="98723" y="116407"/>
                      <a:pt x="98723" y="116407"/>
                      <a:pt x="98723" y="116407"/>
                    </a:cubicBezTo>
                    <a:cubicBezTo>
                      <a:pt x="99574" y="116407"/>
                      <a:pt x="99574" y="116407"/>
                      <a:pt x="99574" y="116407"/>
                    </a:cubicBezTo>
                    <a:cubicBezTo>
                      <a:pt x="100425" y="115688"/>
                      <a:pt x="100425" y="115688"/>
                      <a:pt x="100425" y="115688"/>
                    </a:cubicBezTo>
                    <a:cubicBezTo>
                      <a:pt x="99574" y="114251"/>
                      <a:pt x="99574" y="114251"/>
                      <a:pt x="99574" y="114251"/>
                    </a:cubicBezTo>
                    <a:cubicBezTo>
                      <a:pt x="98723" y="113532"/>
                      <a:pt x="98723" y="113532"/>
                      <a:pt x="98723" y="113532"/>
                    </a:cubicBezTo>
                    <a:cubicBezTo>
                      <a:pt x="97872" y="111377"/>
                      <a:pt x="97872" y="111377"/>
                      <a:pt x="97872" y="111377"/>
                    </a:cubicBezTo>
                    <a:cubicBezTo>
                      <a:pt x="96170" y="109940"/>
                      <a:pt x="96170" y="109940"/>
                      <a:pt x="96170" y="109940"/>
                    </a:cubicBezTo>
                    <a:cubicBezTo>
                      <a:pt x="95319" y="109221"/>
                      <a:pt x="95319" y="109221"/>
                      <a:pt x="95319" y="109221"/>
                    </a:cubicBezTo>
                    <a:cubicBezTo>
                      <a:pt x="94468" y="110658"/>
                      <a:pt x="94468" y="110658"/>
                      <a:pt x="94468" y="110658"/>
                    </a:cubicBezTo>
                    <a:cubicBezTo>
                      <a:pt x="93617" y="111377"/>
                      <a:pt x="93617" y="111377"/>
                      <a:pt x="93617" y="111377"/>
                    </a:cubicBezTo>
                    <a:cubicBezTo>
                      <a:pt x="92765" y="112095"/>
                      <a:pt x="92765" y="112095"/>
                      <a:pt x="92765" y="112095"/>
                    </a:cubicBezTo>
                    <a:cubicBezTo>
                      <a:pt x="92765" y="112095"/>
                      <a:pt x="90212" y="111377"/>
                      <a:pt x="89361" y="110658"/>
                    </a:cubicBezTo>
                    <a:cubicBezTo>
                      <a:pt x="87659" y="109940"/>
                      <a:pt x="87659" y="109940"/>
                      <a:pt x="87659" y="109940"/>
                    </a:cubicBezTo>
                    <a:cubicBezTo>
                      <a:pt x="87659" y="109940"/>
                      <a:pt x="86808" y="109940"/>
                      <a:pt x="85957" y="109221"/>
                    </a:cubicBezTo>
                    <a:cubicBezTo>
                      <a:pt x="85957" y="109221"/>
                      <a:pt x="85106" y="108502"/>
                      <a:pt x="85106" y="108502"/>
                    </a:cubicBezTo>
                    <a:cubicBezTo>
                      <a:pt x="85106" y="108502"/>
                      <a:pt x="85106" y="107784"/>
                      <a:pt x="84255" y="107784"/>
                    </a:cubicBezTo>
                    <a:cubicBezTo>
                      <a:pt x="84255" y="107065"/>
                      <a:pt x="83404" y="107784"/>
                      <a:pt x="82553" y="107784"/>
                    </a:cubicBezTo>
                    <a:cubicBezTo>
                      <a:pt x="80851" y="107784"/>
                      <a:pt x="80851" y="107784"/>
                      <a:pt x="80000" y="107784"/>
                    </a:cubicBezTo>
                    <a:cubicBezTo>
                      <a:pt x="80000" y="108502"/>
                      <a:pt x="79148" y="108502"/>
                      <a:pt x="79148" y="108502"/>
                    </a:cubicBezTo>
                    <a:cubicBezTo>
                      <a:pt x="78297" y="109221"/>
                      <a:pt x="79148" y="110658"/>
                      <a:pt x="79148" y="110658"/>
                    </a:cubicBezTo>
                    <a:cubicBezTo>
                      <a:pt x="79148" y="111377"/>
                      <a:pt x="79148" y="111377"/>
                      <a:pt x="79148" y="111377"/>
                    </a:cubicBezTo>
                    <a:cubicBezTo>
                      <a:pt x="80000" y="112814"/>
                      <a:pt x="80000" y="112814"/>
                      <a:pt x="80000" y="112814"/>
                    </a:cubicBezTo>
                    <a:cubicBezTo>
                      <a:pt x="78297" y="112814"/>
                      <a:pt x="78297" y="112814"/>
                      <a:pt x="78297" y="112814"/>
                    </a:cubicBezTo>
                    <a:cubicBezTo>
                      <a:pt x="77446" y="112814"/>
                      <a:pt x="77446" y="112814"/>
                      <a:pt x="77446" y="112814"/>
                    </a:cubicBezTo>
                    <a:cubicBezTo>
                      <a:pt x="78297" y="114251"/>
                      <a:pt x="78297" y="114251"/>
                      <a:pt x="78297" y="114251"/>
                    </a:cubicBezTo>
                    <a:cubicBezTo>
                      <a:pt x="78297" y="114251"/>
                      <a:pt x="78297" y="114970"/>
                      <a:pt x="79148" y="115688"/>
                    </a:cubicBezTo>
                    <a:cubicBezTo>
                      <a:pt x="79148" y="115688"/>
                      <a:pt x="80000" y="116407"/>
                      <a:pt x="80000" y="116407"/>
                    </a:cubicBezTo>
                    <a:cubicBezTo>
                      <a:pt x="80000" y="116407"/>
                      <a:pt x="84255" y="117125"/>
                      <a:pt x="84255" y="117125"/>
                    </a:cubicBezTo>
                    <a:cubicBezTo>
                      <a:pt x="85106" y="117125"/>
                      <a:pt x="85106" y="117125"/>
                      <a:pt x="85106" y="117125"/>
                    </a:cubicBezTo>
                    <a:cubicBezTo>
                      <a:pt x="85106" y="117125"/>
                      <a:pt x="86808" y="117844"/>
                      <a:pt x="88510" y="118562"/>
                    </a:cubicBezTo>
                    <a:cubicBezTo>
                      <a:pt x="89361" y="119281"/>
                      <a:pt x="90212" y="120000"/>
                      <a:pt x="90212" y="120000"/>
                    </a:cubicBezTo>
                    <a:cubicBezTo>
                      <a:pt x="90212" y="120000"/>
                      <a:pt x="91914" y="120000"/>
                      <a:pt x="91914" y="120000"/>
                    </a:cubicBezTo>
                    <a:cubicBezTo>
                      <a:pt x="92765" y="119281"/>
                      <a:pt x="92765" y="119281"/>
                      <a:pt x="92765" y="119281"/>
                    </a:cubicBezTo>
                    <a:cubicBezTo>
                      <a:pt x="95319" y="118562"/>
                      <a:pt x="95319" y="118562"/>
                      <a:pt x="95319" y="118562"/>
                    </a:cubicBezTo>
                    <a:cubicBezTo>
                      <a:pt x="97021" y="118562"/>
                      <a:pt x="97021" y="118562"/>
                      <a:pt x="97021" y="118562"/>
                    </a:cubicBezTo>
                    <a:cubicBezTo>
                      <a:pt x="99574" y="119281"/>
                      <a:pt x="99574" y="119281"/>
                      <a:pt x="99574" y="119281"/>
                    </a:cubicBezTo>
                    <a:cubicBezTo>
                      <a:pt x="100425" y="119281"/>
                      <a:pt x="100425" y="119281"/>
                      <a:pt x="100425" y="119281"/>
                    </a:cubicBezTo>
                    <a:cubicBezTo>
                      <a:pt x="100425" y="117844"/>
                      <a:pt x="100425" y="117844"/>
                      <a:pt x="100425" y="117844"/>
                    </a:cubicBezTo>
                    <a:cubicBezTo>
                      <a:pt x="100425" y="117125"/>
                      <a:pt x="100425" y="117125"/>
                      <a:pt x="100425" y="117125"/>
                    </a:cubicBezTo>
                    <a:cubicBezTo>
                      <a:pt x="98723" y="116407"/>
                      <a:pt x="98723" y="116407"/>
                      <a:pt x="98723" y="116407"/>
                    </a:cubicBezTo>
                    <a:close/>
                    <a:moveTo>
                      <a:pt x="65531" y="86946"/>
                    </a:moveTo>
                    <a:cubicBezTo>
                      <a:pt x="65531" y="86946"/>
                      <a:pt x="65531" y="86946"/>
                      <a:pt x="65531" y="86946"/>
                    </a:cubicBezTo>
                    <a:cubicBezTo>
                      <a:pt x="63829" y="86227"/>
                      <a:pt x="63829" y="86227"/>
                      <a:pt x="63829" y="86227"/>
                    </a:cubicBezTo>
                    <a:cubicBezTo>
                      <a:pt x="62127" y="84071"/>
                      <a:pt x="62127" y="84071"/>
                      <a:pt x="62127" y="84071"/>
                    </a:cubicBezTo>
                    <a:cubicBezTo>
                      <a:pt x="59574" y="83353"/>
                      <a:pt x="59574" y="83353"/>
                      <a:pt x="59574" y="83353"/>
                    </a:cubicBezTo>
                    <a:cubicBezTo>
                      <a:pt x="59574" y="83353"/>
                      <a:pt x="58723" y="81197"/>
                      <a:pt x="58723" y="81197"/>
                    </a:cubicBezTo>
                    <a:cubicBezTo>
                      <a:pt x="57872" y="80479"/>
                      <a:pt x="57872" y="81197"/>
                      <a:pt x="57872" y="81197"/>
                    </a:cubicBezTo>
                    <a:cubicBezTo>
                      <a:pt x="57872" y="81197"/>
                      <a:pt x="57872" y="82634"/>
                      <a:pt x="57021" y="83353"/>
                    </a:cubicBezTo>
                    <a:cubicBezTo>
                      <a:pt x="56170" y="83353"/>
                      <a:pt x="55319" y="83353"/>
                      <a:pt x="55319" y="83353"/>
                    </a:cubicBezTo>
                    <a:cubicBezTo>
                      <a:pt x="53617" y="84790"/>
                      <a:pt x="53617" y="84790"/>
                      <a:pt x="53617" y="84790"/>
                    </a:cubicBezTo>
                    <a:cubicBezTo>
                      <a:pt x="53617" y="84790"/>
                      <a:pt x="51063" y="85508"/>
                      <a:pt x="50212" y="85508"/>
                    </a:cubicBezTo>
                    <a:cubicBezTo>
                      <a:pt x="50212" y="85508"/>
                      <a:pt x="49361" y="86227"/>
                      <a:pt x="49361" y="86227"/>
                    </a:cubicBezTo>
                    <a:cubicBezTo>
                      <a:pt x="44255" y="85508"/>
                      <a:pt x="44255" y="85508"/>
                      <a:pt x="44255" y="85508"/>
                    </a:cubicBezTo>
                    <a:cubicBezTo>
                      <a:pt x="42553" y="86946"/>
                      <a:pt x="42553" y="86946"/>
                      <a:pt x="42553" y="86946"/>
                    </a:cubicBezTo>
                    <a:cubicBezTo>
                      <a:pt x="42553" y="87664"/>
                      <a:pt x="42553" y="87664"/>
                      <a:pt x="42553" y="87664"/>
                    </a:cubicBezTo>
                    <a:cubicBezTo>
                      <a:pt x="43404" y="89101"/>
                      <a:pt x="43404" y="89101"/>
                      <a:pt x="43404" y="89101"/>
                    </a:cubicBezTo>
                    <a:cubicBezTo>
                      <a:pt x="44255" y="89820"/>
                      <a:pt x="44255" y="89820"/>
                      <a:pt x="44255" y="89820"/>
                    </a:cubicBezTo>
                    <a:cubicBezTo>
                      <a:pt x="45106" y="89820"/>
                      <a:pt x="45106" y="89820"/>
                      <a:pt x="45106" y="89820"/>
                    </a:cubicBezTo>
                    <a:cubicBezTo>
                      <a:pt x="45106" y="91257"/>
                      <a:pt x="45106" y="91257"/>
                      <a:pt x="45106" y="91257"/>
                    </a:cubicBezTo>
                    <a:cubicBezTo>
                      <a:pt x="45957" y="92694"/>
                      <a:pt x="45957" y="92694"/>
                      <a:pt x="45957" y="92694"/>
                    </a:cubicBezTo>
                    <a:cubicBezTo>
                      <a:pt x="45957" y="92694"/>
                      <a:pt x="46808" y="93413"/>
                      <a:pt x="47659" y="94850"/>
                    </a:cubicBezTo>
                    <a:cubicBezTo>
                      <a:pt x="48510" y="96287"/>
                      <a:pt x="47659" y="97005"/>
                      <a:pt x="47659" y="97005"/>
                    </a:cubicBezTo>
                    <a:cubicBezTo>
                      <a:pt x="50212" y="99161"/>
                      <a:pt x="50212" y="99161"/>
                      <a:pt x="50212" y="99161"/>
                    </a:cubicBezTo>
                    <a:cubicBezTo>
                      <a:pt x="51914" y="99880"/>
                      <a:pt x="51914" y="99880"/>
                      <a:pt x="51914" y="99880"/>
                    </a:cubicBezTo>
                    <a:cubicBezTo>
                      <a:pt x="51914" y="99880"/>
                      <a:pt x="52765" y="100598"/>
                      <a:pt x="53617" y="100598"/>
                    </a:cubicBezTo>
                    <a:cubicBezTo>
                      <a:pt x="53617" y="100598"/>
                      <a:pt x="53617" y="101317"/>
                      <a:pt x="53617" y="101317"/>
                    </a:cubicBezTo>
                    <a:cubicBezTo>
                      <a:pt x="53617" y="102754"/>
                      <a:pt x="53617" y="102754"/>
                      <a:pt x="53617" y="102754"/>
                    </a:cubicBezTo>
                    <a:cubicBezTo>
                      <a:pt x="54468" y="104191"/>
                      <a:pt x="54468" y="104191"/>
                      <a:pt x="54468" y="104191"/>
                    </a:cubicBezTo>
                    <a:cubicBezTo>
                      <a:pt x="55319" y="103473"/>
                      <a:pt x="55319" y="103473"/>
                      <a:pt x="55319" y="103473"/>
                    </a:cubicBezTo>
                    <a:cubicBezTo>
                      <a:pt x="56170" y="102754"/>
                      <a:pt x="56170" y="102754"/>
                      <a:pt x="56170" y="102754"/>
                    </a:cubicBezTo>
                    <a:cubicBezTo>
                      <a:pt x="60425" y="104191"/>
                      <a:pt x="60425" y="104191"/>
                      <a:pt x="60425" y="104191"/>
                    </a:cubicBezTo>
                    <a:cubicBezTo>
                      <a:pt x="60425" y="104191"/>
                      <a:pt x="63829" y="105628"/>
                      <a:pt x="64680" y="105628"/>
                    </a:cubicBezTo>
                    <a:cubicBezTo>
                      <a:pt x="64680" y="105628"/>
                      <a:pt x="66382" y="104191"/>
                      <a:pt x="66382" y="104191"/>
                    </a:cubicBezTo>
                    <a:cubicBezTo>
                      <a:pt x="67234" y="103473"/>
                      <a:pt x="69787" y="103473"/>
                      <a:pt x="69787" y="103473"/>
                    </a:cubicBezTo>
                    <a:cubicBezTo>
                      <a:pt x="70638" y="103473"/>
                      <a:pt x="70638" y="102754"/>
                      <a:pt x="70638" y="102754"/>
                    </a:cubicBezTo>
                    <a:cubicBezTo>
                      <a:pt x="70638" y="102035"/>
                      <a:pt x="71489" y="101317"/>
                      <a:pt x="71489" y="100598"/>
                    </a:cubicBezTo>
                    <a:cubicBezTo>
                      <a:pt x="71489" y="99880"/>
                      <a:pt x="72340" y="99161"/>
                      <a:pt x="72340" y="99161"/>
                    </a:cubicBezTo>
                    <a:cubicBezTo>
                      <a:pt x="72340" y="97724"/>
                      <a:pt x="72340" y="97724"/>
                      <a:pt x="72340" y="97724"/>
                    </a:cubicBezTo>
                    <a:cubicBezTo>
                      <a:pt x="71489" y="95568"/>
                      <a:pt x="71489" y="95568"/>
                      <a:pt x="71489" y="95568"/>
                    </a:cubicBezTo>
                    <a:cubicBezTo>
                      <a:pt x="72340" y="92694"/>
                      <a:pt x="72340" y="92694"/>
                      <a:pt x="72340" y="92694"/>
                    </a:cubicBezTo>
                    <a:cubicBezTo>
                      <a:pt x="70638" y="91257"/>
                      <a:pt x="70638" y="91257"/>
                      <a:pt x="70638" y="91257"/>
                    </a:cubicBezTo>
                    <a:cubicBezTo>
                      <a:pt x="69787" y="90538"/>
                      <a:pt x="69787" y="90538"/>
                      <a:pt x="69787" y="90538"/>
                    </a:cubicBezTo>
                    <a:cubicBezTo>
                      <a:pt x="69787" y="89820"/>
                      <a:pt x="69787" y="89820"/>
                      <a:pt x="69787" y="89820"/>
                    </a:cubicBezTo>
                    <a:cubicBezTo>
                      <a:pt x="69787" y="89101"/>
                      <a:pt x="69787" y="89101"/>
                      <a:pt x="69787" y="89101"/>
                    </a:cubicBezTo>
                    <a:cubicBezTo>
                      <a:pt x="71489" y="88383"/>
                      <a:pt x="71489" y="88383"/>
                      <a:pt x="71489" y="88383"/>
                    </a:cubicBezTo>
                    <a:cubicBezTo>
                      <a:pt x="71489" y="86227"/>
                      <a:pt x="71489" y="86227"/>
                      <a:pt x="71489" y="86227"/>
                    </a:cubicBezTo>
                    <a:cubicBezTo>
                      <a:pt x="74042" y="84790"/>
                      <a:pt x="74042" y="84790"/>
                      <a:pt x="74042" y="84790"/>
                    </a:cubicBezTo>
                    <a:cubicBezTo>
                      <a:pt x="74893" y="82634"/>
                      <a:pt x="74893" y="82634"/>
                      <a:pt x="74893" y="82634"/>
                    </a:cubicBezTo>
                    <a:cubicBezTo>
                      <a:pt x="74893" y="82634"/>
                      <a:pt x="71489" y="81916"/>
                      <a:pt x="70638" y="81916"/>
                    </a:cubicBezTo>
                    <a:cubicBezTo>
                      <a:pt x="68936" y="81916"/>
                      <a:pt x="69787" y="81916"/>
                      <a:pt x="69787" y="81197"/>
                    </a:cubicBezTo>
                    <a:cubicBezTo>
                      <a:pt x="69787" y="81197"/>
                      <a:pt x="68936" y="80479"/>
                      <a:pt x="68936" y="80479"/>
                    </a:cubicBezTo>
                    <a:cubicBezTo>
                      <a:pt x="68936" y="80479"/>
                      <a:pt x="67234" y="81197"/>
                      <a:pt x="67234" y="81197"/>
                    </a:cubicBezTo>
                    <a:cubicBezTo>
                      <a:pt x="66382" y="81197"/>
                      <a:pt x="66382" y="79760"/>
                      <a:pt x="66382" y="79760"/>
                    </a:cubicBezTo>
                    <a:cubicBezTo>
                      <a:pt x="66382" y="79760"/>
                      <a:pt x="64680" y="80479"/>
                      <a:pt x="64680" y="80479"/>
                    </a:cubicBezTo>
                    <a:cubicBezTo>
                      <a:pt x="63829" y="80479"/>
                      <a:pt x="62127" y="80479"/>
                      <a:pt x="62127" y="80479"/>
                    </a:cubicBezTo>
                    <a:cubicBezTo>
                      <a:pt x="62127" y="80479"/>
                      <a:pt x="62127" y="81197"/>
                      <a:pt x="62127" y="81197"/>
                    </a:cubicBezTo>
                    <a:cubicBezTo>
                      <a:pt x="61276" y="81916"/>
                      <a:pt x="62127" y="82634"/>
                      <a:pt x="62978" y="82634"/>
                    </a:cubicBezTo>
                    <a:cubicBezTo>
                      <a:pt x="62978" y="83353"/>
                      <a:pt x="63829" y="84790"/>
                      <a:pt x="63829" y="84790"/>
                    </a:cubicBezTo>
                    <a:cubicBezTo>
                      <a:pt x="64680" y="86227"/>
                      <a:pt x="64680" y="86227"/>
                      <a:pt x="64680" y="86227"/>
                    </a:cubicBezTo>
                    <a:cubicBezTo>
                      <a:pt x="65531" y="86946"/>
                      <a:pt x="65531" y="86946"/>
                      <a:pt x="65531" y="86946"/>
                    </a:cubicBezTo>
                    <a:close/>
                    <a:moveTo>
                      <a:pt x="63829" y="76886"/>
                    </a:moveTo>
                    <a:cubicBezTo>
                      <a:pt x="63829" y="76886"/>
                      <a:pt x="63829" y="76886"/>
                      <a:pt x="63829" y="76886"/>
                    </a:cubicBezTo>
                    <a:cubicBezTo>
                      <a:pt x="65531" y="76886"/>
                      <a:pt x="65531" y="76886"/>
                      <a:pt x="65531" y="76886"/>
                    </a:cubicBezTo>
                    <a:cubicBezTo>
                      <a:pt x="66382" y="75449"/>
                      <a:pt x="66382" y="75449"/>
                      <a:pt x="66382" y="75449"/>
                    </a:cubicBezTo>
                    <a:cubicBezTo>
                      <a:pt x="66382" y="75449"/>
                      <a:pt x="67234" y="74730"/>
                      <a:pt x="67234" y="74011"/>
                    </a:cubicBezTo>
                    <a:cubicBezTo>
                      <a:pt x="67234" y="74011"/>
                      <a:pt x="67234" y="73293"/>
                      <a:pt x="67234" y="73293"/>
                    </a:cubicBezTo>
                    <a:cubicBezTo>
                      <a:pt x="67234" y="71856"/>
                      <a:pt x="67234" y="71856"/>
                      <a:pt x="67234" y="71856"/>
                    </a:cubicBezTo>
                    <a:cubicBezTo>
                      <a:pt x="66382" y="71137"/>
                      <a:pt x="66382" y="71137"/>
                      <a:pt x="66382" y="71137"/>
                    </a:cubicBezTo>
                    <a:cubicBezTo>
                      <a:pt x="65531" y="69700"/>
                      <a:pt x="65531" y="69700"/>
                      <a:pt x="65531" y="69700"/>
                    </a:cubicBezTo>
                    <a:cubicBezTo>
                      <a:pt x="64680" y="67544"/>
                      <a:pt x="64680" y="67544"/>
                      <a:pt x="64680" y="67544"/>
                    </a:cubicBezTo>
                    <a:cubicBezTo>
                      <a:pt x="62978" y="67544"/>
                      <a:pt x="62978" y="67544"/>
                      <a:pt x="62978" y="67544"/>
                    </a:cubicBezTo>
                    <a:cubicBezTo>
                      <a:pt x="62978" y="67544"/>
                      <a:pt x="62978" y="68982"/>
                      <a:pt x="62978" y="68982"/>
                    </a:cubicBezTo>
                    <a:cubicBezTo>
                      <a:pt x="62978" y="69700"/>
                      <a:pt x="63829" y="70419"/>
                      <a:pt x="63829" y="70419"/>
                    </a:cubicBezTo>
                    <a:cubicBezTo>
                      <a:pt x="64680" y="71137"/>
                      <a:pt x="64680" y="71137"/>
                      <a:pt x="64680" y="71137"/>
                    </a:cubicBezTo>
                    <a:cubicBezTo>
                      <a:pt x="64680" y="71856"/>
                      <a:pt x="64680" y="71856"/>
                      <a:pt x="64680" y="71856"/>
                    </a:cubicBezTo>
                    <a:cubicBezTo>
                      <a:pt x="63829" y="72574"/>
                      <a:pt x="63829" y="72574"/>
                      <a:pt x="63829" y="72574"/>
                    </a:cubicBezTo>
                    <a:cubicBezTo>
                      <a:pt x="62978" y="74011"/>
                      <a:pt x="62978" y="74011"/>
                      <a:pt x="62978" y="74011"/>
                    </a:cubicBezTo>
                    <a:cubicBezTo>
                      <a:pt x="63829" y="75449"/>
                      <a:pt x="63829" y="75449"/>
                      <a:pt x="63829" y="75449"/>
                    </a:cubicBezTo>
                    <a:cubicBezTo>
                      <a:pt x="63829" y="76886"/>
                      <a:pt x="63829" y="76886"/>
                      <a:pt x="63829" y="76886"/>
                    </a:cubicBezTo>
                    <a:close/>
                    <a:moveTo>
                      <a:pt x="68085" y="112814"/>
                    </a:moveTo>
                    <a:cubicBezTo>
                      <a:pt x="68085" y="112814"/>
                      <a:pt x="68085" y="112814"/>
                      <a:pt x="68085" y="112814"/>
                    </a:cubicBezTo>
                    <a:cubicBezTo>
                      <a:pt x="68936" y="114970"/>
                      <a:pt x="68936" y="114970"/>
                      <a:pt x="68936" y="114970"/>
                    </a:cubicBezTo>
                    <a:cubicBezTo>
                      <a:pt x="69787" y="116407"/>
                      <a:pt x="69787" y="116407"/>
                      <a:pt x="69787" y="116407"/>
                    </a:cubicBezTo>
                    <a:cubicBezTo>
                      <a:pt x="69787" y="116407"/>
                      <a:pt x="71489" y="117125"/>
                      <a:pt x="71489" y="116407"/>
                    </a:cubicBezTo>
                    <a:cubicBezTo>
                      <a:pt x="71489" y="115688"/>
                      <a:pt x="70638" y="114970"/>
                      <a:pt x="71489" y="114251"/>
                    </a:cubicBezTo>
                    <a:cubicBezTo>
                      <a:pt x="71489" y="113532"/>
                      <a:pt x="72340" y="112095"/>
                      <a:pt x="72340" y="111377"/>
                    </a:cubicBezTo>
                    <a:cubicBezTo>
                      <a:pt x="72340" y="110658"/>
                      <a:pt x="73191" y="109940"/>
                      <a:pt x="73191" y="109221"/>
                    </a:cubicBezTo>
                    <a:cubicBezTo>
                      <a:pt x="74042" y="108502"/>
                      <a:pt x="74893" y="107065"/>
                      <a:pt x="74893" y="106347"/>
                    </a:cubicBezTo>
                    <a:cubicBezTo>
                      <a:pt x="74893" y="106347"/>
                      <a:pt x="75744" y="104910"/>
                      <a:pt x="75744" y="104191"/>
                    </a:cubicBezTo>
                    <a:cubicBezTo>
                      <a:pt x="75744" y="104191"/>
                      <a:pt x="75744" y="102035"/>
                      <a:pt x="75744" y="102035"/>
                    </a:cubicBezTo>
                    <a:cubicBezTo>
                      <a:pt x="75744" y="102035"/>
                      <a:pt x="74893" y="99880"/>
                      <a:pt x="74893" y="99880"/>
                    </a:cubicBezTo>
                    <a:cubicBezTo>
                      <a:pt x="74042" y="101317"/>
                      <a:pt x="74042" y="101317"/>
                      <a:pt x="74042" y="101317"/>
                    </a:cubicBezTo>
                    <a:cubicBezTo>
                      <a:pt x="74042" y="102754"/>
                      <a:pt x="74042" y="102754"/>
                      <a:pt x="74042" y="102754"/>
                    </a:cubicBezTo>
                    <a:cubicBezTo>
                      <a:pt x="72340" y="105628"/>
                      <a:pt x="72340" y="105628"/>
                      <a:pt x="72340" y="105628"/>
                    </a:cubicBezTo>
                    <a:cubicBezTo>
                      <a:pt x="71489" y="107065"/>
                      <a:pt x="71489" y="107065"/>
                      <a:pt x="71489" y="107065"/>
                    </a:cubicBezTo>
                    <a:cubicBezTo>
                      <a:pt x="69787" y="108502"/>
                      <a:pt x="69787" y="108502"/>
                      <a:pt x="69787" y="108502"/>
                    </a:cubicBezTo>
                    <a:cubicBezTo>
                      <a:pt x="69787" y="109221"/>
                      <a:pt x="69787" y="109221"/>
                      <a:pt x="69787" y="109221"/>
                    </a:cubicBezTo>
                    <a:cubicBezTo>
                      <a:pt x="69787" y="110658"/>
                      <a:pt x="69787" y="110658"/>
                      <a:pt x="69787" y="110658"/>
                    </a:cubicBezTo>
                    <a:cubicBezTo>
                      <a:pt x="68936" y="111377"/>
                      <a:pt x="68936" y="111377"/>
                      <a:pt x="68936" y="111377"/>
                    </a:cubicBezTo>
                    <a:cubicBezTo>
                      <a:pt x="68936" y="112095"/>
                      <a:pt x="68936" y="112095"/>
                      <a:pt x="68936" y="112095"/>
                    </a:cubicBezTo>
                    <a:cubicBezTo>
                      <a:pt x="68085" y="112814"/>
                      <a:pt x="68085" y="112814"/>
                      <a:pt x="68085" y="112814"/>
                    </a:cubicBezTo>
                    <a:close/>
                    <a:moveTo>
                      <a:pt x="63829" y="106347"/>
                    </a:moveTo>
                    <a:cubicBezTo>
                      <a:pt x="63829" y="106347"/>
                      <a:pt x="63829" y="106347"/>
                      <a:pt x="63829" y="106347"/>
                    </a:cubicBezTo>
                    <a:cubicBezTo>
                      <a:pt x="64680" y="107065"/>
                      <a:pt x="64680" y="107065"/>
                      <a:pt x="64680" y="107065"/>
                    </a:cubicBezTo>
                    <a:cubicBezTo>
                      <a:pt x="64680" y="107065"/>
                      <a:pt x="65531" y="109221"/>
                      <a:pt x="66382" y="109221"/>
                    </a:cubicBezTo>
                    <a:cubicBezTo>
                      <a:pt x="66382" y="109221"/>
                      <a:pt x="68936" y="107065"/>
                      <a:pt x="68936" y="107065"/>
                    </a:cubicBezTo>
                    <a:cubicBezTo>
                      <a:pt x="68936" y="105628"/>
                      <a:pt x="68936" y="105628"/>
                      <a:pt x="68936" y="105628"/>
                    </a:cubicBezTo>
                    <a:cubicBezTo>
                      <a:pt x="69787" y="104191"/>
                      <a:pt x="69787" y="104191"/>
                      <a:pt x="69787" y="104191"/>
                    </a:cubicBezTo>
                    <a:cubicBezTo>
                      <a:pt x="67234" y="104910"/>
                      <a:pt x="67234" y="104910"/>
                      <a:pt x="67234" y="104910"/>
                    </a:cubicBezTo>
                    <a:cubicBezTo>
                      <a:pt x="65531" y="106347"/>
                      <a:pt x="65531" y="106347"/>
                      <a:pt x="65531" y="106347"/>
                    </a:cubicBezTo>
                    <a:cubicBezTo>
                      <a:pt x="63829" y="106347"/>
                      <a:pt x="63829" y="106347"/>
                      <a:pt x="63829" y="106347"/>
                    </a:cubicBezTo>
                    <a:close/>
                    <a:moveTo>
                      <a:pt x="56170" y="107784"/>
                    </a:moveTo>
                    <a:cubicBezTo>
                      <a:pt x="56170" y="107784"/>
                      <a:pt x="56170" y="107784"/>
                      <a:pt x="56170" y="107784"/>
                    </a:cubicBezTo>
                    <a:cubicBezTo>
                      <a:pt x="56170" y="107784"/>
                      <a:pt x="57021" y="109940"/>
                      <a:pt x="57021" y="109940"/>
                    </a:cubicBezTo>
                    <a:cubicBezTo>
                      <a:pt x="57872" y="109940"/>
                      <a:pt x="58723" y="110658"/>
                      <a:pt x="58723" y="110658"/>
                    </a:cubicBezTo>
                    <a:cubicBezTo>
                      <a:pt x="60425" y="112095"/>
                      <a:pt x="60425" y="112095"/>
                      <a:pt x="60425" y="112095"/>
                    </a:cubicBezTo>
                    <a:cubicBezTo>
                      <a:pt x="60425" y="112095"/>
                      <a:pt x="60425" y="112814"/>
                      <a:pt x="61276" y="112814"/>
                    </a:cubicBezTo>
                    <a:cubicBezTo>
                      <a:pt x="61276" y="112814"/>
                      <a:pt x="62978" y="112095"/>
                      <a:pt x="62978" y="112095"/>
                    </a:cubicBezTo>
                    <a:cubicBezTo>
                      <a:pt x="63829" y="110658"/>
                      <a:pt x="63829" y="110658"/>
                      <a:pt x="63829" y="110658"/>
                    </a:cubicBezTo>
                    <a:cubicBezTo>
                      <a:pt x="63829" y="110658"/>
                      <a:pt x="62127" y="110658"/>
                      <a:pt x="62127" y="110658"/>
                    </a:cubicBezTo>
                    <a:cubicBezTo>
                      <a:pt x="61276" y="110658"/>
                      <a:pt x="60425" y="109221"/>
                      <a:pt x="60425" y="109221"/>
                    </a:cubicBezTo>
                    <a:cubicBezTo>
                      <a:pt x="60425" y="109221"/>
                      <a:pt x="59574" y="109221"/>
                      <a:pt x="59574" y="109221"/>
                    </a:cubicBezTo>
                    <a:cubicBezTo>
                      <a:pt x="58723" y="109221"/>
                      <a:pt x="57021" y="107784"/>
                      <a:pt x="57021" y="107784"/>
                    </a:cubicBezTo>
                    <a:cubicBezTo>
                      <a:pt x="56170" y="107784"/>
                      <a:pt x="56170" y="107784"/>
                      <a:pt x="56170" y="107784"/>
                    </a:cubicBezTo>
                    <a:close/>
                    <a:moveTo>
                      <a:pt x="42553" y="105628"/>
                    </a:moveTo>
                    <a:cubicBezTo>
                      <a:pt x="42553" y="105628"/>
                      <a:pt x="42553" y="105628"/>
                      <a:pt x="42553" y="105628"/>
                    </a:cubicBezTo>
                    <a:cubicBezTo>
                      <a:pt x="44255" y="106347"/>
                      <a:pt x="44255" y="106347"/>
                      <a:pt x="44255" y="106347"/>
                    </a:cubicBezTo>
                    <a:cubicBezTo>
                      <a:pt x="45106" y="107065"/>
                      <a:pt x="45106" y="107065"/>
                      <a:pt x="45106" y="107065"/>
                    </a:cubicBezTo>
                    <a:cubicBezTo>
                      <a:pt x="46808" y="107784"/>
                      <a:pt x="46808" y="107784"/>
                      <a:pt x="46808" y="107784"/>
                    </a:cubicBezTo>
                    <a:cubicBezTo>
                      <a:pt x="45106" y="109221"/>
                      <a:pt x="45106" y="109221"/>
                      <a:pt x="45106" y="109221"/>
                    </a:cubicBezTo>
                    <a:cubicBezTo>
                      <a:pt x="45106" y="109221"/>
                      <a:pt x="45957" y="110658"/>
                      <a:pt x="46808" y="109940"/>
                    </a:cubicBezTo>
                    <a:cubicBezTo>
                      <a:pt x="47659" y="109940"/>
                      <a:pt x="47659" y="109940"/>
                      <a:pt x="47659" y="109940"/>
                    </a:cubicBezTo>
                    <a:cubicBezTo>
                      <a:pt x="47659" y="109940"/>
                      <a:pt x="49361" y="110658"/>
                      <a:pt x="49361" y="110658"/>
                    </a:cubicBezTo>
                    <a:cubicBezTo>
                      <a:pt x="50212" y="111377"/>
                      <a:pt x="51063" y="111377"/>
                      <a:pt x="51914" y="111377"/>
                    </a:cubicBezTo>
                    <a:cubicBezTo>
                      <a:pt x="52765" y="111377"/>
                      <a:pt x="52765" y="110658"/>
                      <a:pt x="52765" y="110658"/>
                    </a:cubicBezTo>
                    <a:cubicBezTo>
                      <a:pt x="52765" y="109940"/>
                      <a:pt x="52765" y="109221"/>
                      <a:pt x="52765" y="109221"/>
                    </a:cubicBezTo>
                    <a:cubicBezTo>
                      <a:pt x="51914" y="107784"/>
                      <a:pt x="51914" y="107784"/>
                      <a:pt x="51914" y="107784"/>
                    </a:cubicBezTo>
                    <a:cubicBezTo>
                      <a:pt x="51063" y="106347"/>
                      <a:pt x="51063" y="106347"/>
                      <a:pt x="51063" y="106347"/>
                    </a:cubicBezTo>
                    <a:cubicBezTo>
                      <a:pt x="47659" y="105628"/>
                      <a:pt x="47659" y="105628"/>
                      <a:pt x="47659" y="105628"/>
                    </a:cubicBezTo>
                    <a:cubicBezTo>
                      <a:pt x="45957" y="104191"/>
                      <a:pt x="45957" y="104191"/>
                      <a:pt x="45957" y="104191"/>
                    </a:cubicBezTo>
                    <a:cubicBezTo>
                      <a:pt x="43404" y="103473"/>
                      <a:pt x="43404" y="103473"/>
                      <a:pt x="43404" y="103473"/>
                    </a:cubicBezTo>
                    <a:cubicBezTo>
                      <a:pt x="42553" y="103473"/>
                      <a:pt x="42553" y="103473"/>
                      <a:pt x="42553" y="103473"/>
                    </a:cubicBezTo>
                    <a:cubicBezTo>
                      <a:pt x="42553" y="105628"/>
                      <a:pt x="42553" y="105628"/>
                      <a:pt x="42553" y="105628"/>
                    </a:cubicBezTo>
                    <a:close/>
                    <a:moveTo>
                      <a:pt x="70638" y="17964"/>
                    </a:moveTo>
                    <a:cubicBezTo>
                      <a:pt x="70638" y="17964"/>
                      <a:pt x="70638" y="17964"/>
                      <a:pt x="70638" y="17964"/>
                    </a:cubicBezTo>
                    <a:cubicBezTo>
                      <a:pt x="70638" y="18682"/>
                      <a:pt x="70638" y="18682"/>
                      <a:pt x="70638" y="18682"/>
                    </a:cubicBezTo>
                    <a:cubicBezTo>
                      <a:pt x="70638" y="18682"/>
                      <a:pt x="71489" y="18682"/>
                      <a:pt x="71489" y="18682"/>
                    </a:cubicBezTo>
                    <a:cubicBezTo>
                      <a:pt x="71489" y="18682"/>
                      <a:pt x="72340" y="18682"/>
                      <a:pt x="72340" y="18682"/>
                    </a:cubicBezTo>
                    <a:cubicBezTo>
                      <a:pt x="72340" y="18682"/>
                      <a:pt x="74042" y="19401"/>
                      <a:pt x="74042" y="19401"/>
                    </a:cubicBezTo>
                    <a:cubicBezTo>
                      <a:pt x="74042" y="20119"/>
                      <a:pt x="74893" y="19401"/>
                      <a:pt x="74893" y="19401"/>
                    </a:cubicBezTo>
                    <a:cubicBezTo>
                      <a:pt x="75744" y="19401"/>
                      <a:pt x="75744" y="18682"/>
                      <a:pt x="75744" y="17964"/>
                    </a:cubicBezTo>
                    <a:cubicBezTo>
                      <a:pt x="75744" y="17964"/>
                      <a:pt x="76595" y="17245"/>
                      <a:pt x="76595" y="17245"/>
                    </a:cubicBezTo>
                    <a:cubicBezTo>
                      <a:pt x="76595" y="17245"/>
                      <a:pt x="79148" y="15808"/>
                      <a:pt x="79148" y="15808"/>
                    </a:cubicBezTo>
                    <a:cubicBezTo>
                      <a:pt x="79148" y="15089"/>
                      <a:pt x="77446" y="15089"/>
                      <a:pt x="77446" y="15089"/>
                    </a:cubicBezTo>
                    <a:cubicBezTo>
                      <a:pt x="77446" y="15089"/>
                      <a:pt x="74893" y="15808"/>
                      <a:pt x="74893" y="15808"/>
                    </a:cubicBezTo>
                    <a:cubicBezTo>
                      <a:pt x="74893" y="15808"/>
                      <a:pt x="72340" y="16526"/>
                      <a:pt x="72340" y="16526"/>
                    </a:cubicBezTo>
                    <a:lnTo>
                      <a:pt x="70638" y="17964"/>
                    </a:lnTo>
                    <a:close/>
                  </a:path>
                </a:pathLst>
              </a:custGeom>
              <a:grpFill/>
              <a:ln w="3175" cap="flat" cmpd="sng">
                <a:solidFill>
                  <a:srgbClr val="FFFFFF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45713" tIns="22850" rIns="45713" bIns="22850" anchor="t" anchorCtr="0">
                <a:noAutofit/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7F7F7F"/>
                  </a:solidFill>
                  <a:effectLst/>
                  <a:uLnTx/>
                  <a:uFillTx/>
                  <a:latin typeface="Calibri" panose="020F0502020204030204" pitchFamily="34" charset="0"/>
                  <a:ea typeface="Source Sans Pro"/>
                  <a:cs typeface="Calibri" panose="020F0502020204030204" pitchFamily="34" charset="0"/>
                  <a:sym typeface="Source Sans Pro"/>
                </a:endParaRPr>
              </a:p>
            </p:txBody>
          </p:sp>
          <p:sp>
            <p:nvSpPr>
              <p:cNvPr id="170" name="Shape 2028">
                <a:extLst>
                  <a:ext uri="{FF2B5EF4-FFF2-40B4-BE49-F238E27FC236}">
                    <a16:creationId xmlns:a16="http://schemas.microsoft.com/office/drawing/2014/main" id="{02A8E945-9F57-8E4C-BF36-D318C7CDB166}"/>
                  </a:ext>
                </a:extLst>
              </p:cNvPr>
              <p:cNvSpPr/>
              <p:nvPr/>
            </p:nvSpPr>
            <p:spPr>
              <a:xfrm>
                <a:off x="4518028" y="2422185"/>
                <a:ext cx="310038" cy="351588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63529" y="26415"/>
                    </a:moveTo>
                    <a:cubicBezTo>
                      <a:pt x="62647" y="24905"/>
                      <a:pt x="62647" y="24905"/>
                      <a:pt x="62647" y="24905"/>
                    </a:cubicBezTo>
                    <a:cubicBezTo>
                      <a:pt x="60882" y="24905"/>
                      <a:pt x="60882" y="24905"/>
                      <a:pt x="60882" y="24905"/>
                    </a:cubicBezTo>
                    <a:cubicBezTo>
                      <a:pt x="58235" y="26415"/>
                      <a:pt x="58235" y="26415"/>
                      <a:pt x="58235" y="26415"/>
                    </a:cubicBezTo>
                    <a:cubicBezTo>
                      <a:pt x="58235" y="24905"/>
                      <a:pt x="58235" y="24905"/>
                      <a:pt x="58235" y="24905"/>
                    </a:cubicBezTo>
                    <a:cubicBezTo>
                      <a:pt x="61764" y="23396"/>
                      <a:pt x="61764" y="23396"/>
                      <a:pt x="61764" y="23396"/>
                    </a:cubicBezTo>
                    <a:cubicBezTo>
                      <a:pt x="63529" y="22641"/>
                      <a:pt x="63529" y="22641"/>
                      <a:pt x="63529" y="22641"/>
                    </a:cubicBezTo>
                    <a:cubicBezTo>
                      <a:pt x="64411" y="21132"/>
                      <a:pt x="64411" y="21132"/>
                      <a:pt x="64411" y="21132"/>
                    </a:cubicBezTo>
                    <a:cubicBezTo>
                      <a:pt x="66176" y="18867"/>
                      <a:pt x="66176" y="18867"/>
                      <a:pt x="66176" y="18867"/>
                    </a:cubicBezTo>
                    <a:cubicBezTo>
                      <a:pt x="66176" y="18867"/>
                      <a:pt x="67941" y="17358"/>
                      <a:pt x="68823" y="16603"/>
                    </a:cubicBezTo>
                    <a:cubicBezTo>
                      <a:pt x="69705" y="16603"/>
                      <a:pt x="73235" y="15094"/>
                      <a:pt x="73235" y="15094"/>
                    </a:cubicBezTo>
                    <a:cubicBezTo>
                      <a:pt x="73235" y="15094"/>
                      <a:pt x="76764" y="13584"/>
                      <a:pt x="77647" y="13584"/>
                    </a:cubicBezTo>
                    <a:cubicBezTo>
                      <a:pt x="78529" y="13584"/>
                      <a:pt x="84705" y="12830"/>
                      <a:pt x="84705" y="12830"/>
                    </a:cubicBezTo>
                    <a:cubicBezTo>
                      <a:pt x="90882" y="14339"/>
                      <a:pt x="90882" y="14339"/>
                      <a:pt x="90882" y="14339"/>
                    </a:cubicBezTo>
                    <a:cubicBezTo>
                      <a:pt x="90882" y="14339"/>
                      <a:pt x="92647" y="12830"/>
                      <a:pt x="94411" y="12830"/>
                    </a:cubicBezTo>
                    <a:cubicBezTo>
                      <a:pt x="94411" y="12830"/>
                      <a:pt x="96176" y="13584"/>
                      <a:pt x="97058" y="13584"/>
                    </a:cubicBezTo>
                    <a:cubicBezTo>
                      <a:pt x="97941" y="13584"/>
                      <a:pt x="99705" y="12830"/>
                      <a:pt x="99705" y="12830"/>
                    </a:cubicBezTo>
                    <a:cubicBezTo>
                      <a:pt x="103235" y="12830"/>
                      <a:pt x="103235" y="12830"/>
                      <a:pt x="103235" y="12830"/>
                    </a:cubicBezTo>
                    <a:cubicBezTo>
                      <a:pt x="105882" y="15849"/>
                      <a:pt x="105882" y="15849"/>
                      <a:pt x="105882" y="15849"/>
                    </a:cubicBezTo>
                    <a:cubicBezTo>
                      <a:pt x="106764" y="18867"/>
                      <a:pt x="106764" y="18867"/>
                      <a:pt x="106764" y="18867"/>
                    </a:cubicBezTo>
                    <a:cubicBezTo>
                      <a:pt x="111176" y="19622"/>
                      <a:pt x="111176" y="19622"/>
                      <a:pt x="111176" y="19622"/>
                    </a:cubicBezTo>
                    <a:cubicBezTo>
                      <a:pt x="111176" y="19622"/>
                      <a:pt x="110294" y="21132"/>
                      <a:pt x="110294" y="21886"/>
                    </a:cubicBezTo>
                    <a:cubicBezTo>
                      <a:pt x="111176" y="21886"/>
                      <a:pt x="113823" y="22641"/>
                      <a:pt x="113823" y="22641"/>
                    </a:cubicBezTo>
                    <a:cubicBezTo>
                      <a:pt x="113823" y="23396"/>
                      <a:pt x="113823" y="23396"/>
                      <a:pt x="113823" y="23396"/>
                    </a:cubicBezTo>
                    <a:cubicBezTo>
                      <a:pt x="113823" y="23396"/>
                      <a:pt x="113823" y="26415"/>
                      <a:pt x="113823" y="27169"/>
                    </a:cubicBezTo>
                    <a:cubicBezTo>
                      <a:pt x="113823" y="27924"/>
                      <a:pt x="113823" y="32452"/>
                      <a:pt x="113823" y="32452"/>
                    </a:cubicBezTo>
                    <a:cubicBezTo>
                      <a:pt x="113823" y="32452"/>
                      <a:pt x="111176" y="36981"/>
                      <a:pt x="110294" y="36981"/>
                    </a:cubicBezTo>
                    <a:cubicBezTo>
                      <a:pt x="109411" y="37735"/>
                      <a:pt x="110294" y="40754"/>
                      <a:pt x="110294" y="40754"/>
                    </a:cubicBezTo>
                    <a:cubicBezTo>
                      <a:pt x="109411" y="44528"/>
                      <a:pt x="109411" y="44528"/>
                      <a:pt x="109411" y="44528"/>
                    </a:cubicBezTo>
                    <a:cubicBezTo>
                      <a:pt x="109411" y="44528"/>
                      <a:pt x="109411" y="47547"/>
                      <a:pt x="108529" y="46792"/>
                    </a:cubicBezTo>
                    <a:cubicBezTo>
                      <a:pt x="107647" y="46792"/>
                      <a:pt x="103235" y="45283"/>
                      <a:pt x="103235" y="45283"/>
                    </a:cubicBezTo>
                    <a:cubicBezTo>
                      <a:pt x="99705" y="46037"/>
                      <a:pt x="99705" y="46037"/>
                      <a:pt x="99705" y="46037"/>
                    </a:cubicBezTo>
                    <a:cubicBezTo>
                      <a:pt x="99705" y="48301"/>
                      <a:pt x="99705" y="48301"/>
                      <a:pt x="99705" y="48301"/>
                    </a:cubicBezTo>
                    <a:cubicBezTo>
                      <a:pt x="101470" y="49056"/>
                      <a:pt x="101470" y="49056"/>
                      <a:pt x="101470" y="49056"/>
                    </a:cubicBezTo>
                    <a:cubicBezTo>
                      <a:pt x="98823" y="49056"/>
                      <a:pt x="98823" y="49056"/>
                      <a:pt x="98823" y="49056"/>
                    </a:cubicBezTo>
                    <a:cubicBezTo>
                      <a:pt x="98823" y="50566"/>
                      <a:pt x="98823" y="50566"/>
                      <a:pt x="98823" y="50566"/>
                    </a:cubicBezTo>
                    <a:cubicBezTo>
                      <a:pt x="98823" y="50566"/>
                      <a:pt x="99705" y="52075"/>
                      <a:pt x="100588" y="52830"/>
                    </a:cubicBezTo>
                    <a:cubicBezTo>
                      <a:pt x="100588" y="53584"/>
                      <a:pt x="103235" y="53584"/>
                      <a:pt x="103235" y="53584"/>
                    </a:cubicBezTo>
                    <a:cubicBezTo>
                      <a:pt x="105000" y="55094"/>
                      <a:pt x="105000" y="55094"/>
                      <a:pt x="105000" y="55094"/>
                    </a:cubicBezTo>
                    <a:cubicBezTo>
                      <a:pt x="107647" y="54339"/>
                      <a:pt x="107647" y="54339"/>
                      <a:pt x="107647" y="54339"/>
                    </a:cubicBezTo>
                    <a:cubicBezTo>
                      <a:pt x="109411" y="57358"/>
                      <a:pt x="109411" y="57358"/>
                      <a:pt x="109411" y="57358"/>
                    </a:cubicBezTo>
                    <a:cubicBezTo>
                      <a:pt x="108529" y="58867"/>
                      <a:pt x="108529" y="58867"/>
                      <a:pt x="108529" y="58867"/>
                    </a:cubicBezTo>
                    <a:cubicBezTo>
                      <a:pt x="108529" y="58867"/>
                      <a:pt x="108529" y="60377"/>
                      <a:pt x="108529" y="61132"/>
                    </a:cubicBezTo>
                    <a:cubicBezTo>
                      <a:pt x="108529" y="61886"/>
                      <a:pt x="109411" y="62641"/>
                      <a:pt x="108529" y="62641"/>
                    </a:cubicBezTo>
                    <a:cubicBezTo>
                      <a:pt x="108529" y="62641"/>
                      <a:pt x="106764" y="63396"/>
                      <a:pt x="106764" y="63396"/>
                    </a:cubicBezTo>
                    <a:cubicBezTo>
                      <a:pt x="105882" y="64905"/>
                      <a:pt x="105882" y="64905"/>
                      <a:pt x="105882" y="64905"/>
                    </a:cubicBezTo>
                    <a:cubicBezTo>
                      <a:pt x="105882" y="64905"/>
                      <a:pt x="104117" y="65660"/>
                      <a:pt x="103235" y="65660"/>
                    </a:cubicBezTo>
                    <a:cubicBezTo>
                      <a:pt x="102352" y="66415"/>
                      <a:pt x="102352" y="66415"/>
                      <a:pt x="102352" y="67169"/>
                    </a:cubicBezTo>
                    <a:cubicBezTo>
                      <a:pt x="102352" y="67169"/>
                      <a:pt x="98823" y="66415"/>
                      <a:pt x="98823" y="66415"/>
                    </a:cubicBezTo>
                    <a:cubicBezTo>
                      <a:pt x="98823" y="68679"/>
                      <a:pt x="98823" y="68679"/>
                      <a:pt x="98823" y="68679"/>
                    </a:cubicBezTo>
                    <a:cubicBezTo>
                      <a:pt x="97058" y="68679"/>
                      <a:pt x="97058" y="68679"/>
                      <a:pt x="97058" y="68679"/>
                    </a:cubicBezTo>
                    <a:cubicBezTo>
                      <a:pt x="98823" y="70943"/>
                      <a:pt x="98823" y="70943"/>
                      <a:pt x="98823" y="70943"/>
                    </a:cubicBezTo>
                    <a:cubicBezTo>
                      <a:pt x="101470" y="72452"/>
                      <a:pt x="101470" y="72452"/>
                      <a:pt x="101470" y="72452"/>
                    </a:cubicBezTo>
                    <a:cubicBezTo>
                      <a:pt x="100588" y="73207"/>
                      <a:pt x="100588" y="73207"/>
                      <a:pt x="100588" y="73207"/>
                    </a:cubicBezTo>
                    <a:cubicBezTo>
                      <a:pt x="98823" y="73962"/>
                      <a:pt x="98823" y="73962"/>
                      <a:pt x="98823" y="73962"/>
                    </a:cubicBezTo>
                    <a:cubicBezTo>
                      <a:pt x="97941" y="75471"/>
                      <a:pt x="97941" y="75471"/>
                      <a:pt x="97941" y="75471"/>
                    </a:cubicBezTo>
                    <a:cubicBezTo>
                      <a:pt x="95294" y="75471"/>
                      <a:pt x="95294" y="75471"/>
                      <a:pt x="95294" y="75471"/>
                    </a:cubicBezTo>
                    <a:cubicBezTo>
                      <a:pt x="92647" y="76226"/>
                      <a:pt x="92647" y="76226"/>
                      <a:pt x="92647" y="76226"/>
                    </a:cubicBezTo>
                    <a:cubicBezTo>
                      <a:pt x="91764" y="76226"/>
                      <a:pt x="91764" y="76226"/>
                      <a:pt x="91764" y="76226"/>
                    </a:cubicBezTo>
                    <a:cubicBezTo>
                      <a:pt x="89117" y="76226"/>
                      <a:pt x="89117" y="76226"/>
                      <a:pt x="89117" y="76226"/>
                    </a:cubicBezTo>
                    <a:cubicBezTo>
                      <a:pt x="88235" y="77735"/>
                      <a:pt x="88235" y="77735"/>
                      <a:pt x="88235" y="77735"/>
                    </a:cubicBezTo>
                    <a:cubicBezTo>
                      <a:pt x="87352" y="76226"/>
                      <a:pt x="87352" y="76226"/>
                      <a:pt x="87352" y="76226"/>
                    </a:cubicBezTo>
                    <a:cubicBezTo>
                      <a:pt x="84705" y="75471"/>
                      <a:pt x="84705" y="75471"/>
                      <a:pt x="84705" y="75471"/>
                    </a:cubicBezTo>
                    <a:cubicBezTo>
                      <a:pt x="82941" y="73962"/>
                      <a:pt x="82941" y="73962"/>
                      <a:pt x="82941" y="73962"/>
                    </a:cubicBezTo>
                    <a:cubicBezTo>
                      <a:pt x="80294" y="74716"/>
                      <a:pt x="80294" y="74716"/>
                      <a:pt x="80294" y="74716"/>
                    </a:cubicBezTo>
                    <a:cubicBezTo>
                      <a:pt x="82941" y="76226"/>
                      <a:pt x="82941" y="76226"/>
                      <a:pt x="82941" y="76226"/>
                    </a:cubicBezTo>
                    <a:cubicBezTo>
                      <a:pt x="81176" y="76226"/>
                      <a:pt x="81176" y="76226"/>
                      <a:pt x="81176" y="76226"/>
                    </a:cubicBezTo>
                    <a:cubicBezTo>
                      <a:pt x="76764" y="75471"/>
                      <a:pt x="76764" y="75471"/>
                      <a:pt x="76764" y="75471"/>
                    </a:cubicBezTo>
                    <a:cubicBezTo>
                      <a:pt x="76764" y="77735"/>
                      <a:pt x="76764" y="77735"/>
                      <a:pt x="76764" y="77735"/>
                    </a:cubicBezTo>
                    <a:cubicBezTo>
                      <a:pt x="76764" y="79245"/>
                      <a:pt x="76764" y="79245"/>
                      <a:pt x="76764" y="79245"/>
                    </a:cubicBezTo>
                    <a:cubicBezTo>
                      <a:pt x="76764" y="79245"/>
                      <a:pt x="75882" y="80000"/>
                      <a:pt x="76764" y="80000"/>
                    </a:cubicBezTo>
                    <a:cubicBezTo>
                      <a:pt x="77647" y="80000"/>
                      <a:pt x="79411" y="81509"/>
                      <a:pt x="79411" y="81509"/>
                    </a:cubicBezTo>
                    <a:cubicBezTo>
                      <a:pt x="79411" y="83018"/>
                      <a:pt x="79411" y="83018"/>
                      <a:pt x="79411" y="83018"/>
                    </a:cubicBezTo>
                    <a:cubicBezTo>
                      <a:pt x="80294" y="84528"/>
                      <a:pt x="80294" y="84528"/>
                      <a:pt x="80294" y="84528"/>
                    </a:cubicBezTo>
                    <a:cubicBezTo>
                      <a:pt x="80294" y="85283"/>
                      <a:pt x="80294" y="85283"/>
                      <a:pt x="80294" y="85283"/>
                    </a:cubicBezTo>
                    <a:cubicBezTo>
                      <a:pt x="82058" y="87547"/>
                      <a:pt x="82058" y="87547"/>
                      <a:pt x="82058" y="87547"/>
                    </a:cubicBezTo>
                    <a:cubicBezTo>
                      <a:pt x="82058" y="89811"/>
                      <a:pt x="82058" y="89811"/>
                      <a:pt x="82058" y="89811"/>
                    </a:cubicBezTo>
                    <a:cubicBezTo>
                      <a:pt x="83823" y="92075"/>
                      <a:pt x="83823" y="92075"/>
                      <a:pt x="83823" y="92075"/>
                    </a:cubicBezTo>
                    <a:cubicBezTo>
                      <a:pt x="82941" y="94339"/>
                      <a:pt x="82941" y="94339"/>
                      <a:pt x="82941" y="94339"/>
                    </a:cubicBezTo>
                    <a:cubicBezTo>
                      <a:pt x="82941" y="94339"/>
                      <a:pt x="83823" y="95849"/>
                      <a:pt x="82941" y="96603"/>
                    </a:cubicBezTo>
                    <a:cubicBezTo>
                      <a:pt x="82941" y="96603"/>
                      <a:pt x="81176" y="98113"/>
                      <a:pt x="81176" y="98113"/>
                    </a:cubicBezTo>
                    <a:cubicBezTo>
                      <a:pt x="80294" y="99622"/>
                      <a:pt x="80294" y="99622"/>
                      <a:pt x="80294" y="99622"/>
                    </a:cubicBezTo>
                    <a:cubicBezTo>
                      <a:pt x="78529" y="100377"/>
                      <a:pt x="78529" y="100377"/>
                      <a:pt x="78529" y="100377"/>
                    </a:cubicBezTo>
                    <a:cubicBezTo>
                      <a:pt x="78529" y="101886"/>
                      <a:pt x="78529" y="101886"/>
                      <a:pt x="78529" y="101886"/>
                    </a:cubicBezTo>
                    <a:cubicBezTo>
                      <a:pt x="78529" y="101886"/>
                      <a:pt x="78529" y="104150"/>
                      <a:pt x="79411" y="104150"/>
                    </a:cubicBezTo>
                    <a:cubicBezTo>
                      <a:pt x="79411" y="104150"/>
                      <a:pt x="81176" y="102641"/>
                      <a:pt x="81176" y="102641"/>
                    </a:cubicBezTo>
                    <a:cubicBezTo>
                      <a:pt x="81176" y="102641"/>
                      <a:pt x="82941" y="104150"/>
                      <a:pt x="82058" y="104905"/>
                    </a:cubicBezTo>
                    <a:cubicBezTo>
                      <a:pt x="82058" y="104905"/>
                      <a:pt x="78529" y="104905"/>
                      <a:pt x="78529" y="104905"/>
                    </a:cubicBezTo>
                    <a:cubicBezTo>
                      <a:pt x="76764" y="104905"/>
                      <a:pt x="76764" y="104905"/>
                      <a:pt x="76764" y="104905"/>
                    </a:cubicBezTo>
                    <a:cubicBezTo>
                      <a:pt x="76764" y="104905"/>
                      <a:pt x="75882" y="106415"/>
                      <a:pt x="75000" y="106415"/>
                    </a:cubicBezTo>
                    <a:cubicBezTo>
                      <a:pt x="75000" y="107169"/>
                      <a:pt x="75000" y="107924"/>
                      <a:pt x="75000" y="107924"/>
                    </a:cubicBezTo>
                    <a:cubicBezTo>
                      <a:pt x="73235" y="106415"/>
                      <a:pt x="73235" y="106415"/>
                      <a:pt x="73235" y="106415"/>
                    </a:cubicBezTo>
                    <a:cubicBezTo>
                      <a:pt x="72352" y="107169"/>
                      <a:pt x="72352" y="107169"/>
                      <a:pt x="72352" y="107169"/>
                    </a:cubicBezTo>
                    <a:cubicBezTo>
                      <a:pt x="73235" y="108679"/>
                      <a:pt x="73235" y="108679"/>
                      <a:pt x="73235" y="108679"/>
                    </a:cubicBezTo>
                    <a:cubicBezTo>
                      <a:pt x="73235" y="110188"/>
                      <a:pt x="73235" y="110188"/>
                      <a:pt x="73235" y="110188"/>
                    </a:cubicBezTo>
                    <a:cubicBezTo>
                      <a:pt x="73235" y="110188"/>
                      <a:pt x="75000" y="110188"/>
                      <a:pt x="75000" y="110188"/>
                    </a:cubicBezTo>
                    <a:cubicBezTo>
                      <a:pt x="75000" y="110188"/>
                      <a:pt x="76764" y="110943"/>
                      <a:pt x="76764" y="110943"/>
                    </a:cubicBezTo>
                    <a:cubicBezTo>
                      <a:pt x="76764" y="110943"/>
                      <a:pt x="75882" y="111698"/>
                      <a:pt x="76764" y="111698"/>
                    </a:cubicBezTo>
                    <a:cubicBezTo>
                      <a:pt x="76764" y="112452"/>
                      <a:pt x="76764" y="112452"/>
                      <a:pt x="77647" y="112452"/>
                    </a:cubicBezTo>
                    <a:cubicBezTo>
                      <a:pt x="78529" y="113207"/>
                      <a:pt x="78529" y="113207"/>
                      <a:pt x="78529" y="113207"/>
                    </a:cubicBezTo>
                    <a:cubicBezTo>
                      <a:pt x="78529" y="113207"/>
                      <a:pt x="78529" y="114716"/>
                      <a:pt x="78529" y="115471"/>
                    </a:cubicBezTo>
                    <a:cubicBezTo>
                      <a:pt x="77647" y="115471"/>
                      <a:pt x="77647" y="116226"/>
                      <a:pt x="77647" y="116226"/>
                    </a:cubicBezTo>
                    <a:cubicBezTo>
                      <a:pt x="76764" y="116226"/>
                      <a:pt x="76764" y="116226"/>
                      <a:pt x="76764" y="116226"/>
                    </a:cubicBezTo>
                    <a:cubicBezTo>
                      <a:pt x="75882" y="116981"/>
                      <a:pt x="75882" y="117735"/>
                      <a:pt x="75882" y="117735"/>
                    </a:cubicBezTo>
                    <a:cubicBezTo>
                      <a:pt x="75882" y="117735"/>
                      <a:pt x="75000" y="117735"/>
                      <a:pt x="75000" y="117735"/>
                    </a:cubicBezTo>
                    <a:cubicBezTo>
                      <a:pt x="75000" y="118490"/>
                      <a:pt x="75882" y="119245"/>
                      <a:pt x="75882" y="120000"/>
                    </a:cubicBezTo>
                    <a:cubicBezTo>
                      <a:pt x="75882" y="120000"/>
                      <a:pt x="75882" y="120000"/>
                      <a:pt x="75000" y="120000"/>
                    </a:cubicBezTo>
                    <a:cubicBezTo>
                      <a:pt x="75000" y="120000"/>
                      <a:pt x="75000" y="120000"/>
                      <a:pt x="75000" y="120000"/>
                    </a:cubicBezTo>
                    <a:cubicBezTo>
                      <a:pt x="75000" y="120000"/>
                      <a:pt x="73235" y="118490"/>
                      <a:pt x="73235" y="118490"/>
                    </a:cubicBezTo>
                    <a:cubicBezTo>
                      <a:pt x="72352" y="118490"/>
                      <a:pt x="71470" y="119245"/>
                      <a:pt x="69705" y="119245"/>
                    </a:cubicBezTo>
                    <a:cubicBezTo>
                      <a:pt x="68823" y="118490"/>
                      <a:pt x="68823" y="118490"/>
                      <a:pt x="68823" y="118490"/>
                    </a:cubicBezTo>
                    <a:cubicBezTo>
                      <a:pt x="65294" y="119245"/>
                      <a:pt x="65294" y="119245"/>
                      <a:pt x="65294" y="119245"/>
                    </a:cubicBezTo>
                    <a:cubicBezTo>
                      <a:pt x="65294" y="117735"/>
                      <a:pt x="65294" y="117735"/>
                      <a:pt x="65294" y="117735"/>
                    </a:cubicBezTo>
                    <a:cubicBezTo>
                      <a:pt x="64411" y="116226"/>
                      <a:pt x="64411" y="116226"/>
                      <a:pt x="64411" y="116226"/>
                    </a:cubicBezTo>
                    <a:cubicBezTo>
                      <a:pt x="64411" y="116226"/>
                      <a:pt x="64411" y="114716"/>
                      <a:pt x="64411" y="113962"/>
                    </a:cubicBezTo>
                    <a:cubicBezTo>
                      <a:pt x="64411" y="113962"/>
                      <a:pt x="65294" y="113207"/>
                      <a:pt x="65294" y="113207"/>
                    </a:cubicBezTo>
                    <a:cubicBezTo>
                      <a:pt x="66176" y="113207"/>
                      <a:pt x="67058" y="111698"/>
                      <a:pt x="67058" y="111698"/>
                    </a:cubicBezTo>
                    <a:cubicBezTo>
                      <a:pt x="67058" y="111698"/>
                      <a:pt x="67941" y="110188"/>
                      <a:pt x="68823" y="109433"/>
                    </a:cubicBezTo>
                    <a:cubicBezTo>
                      <a:pt x="68823" y="109433"/>
                      <a:pt x="69705" y="107169"/>
                      <a:pt x="69705" y="107169"/>
                    </a:cubicBezTo>
                    <a:cubicBezTo>
                      <a:pt x="69705" y="106415"/>
                      <a:pt x="70588" y="105660"/>
                      <a:pt x="70588" y="105660"/>
                    </a:cubicBezTo>
                    <a:cubicBezTo>
                      <a:pt x="70588" y="105660"/>
                      <a:pt x="72352" y="104150"/>
                      <a:pt x="72352" y="103396"/>
                    </a:cubicBezTo>
                    <a:cubicBezTo>
                      <a:pt x="72352" y="102641"/>
                      <a:pt x="71470" y="102641"/>
                      <a:pt x="70588" y="102641"/>
                    </a:cubicBezTo>
                    <a:cubicBezTo>
                      <a:pt x="70588" y="102641"/>
                      <a:pt x="67941" y="101886"/>
                      <a:pt x="67058" y="101132"/>
                    </a:cubicBezTo>
                    <a:cubicBezTo>
                      <a:pt x="66176" y="101132"/>
                      <a:pt x="64411" y="100377"/>
                      <a:pt x="62647" y="100377"/>
                    </a:cubicBezTo>
                    <a:cubicBezTo>
                      <a:pt x="60882" y="99622"/>
                      <a:pt x="61764" y="99622"/>
                      <a:pt x="62647" y="98113"/>
                    </a:cubicBezTo>
                    <a:cubicBezTo>
                      <a:pt x="62647" y="97358"/>
                      <a:pt x="60882" y="97358"/>
                      <a:pt x="60882" y="96603"/>
                    </a:cubicBezTo>
                    <a:cubicBezTo>
                      <a:pt x="60882" y="96603"/>
                      <a:pt x="60000" y="97358"/>
                      <a:pt x="59117" y="98113"/>
                    </a:cubicBezTo>
                    <a:cubicBezTo>
                      <a:pt x="58235" y="98113"/>
                      <a:pt x="57352" y="97358"/>
                      <a:pt x="56470" y="97358"/>
                    </a:cubicBezTo>
                    <a:cubicBezTo>
                      <a:pt x="56470" y="97358"/>
                      <a:pt x="53823" y="97358"/>
                      <a:pt x="53823" y="97358"/>
                    </a:cubicBezTo>
                    <a:cubicBezTo>
                      <a:pt x="53823" y="97358"/>
                      <a:pt x="53823" y="96603"/>
                      <a:pt x="53823" y="95849"/>
                    </a:cubicBezTo>
                    <a:cubicBezTo>
                      <a:pt x="53823" y="95094"/>
                      <a:pt x="52941" y="95094"/>
                      <a:pt x="52941" y="95094"/>
                    </a:cubicBezTo>
                    <a:cubicBezTo>
                      <a:pt x="52941" y="95094"/>
                      <a:pt x="51176" y="95094"/>
                      <a:pt x="51176" y="94339"/>
                    </a:cubicBezTo>
                    <a:cubicBezTo>
                      <a:pt x="50294" y="94339"/>
                      <a:pt x="51176" y="94339"/>
                      <a:pt x="51176" y="93584"/>
                    </a:cubicBezTo>
                    <a:cubicBezTo>
                      <a:pt x="51176" y="92830"/>
                      <a:pt x="51176" y="93584"/>
                      <a:pt x="50294" y="93584"/>
                    </a:cubicBezTo>
                    <a:cubicBezTo>
                      <a:pt x="49411" y="93584"/>
                      <a:pt x="49411" y="91320"/>
                      <a:pt x="49411" y="91320"/>
                    </a:cubicBezTo>
                    <a:cubicBezTo>
                      <a:pt x="49411" y="91320"/>
                      <a:pt x="48529" y="89811"/>
                      <a:pt x="48529" y="89056"/>
                    </a:cubicBezTo>
                    <a:cubicBezTo>
                      <a:pt x="47647" y="87547"/>
                      <a:pt x="47647" y="89056"/>
                      <a:pt x="47647" y="89056"/>
                    </a:cubicBezTo>
                    <a:cubicBezTo>
                      <a:pt x="45882" y="91320"/>
                      <a:pt x="45882" y="91320"/>
                      <a:pt x="45882" y="91320"/>
                    </a:cubicBezTo>
                    <a:cubicBezTo>
                      <a:pt x="45882" y="91320"/>
                      <a:pt x="45000" y="91320"/>
                      <a:pt x="42352" y="90566"/>
                    </a:cubicBezTo>
                    <a:cubicBezTo>
                      <a:pt x="40588" y="89811"/>
                      <a:pt x="41470" y="89811"/>
                      <a:pt x="41470" y="89811"/>
                    </a:cubicBezTo>
                    <a:cubicBezTo>
                      <a:pt x="43235" y="88301"/>
                      <a:pt x="43235" y="88301"/>
                      <a:pt x="43235" y="88301"/>
                    </a:cubicBezTo>
                    <a:cubicBezTo>
                      <a:pt x="43235" y="88301"/>
                      <a:pt x="41470" y="87547"/>
                      <a:pt x="40588" y="87547"/>
                    </a:cubicBezTo>
                    <a:cubicBezTo>
                      <a:pt x="39705" y="86792"/>
                      <a:pt x="39705" y="86792"/>
                      <a:pt x="38823" y="88301"/>
                    </a:cubicBezTo>
                    <a:cubicBezTo>
                      <a:pt x="37941" y="89056"/>
                      <a:pt x="37941" y="89056"/>
                      <a:pt x="37058" y="89811"/>
                    </a:cubicBezTo>
                    <a:cubicBezTo>
                      <a:pt x="36176" y="90566"/>
                      <a:pt x="36176" y="90566"/>
                      <a:pt x="34411" y="90566"/>
                    </a:cubicBezTo>
                    <a:cubicBezTo>
                      <a:pt x="33529" y="90566"/>
                      <a:pt x="33529" y="89811"/>
                      <a:pt x="32647" y="89811"/>
                    </a:cubicBezTo>
                    <a:cubicBezTo>
                      <a:pt x="32647" y="89056"/>
                      <a:pt x="32647" y="89056"/>
                      <a:pt x="31764" y="88301"/>
                    </a:cubicBezTo>
                    <a:cubicBezTo>
                      <a:pt x="31764" y="87547"/>
                      <a:pt x="30882" y="87547"/>
                      <a:pt x="30882" y="87547"/>
                    </a:cubicBezTo>
                    <a:cubicBezTo>
                      <a:pt x="30882" y="87547"/>
                      <a:pt x="29117" y="88301"/>
                      <a:pt x="29117" y="89056"/>
                    </a:cubicBezTo>
                    <a:cubicBezTo>
                      <a:pt x="28235" y="89056"/>
                      <a:pt x="29117" y="89811"/>
                      <a:pt x="29117" y="90566"/>
                    </a:cubicBezTo>
                    <a:cubicBezTo>
                      <a:pt x="30000" y="91320"/>
                      <a:pt x="29117" y="92075"/>
                      <a:pt x="29117" y="92075"/>
                    </a:cubicBezTo>
                    <a:cubicBezTo>
                      <a:pt x="29117" y="92075"/>
                      <a:pt x="27352" y="92075"/>
                      <a:pt x="26470" y="92075"/>
                    </a:cubicBezTo>
                    <a:cubicBezTo>
                      <a:pt x="25588" y="92075"/>
                      <a:pt x="24705" y="92075"/>
                      <a:pt x="23823" y="91320"/>
                    </a:cubicBezTo>
                    <a:cubicBezTo>
                      <a:pt x="22058" y="90566"/>
                      <a:pt x="22941" y="92075"/>
                      <a:pt x="22941" y="92830"/>
                    </a:cubicBezTo>
                    <a:cubicBezTo>
                      <a:pt x="22941" y="92830"/>
                      <a:pt x="21176" y="94339"/>
                      <a:pt x="21176" y="94339"/>
                    </a:cubicBezTo>
                    <a:cubicBezTo>
                      <a:pt x="21176" y="94339"/>
                      <a:pt x="21176" y="94339"/>
                      <a:pt x="21176" y="94339"/>
                    </a:cubicBezTo>
                    <a:cubicBezTo>
                      <a:pt x="19411" y="94339"/>
                      <a:pt x="17647" y="93584"/>
                      <a:pt x="17647" y="93584"/>
                    </a:cubicBezTo>
                    <a:cubicBezTo>
                      <a:pt x="16764" y="94339"/>
                      <a:pt x="16764" y="94339"/>
                      <a:pt x="16764" y="94339"/>
                    </a:cubicBezTo>
                    <a:cubicBezTo>
                      <a:pt x="14117" y="93584"/>
                      <a:pt x="14117" y="93584"/>
                      <a:pt x="14117" y="93584"/>
                    </a:cubicBezTo>
                    <a:cubicBezTo>
                      <a:pt x="13235" y="93584"/>
                      <a:pt x="13235" y="93584"/>
                      <a:pt x="13235" y="93584"/>
                    </a:cubicBezTo>
                    <a:cubicBezTo>
                      <a:pt x="12352" y="91320"/>
                      <a:pt x="12352" y="91320"/>
                      <a:pt x="12352" y="91320"/>
                    </a:cubicBezTo>
                    <a:cubicBezTo>
                      <a:pt x="11470" y="91320"/>
                      <a:pt x="11470" y="91320"/>
                      <a:pt x="11470" y="91320"/>
                    </a:cubicBezTo>
                    <a:cubicBezTo>
                      <a:pt x="7941" y="89811"/>
                      <a:pt x="7941" y="89811"/>
                      <a:pt x="7941" y="89811"/>
                    </a:cubicBezTo>
                    <a:cubicBezTo>
                      <a:pt x="7058" y="89056"/>
                      <a:pt x="7058" y="89056"/>
                      <a:pt x="7058" y="89056"/>
                    </a:cubicBezTo>
                    <a:cubicBezTo>
                      <a:pt x="5294" y="89811"/>
                      <a:pt x="5294" y="89811"/>
                      <a:pt x="5294" y="89811"/>
                    </a:cubicBezTo>
                    <a:cubicBezTo>
                      <a:pt x="4411" y="90566"/>
                      <a:pt x="4411" y="90566"/>
                      <a:pt x="4411" y="90566"/>
                    </a:cubicBezTo>
                    <a:cubicBezTo>
                      <a:pt x="4411" y="90566"/>
                      <a:pt x="2647" y="91320"/>
                      <a:pt x="1764" y="91320"/>
                    </a:cubicBezTo>
                    <a:cubicBezTo>
                      <a:pt x="1764" y="90566"/>
                      <a:pt x="0" y="87547"/>
                      <a:pt x="0" y="87547"/>
                    </a:cubicBezTo>
                    <a:cubicBezTo>
                      <a:pt x="882" y="85283"/>
                      <a:pt x="882" y="85283"/>
                      <a:pt x="882" y="85283"/>
                    </a:cubicBezTo>
                    <a:cubicBezTo>
                      <a:pt x="882" y="85283"/>
                      <a:pt x="3529" y="84528"/>
                      <a:pt x="3529" y="84528"/>
                    </a:cubicBezTo>
                    <a:cubicBezTo>
                      <a:pt x="3529" y="84528"/>
                      <a:pt x="5294" y="84528"/>
                      <a:pt x="5294" y="84528"/>
                    </a:cubicBezTo>
                    <a:cubicBezTo>
                      <a:pt x="5294" y="84528"/>
                      <a:pt x="6176" y="84528"/>
                      <a:pt x="6176" y="85283"/>
                    </a:cubicBezTo>
                    <a:cubicBezTo>
                      <a:pt x="7058" y="85283"/>
                      <a:pt x="8823" y="86792"/>
                      <a:pt x="9705" y="86792"/>
                    </a:cubicBezTo>
                    <a:cubicBezTo>
                      <a:pt x="9705" y="86792"/>
                      <a:pt x="11470" y="87547"/>
                      <a:pt x="11470" y="87547"/>
                    </a:cubicBezTo>
                    <a:cubicBezTo>
                      <a:pt x="12352" y="87547"/>
                      <a:pt x="14117" y="88301"/>
                      <a:pt x="14117" y="88301"/>
                    </a:cubicBezTo>
                    <a:cubicBezTo>
                      <a:pt x="14117" y="88301"/>
                      <a:pt x="15882" y="88301"/>
                      <a:pt x="15882" y="88301"/>
                    </a:cubicBezTo>
                    <a:cubicBezTo>
                      <a:pt x="15882" y="88301"/>
                      <a:pt x="17647" y="87547"/>
                      <a:pt x="17647" y="87547"/>
                    </a:cubicBezTo>
                    <a:cubicBezTo>
                      <a:pt x="17647" y="87547"/>
                      <a:pt x="17647" y="87547"/>
                      <a:pt x="17647" y="87547"/>
                    </a:cubicBezTo>
                    <a:cubicBezTo>
                      <a:pt x="18529" y="86792"/>
                      <a:pt x="18529" y="86037"/>
                      <a:pt x="18529" y="86037"/>
                    </a:cubicBezTo>
                    <a:cubicBezTo>
                      <a:pt x="18529" y="86037"/>
                      <a:pt x="19411" y="86037"/>
                      <a:pt x="19411" y="86037"/>
                    </a:cubicBezTo>
                    <a:cubicBezTo>
                      <a:pt x="19411" y="86792"/>
                      <a:pt x="20294" y="87547"/>
                      <a:pt x="20294" y="87547"/>
                    </a:cubicBezTo>
                    <a:cubicBezTo>
                      <a:pt x="20294" y="87547"/>
                      <a:pt x="21176" y="88301"/>
                      <a:pt x="21176" y="88301"/>
                    </a:cubicBezTo>
                    <a:cubicBezTo>
                      <a:pt x="22058" y="89056"/>
                      <a:pt x="22941" y="89056"/>
                      <a:pt x="22941" y="89056"/>
                    </a:cubicBezTo>
                    <a:cubicBezTo>
                      <a:pt x="22941" y="89056"/>
                      <a:pt x="23823" y="88301"/>
                      <a:pt x="23823" y="88301"/>
                    </a:cubicBezTo>
                    <a:cubicBezTo>
                      <a:pt x="23823" y="88301"/>
                      <a:pt x="24705" y="89056"/>
                      <a:pt x="24705" y="88301"/>
                    </a:cubicBezTo>
                    <a:cubicBezTo>
                      <a:pt x="24705" y="88301"/>
                      <a:pt x="25588" y="88301"/>
                      <a:pt x="25588" y="88301"/>
                    </a:cubicBezTo>
                    <a:cubicBezTo>
                      <a:pt x="25588" y="88301"/>
                      <a:pt x="26470" y="87547"/>
                      <a:pt x="25588" y="87547"/>
                    </a:cubicBezTo>
                    <a:cubicBezTo>
                      <a:pt x="25588" y="87547"/>
                      <a:pt x="25588" y="86792"/>
                      <a:pt x="25588" y="87547"/>
                    </a:cubicBezTo>
                    <a:cubicBezTo>
                      <a:pt x="24705" y="87547"/>
                      <a:pt x="24705" y="87547"/>
                      <a:pt x="23823" y="87547"/>
                    </a:cubicBezTo>
                    <a:cubicBezTo>
                      <a:pt x="22941" y="87547"/>
                      <a:pt x="21176" y="86792"/>
                      <a:pt x="21176" y="86792"/>
                    </a:cubicBezTo>
                    <a:cubicBezTo>
                      <a:pt x="21176" y="86037"/>
                      <a:pt x="20294" y="86037"/>
                      <a:pt x="20294" y="85283"/>
                    </a:cubicBezTo>
                    <a:cubicBezTo>
                      <a:pt x="19411" y="85283"/>
                      <a:pt x="19411" y="84528"/>
                      <a:pt x="18529" y="84528"/>
                    </a:cubicBezTo>
                    <a:cubicBezTo>
                      <a:pt x="17647" y="84528"/>
                      <a:pt x="17647" y="84528"/>
                      <a:pt x="17647" y="84528"/>
                    </a:cubicBezTo>
                    <a:cubicBezTo>
                      <a:pt x="17647" y="84528"/>
                      <a:pt x="16764" y="85283"/>
                      <a:pt x="16764" y="86037"/>
                    </a:cubicBezTo>
                    <a:cubicBezTo>
                      <a:pt x="16764" y="86037"/>
                      <a:pt x="17647" y="86792"/>
                      <a:pt x="15882" y="86037"/>
                    </a:cubicBezTo>
                    <a:cubicBezTo>
                      <a:pt x="14117" y="86037"/>
                      <a:pt x="12352" y="86037"/>
                      <a:pt x="12352" y="86037"/>
                    </a:cubicBezTo>
                    <a:cubicBezTo>
                      <a:pt x="9705" y="83773"/>
                      <a:pt x="9705" y="83773"/>
                      <a:pt x="9705" y="83773"/>
                    </a:cubicBezTo>
                    <a:cubicBezTo>
                      <a:pt x="9705" y="83773"/>
                      <a:pt x="8823" y="83773"/>
                      <a:pt x="7941" y="83773"/>
                    </a:cubicBezTo>
                    <a:cubicBezTo>
                      <a:pt x="7941" y="83773"/>
                      <a:pt x="6176" y="83018"/>
                      <a:pt x="6176" y="82264"/>
                    </a:cubicBezTo>
                    <a:cubicBezTo>
                      <a:pt x="6176" y="82264"/>
                      <a:pt x="5294" y="81509"/>
                      <a:pt x="5294" y="80754"/>
                    </a:cubicBezTo>
                    <a:cubicBezTo>
                      <a:pt x="5294" y="80754"/>
                      <a:pt x="4411" y="80754"/>
                      <a:pt x="4411" y="80000"/>
                    </a:cubicBezTo>
                    <a:cubicBezTo>
                      <a:pt x="4411" y="80000"/>
                      <a:pt x="3529" y="79245"/>
                      <a:pt x="3529" y="79245"/>
                    </a:cubicBezTo>
                    <a:cubicBezTo>
                      <a:pt x="3529" y="79245"/>
                      <a:pt x="3529" y="78490"/>
                      <a:pt x="4411" y="77735"/>
                    </a:cubicBezTo>
                    <a:cubicBezTo>
                      <a:pt x="6176" y="77735"/>
                      <a:pt x="6176" y="77735"/>
                      <a:pt x="7058" y="77735"/>
                    </a:cubicBezTo>
                    <a:cubicBezTo>
                      <a:pt x="7941" y="77735"/>
                      <a:pt x="7058" y="77735"/>
                      <a:pt x="8823" y="77735"/>
                    </a:cubicBezTo>
                    <a:cubicBezTo>
                      <a:pt x="10588" y="77735"/>
                      <a:pt x="9705" y="77735"/>
                      <a:pt x="10588" y="77735"/>
                    </a:cubicBezTo>
                    <a:cubicBezTo>
                      <a:pt x="11470" y="77735"/>
                      <a:pt x="13235" y="77735"/>
                      <a:pt x="13235" y="77735"/>
                    </a:cubicBezTo>
                    <a:cubicBezTo>
                      <a:pt x="13235" y="77735"/>
                      <a:pt x="11470" y="76981"/>
                      <a:pt x="14117" y="77735"/>
                    </a:cubicBezTo>
                    <a:cubicBezTo>
                      <a:pt x="14117" y="77735"/>
                      <a:pt x="17647" y="78490"/>
                      <a:pt x="16764" y="80000"/>
                    </a:cubicBezTo>
                    <a:cubicBezTo>
                      <a:pt x="16764" y="80000"/>
                      <a:pt x="15882" y="80754"/>
                      <a:pt x="15882" y="80754"/>
                    </a:cubicBezTo>
                    <a:cubicBezTo>
                      <a:pt x="15882" y="80754"/>
                      <a:pt x="17647" y="81509"/>
                      <a:pt x="17647" y="81509"/>
                    </a:cubicBezTo>
                    <a:cubicBezTo>
                      <a:pt x="17647" y="81509"/>
                      <a:pt x="18529" y="80754"/>
                      <a:pt x="18529" y="80754"/>
                    </a:cubicBezTo>
                    <a:cubicBezTo>
                      <a:pt x="19411" y="81509"/>
                      <a:pt x="19411" y="81509"/>
                      <a:pt x="19411" y="81509"/>
                    </a:cubicBezTo>
                    <a:cubicBezTo>
                      <a:pt x="21176" y="83018"/>
                      <a:pt x="21176" y="83018"/>
                      <a:pt x="21176" y="83018"/>
                    </a:cubicBezTo>
                    <a:cubicBezTo>
                      <a:pt x="21176" y="83018"/>
                      <a:pt x="22941" y="83018"/>
                      <a:pt x="22941" y="83018"/>
                    </a:cubicBezTo>
                    <a:cubicBezTo>
                      <a:pt x="22058" y="83773"/>
                      <a:pt x="21176" y="82264"/>
                      <a:pt x="22058" y="83773"/>
                    </a:cubicBezTo>
                    <a:cubicBezTo>
                      <a:pt x="22941" y="85283"/>
                      <a:pt x="23823" y="86037"/>
                      <a:pt x="23823" y="86037"/>
                    </a:cubicBezTo>
                    <a:cubicBezTo>
                      <a:pt x="24705" y="86037"/>
                      <a:pt x="24705" y="86037"/>
                      <a:pt x="24705" y="86037"/>
                    </a:cubicBezTo>
                    <a:cubicBezTo>
                      <a:pt x="24705" y="86037"/>
                      <a:pt x="24705" y="85283"/>
                      <a:pt x="25588" y="85283"/>
                    </a:cubicBezTo>
                    <a:cubicBezTo>
                      <a:pt x="25588" y="86037"/>
                      <a:pt x="27352" y="86037"/>
                      <a:pt x="28235" y="86037"/>
                    </a:cubicBezTo>
                    <a:cubicBezTo>
                      <a:pt x="28235" y="86037"/>
                      <a:pt x="28235" y="85283"/>
                      <a:pt x="27352" y="83773"/>
                    </a:cubicBezTo>
                    <a:cubicBezTo>
                      <a:pt x="26470" y="83018"/>
                      <a:pt x="25588" y="82264"/>
                      <a:pt x="25588" y="82264"/>
                    </a:cubicBezTo>
                    <a:cubicBezTo>
                      <a:pt x="24705" y="82264"/>
                      <a:pt x="25588" y="83018"/>
                      <a:pt x="23823" y="82264"/>
                    </a:cubicBezTo>
                    <a:cubicBezTo>
                      <a:pt x="22058" y="81509"/>
                      <a:pt x="22058" y="82264"/>
                      <a:pt x="21176" y="81509"/>
                    </a:cubicBezTo>
                    <a:cubicBezTo>
                      <a:pt x="20294" y="80000"/>
                      <a:pt x="19411" y="80000"/>
                      <a:pt x="19411" y="79245"/>
                    </a:cubicBezTo>
                    <a:cubicBezTo>
                      <a:pt x="19411" y="79245"/>
                      <a:pt x="20294" y="79245"/>
                      <a:pt x="21176" y="78490"/>
                    </a:cubicBezTo>
                    <a:cubicBezTo>
                      <a:pt x="22058" y="78490"/>
                      <a:pt x="20294" y="77735"/>
                      <a:pt x="22058" y="78490"/>
                    </a:cubicBezTo>
                    <a:cubicBezTo>
                      <a:pt x="24705" y="79245"/>
                      <a:pt x="24705" y="79245"/>
                      <a:pt x="25588" y="79245"/>
                    </a:cubicBezTo>
                    <a:cubicBezTo>
                      <a:pt x="25588" y="79245"/>
                      <a:pt x="27352" y="79245"/>
                      <a:pt x="25588" y="78490"/>
                    </a:cubicBezTo>
                    <a:cubicBezTo>
                      <a:pt x="23823" y="78490"/>
                      <a:pt x="22941" y="77735"/>
                      <a:pt x="22941" y="77735"/>
                    </a:cubicBezTo>
                    <a:cubicBezTo>
                      <a:pt x="21176" y="77735"/>
                      <a:pt x="21176" y="77735"/>
                      <a:pt x="21176" y="77735"/>
                    </a:cubicBezTo>
                    <a:cubicBezTo>
                      <a:pt x="21176" y="77735"/>
                      <a:pt x="21176" y="77735"/>
                      <a:pt x="20294" y="77735"/>
                    </a:cubicBezTo>
                    <a:cubicBezTo>
                      <a:pt x="19411" y="77735"/>
                      <a:pt x="19411" y="78490"/>
                      <a:pt x="19411" y="77735"/>
                    </a:cubicBezTo>
                    <a:cubicBezTo>
                      <a:pt x="18529" y="77735"/>
                      <a:pt x="17647" y="77735"/>
                      <a:pt x="17647" y="76981"/>
                    </a:cubicBezTo>
                    <a:cubicBezTo>
                      <a:pt x="16764" y="76981"/>
                      <a:pt x="15882" y="76226"/>
                      <a:pt x="15882" y="76226"/>
                    </a:cubicBezTo>
                    <a:cubicBezTo>
                      <a:pt x="15882" y="75471"/>
                      <a:pt x="15000" y="74716"/>
                      <a:pt x="15000" y="74716"/>
                    </a:cubicBezTo>
                    <a:cubicBezTo>
                      <a:pt x="15000" y="74716"/>
                      <a:pt x="15000" y="74716"/>
                      <a:pt x="15000" y="74716"/>
                    </a:cubicBezTo>
                    <a:cubicBezTo>
                      <a:pt x="14117" y="74716"/>
                      <a:pt x="13235" y="74716"/>
                      <a:pt x="12352" y="74716"/>
                    </a:cubicBezTo>
                    <a:cubicBezTo>
                      <a:pt x="12352" y="74716"/>
                      <a:pt x="11470" y="74716"/>
                      <a:pt x="11470" y="74716"/>
                    </a:cubicBezTo>
                    <a:cubicBezTo>
                      <a:pt x="11470" y="73962"/>
                      <a:pt x="11470" y="73962"/>
                      <a:pt x="11470" y="73207"/>
                    </a:cubicBezTo>
                    <a:cubicBezTo>
                      <a:pt x="11470" y="73207"/>
                      <a:pt x="11470" y="72452"/>
                      <a:pt x="12352" y="72452"/>
                    </a:cubicBezTo>
                    <a:cubicBezTo>
                      <a:pt x="13235" y="72452"/>
                      <a:pt x="14117" y="72452"/>
                      <a:pt x="15000" y="72452"/>
                    </a:cubicBezTo>
                    <a:cubicBezTo>
                      <a:pt x="15882" y="72452"/>
                      <a:pt x="16764" y="72452"/>
                      <a:pt x="17647" y="72452"/>
                    </a:cubicBezTo>
                    <a:cubicBezTo>
                      <a:pt x="17647" y="72452"/>
                      <a:pt x="18529" y="73207"/>
                      <a:pt x="18529" y="73207"/>
                    </a:cubicBezTo>
                    <a:cubicBezTo>
                      <a:pt x="19411" y="73962"/>
                      <a:pt x="20294" y="73962"/>
                      <a:pt x="20294" y="73962"/>
                    </a:cubicBezTo>
                    <a:cubicBezTo>
                      <a:pt x="20294" y="74716"/>
                      <a:pt x="20294" y="74716"/>
                      <a:pt x="21176" y="74716"/>
                    </a:cubicBezTo>
                    <a:cubicBezTo>
                      <a:pt x="21176" y="75471"/>
                      <a:pt x="22058" y="75471"/>
                      <a:pt x="22058" y="75471"/>
                    </a:cubicBezTo>
                    <a:cubicBezTo>
                      <a:pt x="22941" y="76981"/>
                      <a:pt x="22941" y="76981"/>
                      <a:pt x="22941" y="76981"/>
                    </a:cubicBezTo>
                    <a:cubicBezTo>
                      <a:pt x="22941" y="76981"/>
                      <a:pt x="22941" y="76981"/>
                      <a:pt x="22941" y="76981"/>
                    </a:cubicBezTo>
                    <a:cubicBezTo>
                      <a:pt x="24705" y="77735"/>
                      <a:pt x="24705" y="77735"/>
                      <a:pt x="24705" y="77735"/>
                    </a:cubicBezTo>
                    <a:cubicBezTo>
                      <a:pt x="24705" y="77735"/>
                      <a:pt x="27352" y="78490"/>
                      <a:pt x="27352" y="78490"/>
                    </a:cubicBezTo>
                    <a:cubicBezTo>
                      <a:pt x="27352" y="78490"/>
                      <a:pt x="27352" y="78490"/>
                      <a:pt x="28235" y="78490"/>
                    </a:cubicBezTo>
                    <a:cubicBezTo>
                      <a:pt x="29117" y="78490"/>
                      <a:pt x="29117" y="77735"/>
                      <a:pt x="29117" y="77735"/>
                    </a:cubicBezTo>
                    <a:cubicBezTo>
                      <a:pt x="29117" y="77735"/>
                      <a:pt x="30000" y="77735"/>
                      <a:pt x="30000" y="77735"/>
                    </a:cubicBezTo>
                    <a:cubicBezTo>
                      <a:pt x="30000" y="77735"/>
                      <a:pt x="32647" y="76226"/>
                      <a:pt x="32647" y="76226"/>
                    </a:cubicBezTo>
                    <a:cubicBezTo>
                      <a:pt x="32647" y="76981"/>
                      <a:pt x="33529" y="76981"/>
                      <a:pt x="34411" y="76981"/>
                    </a:cubicBezTo>
                    <a:cubicBezTo>
                      <a:pt x="34411" y="76981"/>
                      <a:pt x="37058" y="78490"/>
                      <a:pt x="37058" y="78490"/>
                    </a:cubicBezTo>
                    <a:cubicBezTo>
                      <a:pt x="37058" y="77735"/>
                      <a:pt x="37058" y="76981"/>
                      <a:pt x="37058" y="76981"/>
                    </a:cubicBezTo>
                    <a:cubicBezTo>
                      <a:pt x="37058" y="76981"/>
                      <a:pt x="37941" y="76226"/>
                      <a:pt x="37941" y="76226"/>
                    </a:cubicBezTo>
                    <a:cubicBezTo>
                      <a:pt x="41470" y="76226"/>
                      <a:pt x="41470" y="76226"/>
                      <a:pt x="41470" y="76226"/>
                    </a:cubicBezTo>
                    <a:cubicBezTo>
                      <a:pt x="41470" y="76226"/>
                      <a:pt x="42352" y="75471"/>
                      <a:pt x="42352" y="75471"/>
                    </a:cubicBezTo>
                    <a:cubicBezTo>
                      <a:pt x="41470" y="75471"/>
                      <a:pt x="40588" y="75471"/>
                      <a:pt x="40588" y="75471"/>
                    </a:cubicBezTo>
                    <a:cubicBezTo>
                      <a:pt x="38823" y="76226"/>
                      <a:pt x="38823" y="76226"/>
                      <a:pt x="38823" y="76226"/>
                    </a:cubicBezTo>
                    <a:cubicBezTo>
                      <a:pt x="37058" y="76226"/>
                      <a:pt x="37058" y="76226"/>
                      <a:pt x="37058" y="76226"/>
                    </a:cubicBezTo>
                    <a:cubicBezTo>
                      <a:pt x="37058" y="76226"/>
                      <a:pt x="36176" y="76981"/>
                      <a:pt x="36176" y="76981"/>
                    </a:cubicBezTo>
                    <a:cubicBezTo>
                      <a:pt x="35294" y="76981"/>
                      <a:pt x="34411" y="76226"/>
                      <a:pt x="34411" y="76226"/>
                    </a:cubicBezTo>
                    <a:cubicBezTo>
                      <a:pt x="33529" y="75471"/>
                      <a:pt x="31764" y="74716"/>
                      <a:pt x="31764" y="74716"/>
                    </a:cubicBezTo>
                    <a:cubicBezTo>
                      <a:pt x="30882" y="74716"/>
                      <a:pt x="31764" y="74716"/>
                      <a:pt x="30000" y="73962"/>
                    </a:cubicBezTo>
                    <a:cubicBezTo>
                      <a:pt x="28235" y="73207"/>
                      <a:pt x="27352" y="72452"/>
                      <a:pt x="27352" y="72452"/>
                    </a:cubicBezTo>
                    <a:cubicBezTo>
                      <a:pt x="26470" y="71698"/>
                      <a:pt x="26470" y="71698"/>
                      <a:pt x="26470" y="71698"/>
                    </a:cubicBezTo>
                    <a:cubicBezTo>
                      <a:pt x="26470" y="71698"/>
                      <a:pt x="26470" y="70943"/>
                      <a:pt x="25588" y="70943"/>
                    </a:cubicBezTo>
                    <a:cubicBezTo>
                      <a:pt x="24705" y="70188"/>
                      <a:pt x="22058" y="69433"/>
                      <a:pt x="22058" y="69433"/>
                    </a:cubicBezTo>
                    <a:cubicBezTo>
                      <a:pt x="22058" y="69433"/>
                      <a:pt x="22058" y="68679"/>
                      <a:pt x="22058" y="68679"/>
                    </a:cubicBezTo>
                    <a:cubicBezTo>
                      <a:pt x="22058" y="68679"/>
                      <a:pt x="22058" y="66415"/>
                      <a:pt x="22058" y="66415"/>
                    </a:cubicBezTo>
                    <a:cubicBezTo>
                      <a:pt x="22058" y="65660"/>
                      <a:pt x="21176" y="64150"/>
                      <a:pt x="21176" y="64150"/>
                    </a:cubicBezTo>
                    <a:cubicBezTo>
                      <a:pt x="21176" y="64150"/>
                      <a:pt x="22941" y="63396"/>
                      <a:pt x="22941" y="63396"/>
                    </a:cubicBezTo>
                    <a:cubicBezTo>
                      <a:pt x="23823" y="63396"/>
                      <a:pt x="24705" y="64150"/>
                      <a:pt x="24705" y="64150"/>
                    </a:cubicBezTo>
                    <a:cubicBezTo>
                      <a:pt x="25588" y="63396"/>
                      <a:pt x="25588" y="63396"/>
                      <a:pt x="25588" y="63396"/>
                    </a:cubicBezTo>
                    <a:cubicBezTo>
                      <a:pt x="32647" y="55094"/>
                      <a:pt x="32647" y="55094"/>
                      <a:pt x="32647" y="55094"/>
                    </a:cubicBezTo>
                    <a:cubicBezTo>
                      <a:pt x="38823" y="47547"/>
                      <a:pt x="38823" y="47547"/>
                      <a:pt x="38823" y="47547"/>
                    </a:cubicBezTo>
                    <a:cubicBezTo>
                      <a:pt x="41470" y="36226"/>
                      <a:pt x="41470" y="36226"/>
                      <a:pt x="41470" y="36226"/>
                    </a:cubicBezTo>
                    <a:cubicBezTo>
                      <a:pt x="43235" y="30943"/>
                      <a:pt x="43235" y="30943"/>
                      <a:pt x="43235" y="30943"/>
                    </a:cubicBezTo>
                    <a:cubicBezTo>
                      <a:pt x="45000" y="26415"/>
                      <a:pt x="45000" y="26415"/>
                      <a:pt x="45000" y="26415"/>
                    </a:cubicBezTo>
                    <a:cubicBezTo>
                      <a:pt x="45000" y="26415"/>
                      <a:pt x="45000" y="25660"/>
                      <a:pt x="45882" y="26415"/>
                    </a:cubicBezTo>
                    <a:cubicBezTo>
                      <a:pt x="45882" y="26415"/>
                      <a:pt x="46764" y="27924"/>
                      <a:pt x="46764" y="27924"/>
                    </a:cubicBezTo>
                    <a:cubicBezTo>
                      <a:pt x="47647" y="28679"/>
                      <a:pt x="47647" y="28679"/>
                      <a:pt x="47647" y="28679"/>
                    </a:cubicBezTo>
                    <a:cubicBezTo>
                      <a:pt x="48529" y="28679"/>
                      <a:pt x="48529" y="28679"/>
                      <a:pt x="48529" y="28679"/>
                    </a:cubicBezTo>
                    <a:cubicBezTo>
                      <a:pt x="48529" y="28679"/>
                      <a:pt x="50294" y="27924"/>
                      <a:pt x="51176" y="27924"/>
                    </a:cubicBezTo>
                    <a:cubicBezTo>
                      <a:pt x="51176" y="27924"/>
                      <a:pt x="54705" y="29433"/>
                      <a:pt x="54705" y="29433"/>
                    </a:cubicBezTo>
                    <a:cubicBezTo>
                      <a:pt x="54705" y="29433"/>
                      <a:pt x="54705" y="30943"/>
                      <a:pt x="54705" y="31698"/>
                    </a:cubicBezTo>
                    <a:cubicBezTo>
                      <a:pt x="54705" y="31698"/>
                      <a:pt x="56470" y="33207"/>
                      <a:pt x="55588" y="33962"/>
                    </a:cubicBezTo>
                    <a:cubicBezTo>
                      <a:pt x="55588" y="33962"/>
                      <a:pt x="54705" y="35471"/>
                      <a:pt x="54705" y="35471"/>
                    </a:cubicBezTo>
                    <a:cubicBezTo>
                      <a:pt x="54705" y="35471"/>
                      <a:pt x="55588" y="36226"/>
                      <a:pt x="55588" y="36226"/>
                    </a:cubicBezTo>
                    <a:cubicBezTo>
                      <a:pt x="56470" y="36226"/>
                      <a:pt x="56470" y="36226"/>
                      <a:pt x="57352" y="36226"/>
                    </a:cubicBezTo>
                    <a:cubicBezTo>
                      <a:pt x="58235" y="36226"/>
                      <a:pt x="59117" y="36981"/>
                      <a:pt x="59117" y="36981"/>
                    </a:cubicBezTo>
                    <a:cubicBezTo>
                      <a:pt x="59117" y="36981"/>
                      <a:pt x="59117" y="37735"/>
                      <a:pt x="59117" y="37735"/>
                    </a:cubicBezTo>
                    <a:cubicBezTo>
                      <a:pt x="59117" y="37735"/>
                      <a:pt x="59117" y="39245"/>
                      <a:pt x="59117" y="39245"/>
                    </a:cubicBezTo>
                    <a:cubicBezTo>
                      <a:pt x="59117" y="40000"/>
                      <a:pt x="57352" y="40000"/>
                      <a:pt x="57352" y="40000"/>
                    </a:cubicBezTo>
                    <a:cubicBezTo>
                      <a:pt x="57352" y="40000"/>
                      <a:pt x="57352" y="40754"/>
                      <a:pt x="57352" y="40754"/>
                    </a:cubicBezTo>
                    <a:cubicBezTo>
                      <a:pt x="56470" y="41509"/>
                      <a:pt x="55588" y="42264"/>
                      <a:pt x="54705" y="42264"/>
                    </a:cubicBezTo>
                    <a:cubicBezTo>
                      <a:pt x="54705" y="42264"/>
                      <a:pt x="52941" y="40754"/>
                      <a:pt x="52941" y="40754"/>
                    </a:cubicBezTo>
                    <a:cubicBezTo>
                      <a:pt x="52941" y="40754"/>
                      <a:pt x="52058" y="41509"/>
                      <a:pt x="52058" y="41509"/>
                    </a:cubicBezTo>
                    <a:cubicBezTo>
                      <a:pt x="52941" y="43018"/>
                      <a:pt x="52941" y="43018"/>
                      <a:pt x="52941" y="43018"/>
                    </a:cubicBezTo>
                    <a:cubicBezTo>
                      <a:pt x="53823" y="45283"/>
                      <a:pt x="53823" y="45283"/>
                      <a:pt x="53823" y="45283"/>
                    </a:cubicBezTo>
                    <a:cubicBezTo>
                      <a:pt x="52941" y="46037"/>
                      <a:pt x="52941" y="46037"/>
                      <a:pt x="52941" y="46037"/>
                    </a:cubicBezTo>
                    <a:cubicBezTo>
                      <a:pt x="53823" y="48301"/>
                      <a:pt x="53823" y="48301"/>
                      <a:pt x="53823" y="48301"/>
                    </a:cubicBezTo>
                    <a:cubicBezTo>
                      <a:pt x="53823" y="49811"/>
                      <a:pt x="53823" y="49811"/>
                      <a:pt x="53823" y="49811"/>
                    </a:cubicBezTo>
                    <a:cubicBezTo>
                      <a:pt x="52058" y="50566"/>
                      <a:pt x="52058" y="50566"/>
                      <a:pt x="52058" y="50566"/>
                    </a:cubicBezTo>
                    <a:cubicBezTo>
                      <a:pt x="52058" y="50566"/>
                      <a:pt x="51176" y="51320"/>
                      <a:pt x="50294" y="51320"/>
                    </a:cubicBezTo>
                    <a:cubicBezTo>
                      <a:pt x="50294" y="51320"/>
                      <a:pt x="49411" y="50566"/>
                      <a:pt x="49411" y="51320"/>
                    </a:cubicBezTo>
                    <a:cubicBezTo>
                      <a:pt x="50294" y="52075"/>
                      <a:pt x="50294" y="52830"/>
                      <a:pt x="51176" y="52830"/>
                    </a:cubicBezTo>
                    <a:cubicBezTo>
                      <a:pt x="52058" y="52830"/>
                      <a:pt x="53823" y="52830"/>
                      <a:pt x="53823" y="52830"/>
                    </a:cubicBezTo>
                    <a:cubicBezTo>
                      <a:pt x="55588" y="55094"/>
                      <a:pt x="55588" y="55094"/>
                      <a:pt x="55588" y="55094"/>
                    </a:cubicBezTo>
                    <a:cubicBezTo>
                      <a:pt x="55588" y="55094"/>
                      <a:pt x="56470" y="55094"/>
                      <a:pt x="57352" y="55094"/>
                    </a:cubicBezTo>
                    <a:cubicBezTo>
                      <a:pt x="57352" y="55094"/>
                      <a:pt x="59117" y="55849"/>
                      <a:pt x="59117" y="55849"/>
                    </a:cubicBezTo>
                    <a:cubicBezTo>
                      <a:pt x="59117" y="55849"/>
                      <a:pt x="59117" y="55849"/>
                      <a:pt x="60000" y="56603"/>
                    </a:cubicBezTo>
                    <a:cubicBezTo>
                      <a:pt x="60882" y="56603"/>
                      <a:pt x="62647" y="57358"/>
                      <a:pt x="62647" y="57358"/>
                    </a:cubicBezTo>
                    <a:cubicBezTo>
                      <a:pt x="62647" y="57358"/>
                      <a:pt x="62647" y="56603"/>
                      <a:pt x="61764" y="56603"/>
                    </a:cubicBezTo>
                    <a:cubicBezTo>
                      <a:pt x="61764" y="56603"/>
                      <a:pt x="60882" y="54339"/>
                      <a:pt x="59117" y="54339"/>
                    </a:cubicBezTo>
                    <a:cubicBezTo>
                      <a:pt x="58235" y="53584"/>
                      <a:pt x="57352" y="53584"/>
                      <a:pt x="56470" y="53584"/>
                    </a:cubicBezTo>
                    <a:cubicBezTo>
                      <a:pt x="55588" y="53584"/>
                      <a:pt x="53823" y="52830"/>
                      <a:pt x="53823" y="52830"/>
                    </a:cubicBezTo>
                    <a:cubicBezTo>
                      <a:pt x="53823" y="52075"/>
                      <a:pt x="52941" y="51320"/>
                      <a:pt x="53823" y="51320"/>
                    </a:cubicBezTo>
                    <a:cubicBezTo>
                      <a:pt x="53823" y="50566"/>
                      <a:pt x="53823" y="49811"/>
                      <a:pt x="55588" y="49811"/>
                    </a:cubicBezTo>
                    <a:cubicBezTo>
                      <a:pt x="56470" y="49811"/>
                      <a:pt x="57352" y="50566"/>
                      <a:pt x="58235" y="49811"/>
                    </a:cubicBezTo>
                    <a:cubicBezTo>
                      <a:pt x="59117" y="49811"/>
                      <a:pt x="60882" y="47547"/>
                      <a:pt x="60882" y="47547"/>
                    </a:cubicBezTo>
                    <a:cubicBezTo>
                      <a:pt x="62647" y="46037"/>
                      <a:pt x="62647" y="46037"/>
                      <a:pt x="62647" y="46037"/>
                    </a:cubicBezTo>
                    <a:cubicBezTo>
                      <a:pt x="65294" y="45283"/>
                      <a:pt x="65294" y="45283"/>
                      <a:pt x="65294" y="45283"/>
                    </a:cubicBezTo>
                    <a:cubicBezTo>
                      <a:pt x="65294" y="45283"/>
                      <a:pt x="68823" y="43773"/>
                      <a:pt x="68823" y="43773"/>
                    </a:cubicBezTo>
                    <a:cubicBezTo>
                      <a:pt x="68823" y="43773"/>
                      <a:pt x="69705" y="43773"/>
                      <a:pt x="70588" y="44528"/>
                    </a:cubicBezTo>
                    <a:cubicBezTo>
                      <a:pt x="71470" y="45283"/>
                      <a:pt x="71470" y="45283"/>
                      <a:pt x="71470" y="45283"/>
                    </a:cubicBezTo>
                    <a:cubicBezTo>
                      <a:pt x="72352" y="45283"/>
                      <a:pt x="74117" y="46037"/>
                      <a:pt x="74117" y="46037"/>
                    </a:cubicBezTo>
                    <a:cubicBezTo>
                      <a:pt x="74117" y="46037"/>
                      <a:pt x="74117" y="46037"/>
                      <a:pt x="75000" y="46792"/>
                    </a:cubicBezTo>
                    <a:cubicBezTo>
                      <a:pt x="75000" y="46792"/>
                      <a:pt x="75882" y="47547"/>
                      <a:pt x="75000" y="49056"/>
                    </a:cubicBezTo>
                    <a:cubicBezTo>
                      <a:pt x="75000" y="49811"/>
                      <a:pt x="75000" y="50566"/>
                      <a:pt x="75000" y="50566"/>
                    </a:cubicBezTo>
                    <a:cubicBezTo>
                      <a:pt x="75000" y="50566"/>
                      <a:pt x="75882" y="49811"/>
                      <a:pt x="75882" y="49056"/>
                    </a:cubicBezTo>
                    <a:cubicBezTo>
                      <a:pt x="75882" y="47547"/>
                      <a:pt x="75882" y="46792"/>
                      <a:pt x="75882" y="46037"/>
                    </a:cubicBezTo>
                    <a:cubicBezTo>
                      <a:pt x="75882" y="45283"/>
                      <a:pt x="75000" y="44528"/>
                      <a:pt x="75000" y="44528"/>
                    </a:cubicBezTo>
                    <a:cubicBezTo>
                      <a:pt x="75000" y="44528"/>
                      <a:pt x="73235" y="45283"/>
                      <a:pt x="71470" y="44528"/>
                    </a:cubicBezTo>
                    <a:cubicBezTo>
                      <a:pt x="70588" y="43773"/>
                      <a:pt x="70588" y="43018"/>
                      <a:pt x="69705" y="43018"/>
                    </a:cubicBezTo>
                    <a:cubicBezTo>
                      <a:pt x="69705" y="43018"/>
                      <a:pt x="68823" y="42264"/>
                      <a:pt x="67941" y="42264"/>
                    </a:cubicBezTo>
                    <a:cubicBezTo>
                      <a:pt x="67941" y="42264"/>
                      <a:pt x="67941" y="41509"/>
                      <a:pt x="67941" y="40754"/>
                    </a:cubicBezTo>
                    <a:cubicBezTo>
                      <a:pt x="67941" y="40000"/>
                      <a:pt x="67941" y="39245"/>
                      <a:pt x="67941" y="38490"/>
                    </a:cubicBezTo>
                    <a:cubicBezTo>
                      <a:pt x="67941" y="38490"/>
                      <a:pt x="67058" y="37735"/>
                      <a:pt x="67941" y="36981"/>
                    </a:cubicBezTo>
                    <a:cubicBezTo>
                      <a:pt x="68823" y="36226"/>
                      <a:pt x="68823" y="36226"/>
                      <a:pt x="69705" y="36226"/>
                    </a:cubicBezTo>
                    <a:cubicBezTo>
                      <a:pt x="69705" y="35471"/>
                      <a:pt x="71470" y="34716"/>
                      <a:pt x="70588" y="34716"/>
                    </a:cubicBezTo>
                    <a:cubicBezTo>
                      <a:pt x="70588" y="33962"/>
                      <a:pt x="69705" y="33962"/>
                      <a:pt x="68823" y="33962"/>
                    </a:cubicBezTo>
                    <a:cubicBezTo>
                      <a:pt x="67941" y="33962"/>
                      <a:pt x="68823" y="34716"/>
                      <a:pt x="67941" y="34716"/>
                    </a:cubicBezTo>
                    <a:cubicBezTo>
                      <a:pt x="66176" y="34716"/>
                      <a:pt x="66176" y="33962"/>
                      <a:pt x="65294" y="33207"/>
                    </a:cubicBezTo>
                    <a:cubicBezTo>
                      <a:pt x="65294" y="32452"/>
                      <a:pt x="65294" y="32452"/>
                      <a:pt x="64411" y="33207"/>
                    </a:cubicBezTo>
                    <a:cubicBezTo>
                      <a:pt x="63529" y="33207"/>
                      <a:pt x="62647" y="32452"/>
                      <a:pt x="62647" y="32452"/>
                    </a:cubicBezTo>
                    <a:cubicBezTo>
                      <a:pt x="62647" y="32452"/>
                      <a:pt x="61764" y="31698"/>
                      <a:pt x="62647" y="30943"/>
                    </a:cubicBezTo>
                    <a:cubicBezTo>
                      <a:pt x="62647" y="30943"/>
                      <a:pt x="63529" y="29433"/>
                      <a:pt x="63529" y="29433"/>
                    </a:cubicBezTo>
                    <a:cubicBezTo>
                      <a:pt x="63529" y="29433"/>
                      <a:pt x="63529" y="27169"/>
                      <a:pt x="63529" y="27169"/>
                    </a:cubicBezTo>
                    <a:cubicBezTo>
                      <a:pt x="63529" y="26415"/>
                      <a:pt x="63529" y="26415"/>
                      <a:pt x="63529" y="26415"/>
                    </a:cubicBezTo>
                    <a:close/>
                    <a:moveTo>
                      <a:pt x="112058" y="754"/>
                    </a:moveTo>
                    <a:cubicBezTo>
                      <a:pt x="112058" y="754"/>
                      <a:pt x="112058" y="754"/>
                      <a:pt x="112058" y="754"/>
                    </a:cubicBezTo>
                    <a:cubicBezTo>
                      <a:pt x="112058" y="754"/>
                      <a:pt x="112058" y="0"/>
                      <a:pt x="112941" y="0"/>
                    </a:cubicBezTo>
                    <a:cubicBezTo>
                      <a:pt x="113823" y="0"/>
                      <a:pt x="113823" y="0"/>
                      <a:pt x="114705" y="0"/>
                    </a:cubicBezTo>
                    <a:cubicBezTo>
                      <a:pt x="114705" y="0"/>
                      <a:pt x="116470" y="0"/>
                      <a:pt x="116470" y="0"/>
                    </a:cubicBezTo>
                    <a:cubicBezTo>
                      <a:pt x="116470" y="0"/>
                      <a:pt x="117352" y="0"/>
                      <a:pt x="118235" y="0"/>
                    </a:cubicBezTo>
                    <a:cubicBezTo>
                      <a:pt x="118235" y="0"/>
                      <a:pt x="119117" y="0"/>
                      <a:pt x="119117" y="0"/>
                    </a:cubicBezTo>
                    <a:cubicBezTo>
                      <a:pt x="120000" y="0"/>
                      <a:pt x="119117" y="754"/>
                      <a:pt x="119117" y="754"/>
                    </a:cubicBezTo>
                    <a:cubicBezTo>
                      <a:pt x="117352" y="754"/>
                      <a:pt x="117352" y="754"/>
                      <a:pt x="117352" y="754"/>
                    </a:cubicBezTo>
                    <a:cubicBezTo>
                      <a:pt x="117352" y="754"/>
                      <a:pt x="116470" y="754"/>
                      <a:pt x="115588" y="754"/>
                    </a:cubicBezTo>
                    <a:cubicBezTo>
                      <a:pt x="115588" y="1509"/>
                      <a:pt x="114705" y="1509"/>
                      <a:pt x="114705" y="1509"/>
                    </a:cubicBezTo>
                    <a:cubicBezTo>
                      <a:pt x="114705" y="1509"/>
                      <a:pt x="113823" y="1509"/>
                      <a:pt x="113823" y="1509"/>
                    </a:cubicBezTo>
                    <a:cubicBezTo>
                      <a:pt x="112941" y="1509"/>
                      <a:pt x="112941" y="754"/>
                      <a:pt x="112941" y="1509"/>
                    </a:cubicBezTo>
                    <a:cubicBezTo>
                      <a:pt x="112058" y="1509"/>
                      <a:pt x="112058" y="754"/>
                      <a:pt x="112058" y="754"/>
                    </a:cubicBezTo>
                    <a:close/>
                    <a:moveTo>
                      <a:pt x="104117" y="4528"/>
                    </a:moveTo>
                    <a:cubicBezTo>
                      <a:pt x="104117" y="4528"/>
                      <a:pt x="104117" y="4528"/>
                      <a:pt x="104117" y="4528"/>
                    </a:cubicBezTo>
                    <a:cubicBezTo>
                      <a:pt x="104117" y="4528"/>
                      <a:pt x="104117" y="3773"/>
                      <a:pt x="105000" y="3773"/>
                    </a:cubicBezTo>
                    <a:cubicBezTo>
                      <a:pt x="105000" y="3773"/>
                      <a:pt x="105000" y="3018"/>
                      <a:pt x="105882" y="3773"/>
                    </a:cubicBezTo>
                    <a:cubicBezTo>
                      <a:pt x="105882" y="3773"/>
                      <a:pt x="105882" y="5283"/>
                      <a:pt x="105882" y="5283"/>
                    </a:cubicBezTo>
                    <a:cubicBezTo>
                      <a:pt x="105000" y="5283"/>
                      <a:pt x="105000" y="5283"/>
                      <a:pt x="104117" y="5283"/>
                    </a:cubicBezTo>
                    <a:cubicBezTo>
                      <a:pt x="104117" y="5283"/>
                      <a:pt x="104117" y="4528"/>
                      <a:pt x="104117" y="4528"/>
                    </a:cubicBezTo>
                    <a:close/>
                    <a:moveTo>
                      <a:pt x="98823" y="6792"/>
                    </a:moveTo>
                    <a:cubicBezTo>
                      <a:pt x="98823" y="6792"/>
                      <a:pt x="98823" y="6792"/>
                      <a:pt x="98823" y="6792"/>
                    </a:cubicBezTo>
                    <a:cubicBezTo>
                      <a:pt x="98823" y="6792"/>
                      <a:pt x="97941" y="6037"/>
                      <a:pt x="97941" y="6037"/>
                    </a:cubicBezTo>
                    <a:cubicBezTo>
                      <a:pt x="97941" y="6037"/>
                      <a:pt x="97941" y="5283"/>
                      <a:pt x="98823" y="5283"/>
                    </a:cubicBezTo>
                    <a:cubicBezTo>
                      <a:pt x="98823" y="5283"/>
                      <a:pt x="99705" y="5283"/>
                      <a:pt x="99705" y="5283"/>
                    </a:cubicBezTo>
                    <a:cubicBezTo>
                      <a:pt x="100588" y="5283"/>
                      <a:pt x="100588" y="5283"/>
                      <a:pt x="100588" y="5283"/>
                    </a:cubicBezTo>
                    <a:cubicBezTo>
                      <a:pt x="100588" y="5283"/>
                      <a:pt x="101470" y="4528"/>
                      <a:pt x="101470" y="4528"/>
                    </a:cubicBezTo>
                    <a:cubicBezTo>
                      <a:pt x="101470" y="4528"/>
                      <a:pt x="102352" y="6037"/>
                      <a:pt x="102352" y="6037"/>
                    </a:cubicBezTo>
                    <a:cubicBezTo>
                      <a:pt x="102352" y="6037"/>
                      <a:pt x="102352" y="6037"/>
                      <a:pt x="101470" y="6037"/>
                    </a:cubicBezTo>
                    <a:cubicBezTo>
                      <a:pt x="101470" y="6037"/>
                      <a:pt x="100588" y="6792"/>
                      <a:pt x="100588" y="6792"/>
                    </a:cubicBezTo>
                    <a:cubicBezTo>
                      <a:pt x="99705" y="7547"/>
                      <a:pt x="99705" y="7547"/>
                      <a:pt x="99705" y="7547"/>
                    </a:cubicBezTo>
                    <a:cubicBezTo>
                      <a:pt x="98823" y="6792"/>
                      <a:pt x="98823" y="6792"/>
                      <a:pt x="98823" y="6792"/>
                    </a:cubicBezTo>
                    <a:close/>
                    <a:moveTo>
                      <a:pt x="95294" y="9056"/>
                    </a:moveTo>
                    <a:cubicBezTo>
                      <a:pt x="95294" y="9056"/>
                      <a:pt x="95294" y="9056"/>
                      <a:pt x="95294" y="9056"/>
                    </a:cubicBezTo>
                    <a:cubicBezTo>
                      <a:pt x="95294" y="8301"/>
                      <a:pt x="94411" y="8301"/>
                      <a:pt x="94411" y="8301"/>
                    </a:cubicBezTo>
                    <a:cubicBezTo>
                      <a:pt x="94411" y="8301"/>
                      <a:pt x="93529" y="7547"/>
                      <a:pt x="93529" y="7547"/>
                    </a:cubicBezTo>
                    <a:cubicBezTo>
                      <a:pt x="93529" y="7547"/>
                      <a:pt x="93529" y="6792"/>
                      <a:pt x="94411" y="6792"/>
                    </a:cubicBezTo>
                    <a:cubicBezTo>
                      <a:pt x="94411" y="6792"/>
                      <a:pt x="94411" y="6792"/>
                      <a:pt x="94411" y="7547"/>
                    </a:cubicBezTo>
                    <a:cubicBezTo>
                      <a:pt x="95294" y="7547"/>
                      <a:pt x="95294" y="8301"/>
                      <a:pt x="95294" y="8301"/>
                    </a:cubicBezTo>
                    <a:cubicBezTo>
                      <a:pt x="95294" y="9056"/>
                      <a:pt x="95294" y="9056"/>
                      <a:pt x="95294" y="9056"/>
                    </a:cubicBezTo>
                    <a:close/>
                    <a:moveTo>
                      <a:pt x="84705" y="9056"/>
                    </a:moveTo>
                    <a:cubicBezTo>
                      <a:pt x="84705" y="9056"/>
                      <a:pt x="84705" y="9056"/>
                      <a:pt x="84705" y="9056"/>
                    </a:cubicBezTo>
                    <a:cubicBezTo>
                      <a:pt x="84705" y="9056"/>
                      <a:pt x="84705" y="9056"/>
                      <a:pt x="85588" y="9056"/>
                    </a:cubicBezTo>
                    <a:cubicBezTo>
                      <a:pt x="86470" y="8301"/>
                      <a:pt x="86470" y="7547"/>
                      <a:pt x="87352" y="8301"/>
                    </a:cubicBezTo>
                    <a:cubicBezTo>
                      <a:pt x="88235" y="8301"/>
                      <a:pt x="90000" y="9056"/>
                      <a:pt x="90000" y="9056"/>
                    </a:cubicBezTo>
                    <a:cubicBezTo>
                      <a:pt x="90000" y="9056"/>
                      <a:pt x="90000" y="8301"/>
                      <a:pt x="90000" y="8301"/>
                    </a:cubicBezTo>
                    <a:cubicBezTo>
                      <a:pt x="90882" y="8301"/>
                      <a:pt x="90882" y="9056"/>
                      <a:pt x="90882" y="9056"/>
                    </a:cubicBezTo>
                    <a:cubicBezTo>
                      <a:pt x="90882" y="9056"/>
                      <a:pt x="90000" y="9056"/>
                      <a:pt x="90000" y="9056"/>
                    </a:cubicBezTo>
                    <a:cubicBezTo>
                      <a:pt x="89117" y="9811"/>
                      <a:pt x="89117" y="9811"/>
                      <a:pt x="88235" y="9811"/>
                    </a:cubicBezTo>
                    <a:cubicBezTo>
                      <a:pt x="87352" y="9811"/>
                      <a:pt x="87352" y="9056"/>
                      <a:pt x="86470" y="9811"/>
                    </a:cubicBezTo>
                    <a:cubicBezTo>
                      <a:pt x="86470" y="9811"/>
                      <a:pt x="86470" y="10566"/>
                      <a:pt x="85588" y="10566"/>
                    </a:cubicBezTo>
                    <a:cubicBezTo>
                      <a:pt x="85588" y="10566"/>
                      <a:pt x="84705" y="10566"/>
                      <a:pt x="84705" y="10566"/>
                    </a:cubicBezTo>
                    <a:cubicBezTo>
                      <a:pt x="84705" y="9811"/>
                      <a:pt x="84705" y="9056"/>
                      <a:pt x="84705" y="9056"/>
                    </a:cubicBezTo>
                    <a:close/>
                    <a:moveTo>
                      <a:pt x="82058" y="9811"/>
                    </a:moveTo>
                    <a:cubicBezTo>
                      <a:pt x="82058" y="9811"/>
                      <a:pt x="82058" y="9811"/>
                      <a:pt x="82058" y="9811"/>
                    </a:cubicBezTo>
                    <a:cubicBezTo>
                      <a:pt x="82058" y="9811"/>
                      <a:pt x="82058" y="9056"/>
                      <a:pt x="82941" y="9811"/>
                    </a:cubicBezTo>
                    <a:cubicBezTo>
                      <a:pt x="82941" y="9811"/>
                      <a:pt x="82941" y="9056"/>
                      <a:pt x="82941" y="9811"/>
                    </a:cubicBezTo>
                    <a:cubicBezTo>
                      <a:pt x="83823" y="10566"/>
                      <a:pt x="83823" y="11320"/>
                      <a:pt x="82941" y="11320"/>
                    </a:cubicBezTo>
                    <a:cubicBezTo>
                      <a:pt x="82058" y="10566"/>
                      <a:pt x="82058" y="9811"/>
                      <a:pt x="82058" y="9811"/>
                    </a:cubicBezTo>
                    <a:close/>
                    <a:moveTo>
                      <a:pt x="71470" y="9811"/>
                    </a:moveTo>
                    <a:cubicBezTo>
                      <a:pt x="71470" y="9811"/>
                      <a:pt x="71470" y="9811"/>
                      <a:pt x="71470" y="9811"/>
                    </a:cubicBezTo>
                    <a:cubicBezTo>
                      <a:pt x="71470" y="9811"/>
                      <a:pt x="71470" y="9056"/>
                      <a:pt x="72352" y="9056"/>
                    </a:cubicBezTo>
                    <a:cubicBezTo>
                      <a:pt x="72352" y="9056"/>
                      <a:pt x="72352" y="9056"/>
                      <a:pt x="73235" y="9056"/>
                    </a:cubicBezTo>
                    <a:cubicBezTo>
                      <a:pt x="73235" y="9811"/>
                      <a:pt x="74117" y="9811"/>
                      <a:pt x="74117" y="9811"/>
                    </a:cubicBezTo>
                    <a:cubicBezTo>
                      <a:pt x="75000" y="9811"/>
                      <a:pt x="75000" y="9811"/>
                      <a:pt x="75000" y="9811"/>
                    </a:cubicBezTo>
                    <a:cubicBezTo>
                      <a:pt x="75882" y="9811"/>
                      <a:pt x="75882" y="9056"/>
                      <a:pt x="76764" y="9811"/>
                    </a:cubicBezTo>
                    <a:cubicBezTo>
                      <a:pt x="77647" y="9811"/>
                      <a:pt x="77647" y="9811"/>
                      <a:pt x="78529" y="9811"/>
                    </a:cubicBezTo>
                    <a:cubicBezTo>
                      <a:pt x="78529" y="9811"/>
                      <a:pt x="80294" y="9811"/>
                      <a:pt x="80294" y="9811"/>
                    </a:cubicBezTo>
                    <a:cubicBezTo>
                      <a:pt x="80294" y="9811"/>
                      <a:pt x="80294" y="10566"/>
                      <a:pt x="80294" y="10566"/>
                    </a:cubicBezTo>
                    <a:cubicBezTo>
                      <a:pt x="79411" y="10566"/>
                      <a:pt x="79411" y="10566"/>
                      <a:pt x="78529" y="10566"/>
                    </a:cubicBezTo>
                    <a:cubicBezTo>
                      <a:pt x="78529" y="10566"/>
                      <a:pt x="79411" y="10566"/>
                      <a:pt x="77647" y="10566"/>
                    </a:cubicBezTo>
                    <a:cubicBezTo>
                      <a:pt x="76764" y="10566"/>
                      <a:pt x="76764" y="10566"/>
                      <a:pt x="75882" y="10566"/>
                    </a:cubicBezTo>
                    <a:cubicBezTo>
                      <a:pt x="75882" y="10566"/>
                      <a:pt x="75882" y="10566"/>
                      <a:pt x="75000" y="10566"/>
                    </a:cubicBezTo>
                    <a:cubicBezTo>
                      <a:pt x="75000" y="10566"/>
                      <a:pt x="75000" y="10566"/>
                      <a:pt x="75000" y="10566"/>
                    </a:cubicBezTo>
                    <a:cubicBezTo>
                      <a:pt x="74117" y="10566"/>
                      <a:pt x="76764" y="9811"/>
                      <a:pt x="74117" y="10566"/>
                    </a:cubicBezTo>
                    <a:cubicBezTo>
                      <a:pt x="71470" y="11320"/>
                      <a:pt x="71470" y="11320"/>
                      <a:pt x="71470" y="11320"/>
                    </a:cubicBezTo>
                    <a:cubicBezTo>
                      <a:pt x="71470" y="11320"/>
                      <a:pt x="71470" y="10566"/>
                      <a:pt x="71470" y="10566"/>
                    </a:cubicBezTo>
                    <a:cubicBezTo>
                      <a:pt x="71470" y="10566"/>
                      <a:pt x="71470" y="9811"/>
                      <a:pt x="71470" y="9811"/>
                    </a:cubicBezTo>
                    <a:close/>
                    <a:moveTo>
                      <a:pt x="60000" y="12075"/>
                    </a:moveTo>
                    <a:cubicBezTo>
                      <a:pt x="60000" y="12075"/>
                      <a:pt x="60000" y="12075"/>
                      <a:pt x="60000" y="12075"/>
                    </a:cubicBezTo>
                    <a:cubicBezTo>
                      <a:pt x="60882" y="12075"/>
                      <a:pt x="60882" y="12075"/>
                      <a:pt x="60882" y="12075"/>
                    </a:cubicBezTo>
                    <a:cubicBezTo>
                      <a:pt x="60882" y="12075"/>
                      <a:pt x="62647" y="12075"/>
                      <a:pt x="62647" y="11320"/>
                    </a:cubicBezTo>
                    <a:cubicBezTo>
                      <a:pt x="63529" y="11320"/>
                      <a:pt x="63529" y="11320"/>
                      <a:pt x="63529" y="11320"/>
                    </a:cubicBezTo>
                    <a:cubicBezTo>
                      <a:pt x="63529" y="11320"/>
                      <a:pt x="65294" y="10566"/>
                      <a:pt x="65294" y="10566"/>
                    </a:cubicBezTo>
                    <a:cubicBezTo>
                      <a:pt x="66176" y="10566"/>
                      <a:pt x="67058" y="9811"/>
                      <a:pt x="67058" y="9811"/>
                    </a:cubicBezTo>
                    <a:cubicBezTo>
                      <a:pt x="67058" y="9811"/>
                      <a:pt x="68823" y="10566"/>
                      <a:pt x="68823" y="10566"/>
                    </a:cubicBezTo>
                    <a:cubicBezTo>
                      <a:pt x="69705" y="10566"/>
                      <a:pt x="69705" y="9811"/>
                      <a:pt x="69705" y="9811"/>
                    </a:cubicBezTo>
                    <a:cubicBezTo>
                      <a:pt x="67941" y="9056"/>
                      <a:pt x="67941" y="9056"/>
                      <a:pt x="67941" y="9056"/>
                    </a:cubicBezTo>
                    <a:cubicBezTo>
                      <a:pt x="64411" y="9811"/>
                      <a:pt x="64411" y="9811"/>
                      <a:pt x="64411" y="9811"/>
                    </a:cubicBezTo>
                    <a:cubicBezTo>
                      <a:pt x="64411" y="9811"/>
                      <a:pt x="61764" y="10566"/>
                      <a:pt x="60882" y="10566"/>
                    </a:cubicBezTo>
                    <a:cubicBezTo>
                      <a:pt x="60000" y="9811"/>
                      <a:pt x="59117" y="10566"/>
                      <a:pt x="59117" y="10566"/>
                    </a:cubicBezTo>
                    <a:cubicBezTo>
                      <a:pt x="58235" y="11320"/>
                      <a:pt x="58235" y="11320"/>
                      <a:pt x="58235" y="11320"/>
                    </a:cubicBezTo>
                    <a:cubicBezTo>
                      <a:pt x="58235" y="11320"/>
                      <a:pt x="59117" y="12075"/>
                      <a:pt x="59117" y="12075"/>
                    </a:cubicBezTo>
                    <a:cubicBezTo>
                      <a:pt x="59117" y="12830"/>
                      <a:pt x="60000" y="12075"/>
                      <a:pt x="60000" y="12075"/>
                    </a:cubicBezTo>
                    <a:close/>
                    <a:moveTo>
                      <a:pt x="49411" y="16603"/>
                    </a:moveTo>
                    <a:cubicBezTo>
                      <a:pt x="49411" y="16603"/>
                      <a:pt x="49411" y="16603"/>
                      <a:pt x="49411" y="16603"/>
                    </a:cubicBezTo>
                    <a:cubicBezTo>
                      <a:pt x="49411" y="16603"/>
                      <a:pt x="49411" y="16603"/>
                      <a:pt x="49411" y="16603"/>
                    </a:cubicBezTo>
                    <a:cubicBezTo>
                      <a:pt x="50294" y="17358"/>
                      <a:pt x="50294" y="17358"/>
                      <a:pt x="50294" y="17358"/>
                    </a:cubicBezTo>
                    <a:cubicBezTo>
                      <a:pt x="50294" y="17358"/>
                      <a:pt x="51176" y="16603"/>
                      <a:pt x="51176" y="16603"/>
                    </a:cubicBezTo>
                    <a:cubicBezTo>
                      <a:pt x="51176" y="15849"/>
                      <a:pt x="52058" y="15849"/>
                      <a:pt x="52058" y="15849"/>
                    </a:cubicBezTo>
                    <a:cubicBezTo>
                      <a:pt x="52058" y="15849"/>
                      <a:pt x="52941" y="15094"/>
                      <a:pt x="53823" y="15094"/>
                    </a:cubicBezTo>
                    <a:cubicBezTo>
                      <a:pt x="53823" y="15094"/>
                      <a:pt x="55588" y="14339"/>
                      <a:pt x="55588" y="14339"/>
                    </a:cubicBezTo>
                    <a:cubicBezTo>
                      <a:pt x="55588" y="13584"/>
                      <a:pt x="55588" y="13584"/>
                      <a:pt x="55588" y="13584"/>
                    </a:cubicBezTo>
                    <a:cubicBezTo>
                      <a:pt x="55588" y="13584"/>
                      <a:pt x="52941" y="13584"/>
                      <a:pt x="52941" y="13584"/>
                    </a:cubicBezTo>
                    <a:cubicBezTo>
                      <a:pt x="52941" y="13584"/>
                      <a:pt x="51176" y="15094"/>
                      <a:pt x="51176" y="15094"/>
                    </a:cubicBezTo>
                    <a:cubicBezTo>
                      <a:pt x="51176" y="15094"/>
                      <a:pt x="49411" y="16603"/>
                      <a:pt x="49411" y="16603"/>
                    </a:cubicBezTo>
                    <a:close/>
                    <a:moveTo>
                      <a:pt x="48529" y="24150"/>
                    </a:moveTo>
                    <a:cubicBezTo>
                      <a:pt x="48529" y="24150"/>
                      <a:pt x="48529" y="24150"/>
                      <a:pt x="48529" y="24150"/>
                    </a:cubicBezTo>
                    <a:cubicBezTo>
                      <a:pt x="48529" y="24150"/>
                      <a:pt x="50294" y="22641"/>
                      <a:pt x="50294" y="21886"/>
                    </a:cubicBezTo>
                    <a:cubicBezTo>
                      <a:pt x="50294" y="21886"/>
                      <a:pt x="50294" y="20377"/>
                      <a:pt x="50294" y="20377"/>
                    </a:cubicBezTo>
                    <a:cubicBezTo>
                      <a:pt x="50294" y="18867"/>
                      <a:pt x="50294" y="18867"/>
                      <a:pt x="50294" y="18867"/>
                    </a:cubicBezTo>
                    <a:cubicBezTo>
                      <a:pt x="48529" y="17358"/>
                      <a:pt x="48529" y="17358"/>
                      <a:pt x="48529" y="17358"/>
                    </a:cubicBezTo>
                    <a:cubicBezTo>
                      <a:pt x="48529" y="17358"/>
                      <a:pt x="47647" y="18867"/>
                      <a:pt x="47647" y="18867"/>
                    </a:cubicBezTo>
                    <a:cubicBezTo>
                      <a:pt x="47647" y="19622"/>
                      <a:pt x="46764" y="19622"/>
                      <a:pt x="45882" y="20377"/>
                    </a:cubicBezTo>
                    <a:cubicBezTo>
                      <a:pt x="45000" y="21132"/>
                      <a:pt x="45000" y="21886"/>
                      <a:pt x="45000" y="22641"/>
                    </a:cubicBezTo>
                    <a:cubicBezTo>
                      <a:pt x="45000" y="22641"/>
                      <a:pt x="44117" y="23396"/>
                      <a:pt x="44117" y="24150"/>
                    </a:cubicBezTo>
                    <a:cubicBezTo>
                      <a:pt x="44117" y="24905"/>
                      <a:pt x="45000" y="24905"/>
                      <a:pt x="45882" y="24905"/>
                    </a:cubicBezTo>
                    <a:cubicBezTo>
                      <a:pt x="46764" y="24905"/>
                      <a:pt x="45882" y="24905"/>
                      <a:pt x="45882" y="24905"/>
                    </a:cubicBezTo>
                    <a:cubicBezTo>
                      <a:pt x="48529" y="24150"/>
                      <a:pt x="48529" y="24150"/>
                      <a:pt x="48529" y="24150"/>
                    </a:cubicBezTo>
                    <a:close/>
                    <a:moveTo>
                      <a:pt x="18529" y="70943"/>
                    </a:moveTo>
                    <a:cubicBezTo>
                      <a:pt x="18529" y="70943"/>
                      <a:pt x="18529" y="70943"/>
                      <a:pt x="18529" y="70943"/>
                    </a:cubicBezTo>
                    <a:cubicBezTo>
                      <a:pt x="18529" y="70943"/>
                      <a:pt x="18529" y="70943"/>
                      <a:pt x="19411" y="70943"/>
                    </a:cubicBezTo>
                    <a:cubicBezTo>
                      <a:pt x="19411" y="70943"/>
                      <a:pt x="19411" y="70188"/>
                      <a:pt x="19411" y="70188"/>
                    </a:cubicBezTo>
                    <a:cubicBezTo>
                      <a:pt x="20294" y="70188"/>
                      <a:pt x="20294" y="70943"/>
                      <a:pt x="20294" y="70943"/>
                    </a:cubicBezTo>
                    <a:cubicBezTo>
                      <a:pt x="21176" y="70943"/>
                      <a:pt x="21176" y="71698"/>
                      <a:pt x="21176" y="71698"/>
                    </a:cubicBezTo>
                    <a:cubicBezTo>
                      <a:pt x="22058" y="73207"/>
                      <a:pt x="22058" y="73207"/>
                      <a:pt x="22058" y="73207"/>
                    </a:cubicBezTo>
                    <a:cubicBezTo>
                      <a:pt x="22058" y="73207"/>
                      <a:pt x="22058" y="73962"/>
                      <a:pt x="22058" y="73962"/>
                    </a:cubicBezTo>
                    <a:cubicBezTo>
                      <a:pt x="22058" y="74716"/>
                      <a:pt x="22058" y="74716"/>
                      <a:pt x="22058" y="74716"/>
                    </a:cubicBezTo>
                    <a:cubicBezTo>
                      <a:pt x="22058" y="74716"/>
                      <a:pt x="22941" y="74716"/>
                      <a:pt x="23823" y="74716"/>
                    </a:cubicBezTo>
                    <a:cubicBezTo>
                      <a:pt x="23823" y="74716"/>
                      <a:pt x="23823" y="75471"/>
                      <a:pt x="24705" y="75471"/>
                    </a:cubicBezTo>
                    <a:cubicBezTo>
                      <a:pt x="25588" y="76226"/>
                      <a:pt x="25588" y="76226"/>
                      <a:pt x="25588" y="76226"/>
                    </a:cubicBezTo>
                    <a:cubicBezTo>
                      <a:pt x="26470" y="76981"/>
                      <a:pt x="26470" y="76981"/>
                      <a:pt x="27352" y="77735"/>
                    </a:cubicBezTo>
                    <a:cubicBezTo>
                      <a:pt x="28235" y="77735"/>
                      <a:pt x="28235" y="77735"/>
                      <a:pt x="29117" y="77735"/>
                    </a:cubicBezTo>
                    <a:cubicBezTo>
                      <a:pt x="29117" y="76981"/>
                      <a:pt x="29117" y="76981"/>
                      <a:pt x="30000" y="76981"/>
                    </a:cubicBezTo>
                    <a:cubicBezTo>
                      <a:pt x="30000" y="76981"/>
                      <a:pt x="30000" y="76981"/>
                      <a:pt x="30882" y="76981"/>
                    </a:cubicBezTo>
                    <a:cubicBezTo>
                      <a:pt x="30882" y="76226"/>
                      <a:pt x="30000" y="76226"/>
                      <a:pt x="30000" y="76226"/>
                    </a:cubicBezTo>
                    <a:cubicBezTo>
                      <a:pt x="30000" y="76226"/>
                      <a:pt x="29117" y="75471"/>
                      <a:pt x="28235" y="74716"/>
                    </a:cubicBezTo>
                    <a:cubicBezTo>
                      <a:pt x="28235" y="74716"/>
                      <a:pt x="28235" y="74716"/>
                      <a:pt x="28235" y="73962"/>
                    </a:cubicBezTo>
                    <a:cubicBezTo>
                      <a:pt x="28235" y="73962"/>
                      <a:pt x="28235" y="73962"/>
                      <a:pt x="27352" y="73207"/>
                    </a:cubicBezTo>
                    <a:cubicBezTo>
                      <a:pt x="26470" y="73207"/>
                      <a:pt x="26470" y="73207"/>
                      <a:pt x="26470" y="73207"/>
                    </a:cubicBezTo>
                    <a:cubicBezTo>
                      <a:pt x="25588" y="72452"/>
                      <a:pt x="25588" y="71698"/>
                      <a:pt x="25588" y="71698"/>
                    </a:cubicBezTo>
                    <a:cubicBezTo>
                      <a:pt x="25588" y="71698"/>
                      <a:pt x="23823" y="71698"/>
                      <a:pt x="23823" y="70943"/>
                    </a:cubicBezTo>
                    <a:cubicBezTo>
                      <a:pt x="23823" y="70943"/>
                      <a:pt x="22941" y="70943"/>
                      <a:pt x="22941" y="70943"/>
                    </a:cubicBezTo>
                    <a:cubicBezTo>
                      <a:pt x="22941" y="70943"/>
                      <a:pt x="21176" y="70188"/>
                      <a:pt x="21176" y="69433"/>
                    </a:cubicBezTo>
                    <a:cubicBezTo>
                      <a:pt x="21176" y="69433"/>
                      <a:pt x="21176" y="68679"/>
                      <a:pt x="21176" y="68679"/>
                    </a:cubicBezTo>
                    <a:cubicBezTo>
                      <a:pt x="21176" y="68679"/>
                      <a:pt x="20294" y="68679"/>
                      <a:pt x="19411" y="68679"/>
                    </a:cubicBezTo>
                    <a:cubicBezTo>
                      <a:pt x="18529" y="69433"/>
                      <a:pt x="17647" y="69433"/>
                      <a:pt x="17647" y="69433"/>
                    </a:cubicBezTo>
                    <a:cubicBezTo>
                      <a:pt x="16764" y="69433"/>
                      <a:pt x="16764" y="70188"/>
                      <a:pt x="16764" y="70188"/>
                    </a:cubicBezTo>
                    <a:cubicBezTo>
                      <a:pt x="16764" y="70188"/>
                      <a:pt x="16764" y="70943"/>
                      <a:pt x="17647" y="70943"/>
                    </a:cubicBezTo>
                    <a:cubicBezTo>
                      <a:pt x="17647" y="71698"/>
                      <a:pt x="18529" y="70943"/>
                      <a:pt x="18529" y="70943"/>
                    </a:cubicBezTo>
                    <a:close/>
                    <a:moveTo>
                      <a:pt x="62647" y="56603"/>
                    </a:moveTo>
                    <a:cubicBezTo>
                      <a:pt x="62647" y="56603"/>
                      <a:pt x="62647" y="56603"/>
                      <a:pt x="62647" y="56603"/>
                    </a:cubicBezTo>
                    <a:cubicBezTo>
                      <a:pt x="62647" y="57358"/>
                      <a:pt x="62647" y="57358"/>
                      <a:pt x="62647" y="57358"/>
                    </a:cubicBezTo>
                    <a:cubicBezTo>
                      <a:pt x="62647" y="57358"/>
                      <a:pt x="62647" y="57358"/>
                      <a:pt x="63529" y="57358"/>
                    </a:cubicBezTo>
                    <a:cubicBezTo>
                      <a:pt x="63529" y="56603"/>
                      <a:pt x="63529" y="57358"/>
                      <a:pt x="64411" y="57358"/>
                    </a:cubicBezTo>
                    <a:cubicBezTo>
                      <a:pt x="64411" y="57358"/>
                      <a:pt x="64411" y="57358"/>
                      <a:pt x="64411" y="57358"/>
                    </a:cubicBezTo>
                    <a:cubicBezTo>
                      <a:pt x="65294" y="57358"/>
                      <a:pt x="66176" y="55849"/>
                      <a:pt x="66176" y="55849"/>
                    </a:cubicBezTo>
                    <a:cubicBezTo>
                      <a:pt x="66176" y="55849"/>
                      <a:pt x="66176" y="55849"/>
                      <a:pt x="67058" y="55849"/>
                    </a:cubicBezTo>
                    <a:cubicBezTo>
                      <a:pt x="67058" y="55849"/>
                      <a:pt x="67941" y="55849"/>
                      <a:pt x="67941" y="55094"/>
                    </a:cubicBezTo>
                    <a:cubicBezTo>
                      <a:pt x="67941" y="55094"/>
                      <a:pt x="67941" y="55094"/>
                      <a:pt x="68823" y="55094"/>
                    </a:cubicBezTo>
                    <a:cubicBezTo>
                      <a:pt x="68823" y="54339"/>
                      <a:pt x="68823" y="54339"/>
                      <a:pt x="68823" y="54339"/>
                    </a:cubicBezTo>
                    <a:cubicBezTo>
                      <a:pt x="69705" y="53584"/>
                      <a:pt x="70588" y="53584"/>
                      <a:pt x="70588" y="53584"/>
                    </a:cubicBezTo>
                    <a:cubicBezTo>
                      <a:pt x="71470" y="52830"/>
                      <a:pt x="71470" y="52830"/>
                      <a:pt x="71470" y="52075"/>
                    </a:cubicBezTo>
                    <a:cubicBezTo>
                      <a:pt x="71470" y="52075"/>
                      <a:pt x="70588" y="52075"/>
                      <a:pt x="70588" y="52830"/>
                    </a:cubicBezTo>
                    <a:cubicBezTo>
                      <a:pt x="69705" y="52830"/>
                      <a:pt x="68823" y="52830"/>
                      <a:pt x="68823" y="52830"/>
                    </a:cubicBezTo>
                    <a:cubicBezTo>
                      <a:pt x="68823" y="53584"/>
                      <a:pt x="67941" y="53584"/>
                      <a:pt x="67941" y="53584"/>
                    </a:cubicBezTo>
                    <a:cubicBezTo>
                      <a:pt x="67058" y="53584"/>
                      <a:pt x="66176" y="54339"/>
                      <a:pt x="65294" y="54339"/>
                    </a:cubicBezTo>
                    <a:cubicBezTo>
                      <a:pt x="65294" y="54339"/>
                      <a:pt x="65294" y="55094"/>
                      <a:pt x="64411" y="55849"/>
                    </a:cubicBezTo>
                    <a:cubicBezTo>
                      <a:pt x="64411" y="55849"/>
                      <a:pt x="64411" y="55849"/>
                      <a:pt x="64411" y="56603"/>
                    </a:cubicBezTo>
                    <a:cubicBezTo>
                      <a:pt x="63529" y="56603"/>
                      <a:pt x="62647" y="56603"/>
                      <a:pt x="62647" y="56603"/>
                    </a:cubicBezTo>
                    <a:close/>
                  </a:path>
                </a:pathLst>
              </a:custGeom>
              <a:grpFill/>
              <a:ln w="3175" cap="flat" cmpd="sng">
                <a:solidFill>
                  <a:srgbClr val="FFFFFF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45713" tIns="22850" rIns="45713" bIns="22850" anchor="t" anchorCtr="0">
                <a:noAutofit/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7F7F7F"/>
                  </a:solidFill>
                  <a:effectLst/>
                  <a:uLnTx/>
                  <a:uFillTx/>
                  <a:latin typeface="Calibri" panose="020F0502020204030204" pitchFamily="34" charset="0"/>
                  <a:ea typeface="Source Sans Pro"/>
                  <a:cs typeface="Calibri" panose="020F0502020204030204" pitchFamily="34" charset="0"/>
                  <a:sym typeface="Source Sans Pro"/>
                </a:endParaRPr>
              </a:p>
            </p:txBody>
          </p:sp>
          <p:sp>
            <p:nvSpPr>
              <p:cNvPr id="171" name="Shape 2029">
                <a:extLst>
                  <a:ext uri="{FF2B5EF4-FFF2-40B4-BE49-F238E27FC236}">
                    <a16:creationId xmlns:a16="http://schemas.microsoft.com/office/drawing/2014/main" id="{98AF80C2-CDE1-7941-B7D1-095B85093AE8}"/>
                  </a:ext>
                </a:extLst>
              </p:cNvPr>
              <p:cNvSpPr/>
              <p:nvPr/>
            </p:nvSpPr>
            <p:spPr>
              <a:xfrm>
                <a:off x="8054896" y="3267063"/>
                <a:ext cx="384801" cy="263158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1420" y="33277"/>
                    </a:moveTo>
                    <a:cubicBezTo>
                      <a:pt x="0" y="31260"/>
                      <a:pt x="0" y="31260"/>
                      <a:pt x="0" y="31260"/>
                    </a:cubicBezTo>
                    <a:cubicBezTo>
                      <a:pt x="2840" y="28235"/>
                      <a:pt x="2840" y="28235"/>
                      <a:pt x="2840" y="28235"/>
                    </a:cubicBezTo>
                    <a:cubicBezTo>
                      <a:pt x="2840" y="28235"/>
                      <a:pt x="4260" y="28235"/>
                      <a:pt x="4970" y="27226"/>
                    </a:cubicBezTo>
                    <a:cubicBezTo>
                      <a:pt x="6390" y="27226"/>
                      <a:pt x="10650" y="25210"/>
                      <a:pt x="10650" y="25210"/>
                    </a:cubicBezTo>
                    <a:cubicBezTo>
                      <a:pt x="12071" y="23193"/>
                      <a:pt x="12071" y="23193"/>
                      <a:pt x="12071" y="23193"/>
                    </a:cubicBezTo>
                    <a:cubicBezTo>
                      <a:pt x="12071" y="23193"/>
                      <a:pt x="13491" y="21176"/>
                      <a:pt x="13491" y="21176"/>
                    </a:cubicBezTo>
                    <a:cubicBezTo>
                      <a:pt x="14201" y="21176"/>
                      <a:pt x="15621" y="21176"/>
                      <a:pt x="16331" y="20168"/>
                    </a:cubicBezTo>
                    <a:cubicBezTo>
                      <a:pt x="16331" y="20168"/>
                      <a:pt x="17041" y="19159"/>
                      <a:pt x="17041" y="19159"/>
                    </a:cubicBezTo>
                    <a:cubicBezTo>
                      <a:pt x="17041" y="19159"/>
                      <a:pt x="17041" y="18151"/>
                      <a:pt x="17751" y="18151"/>
                    </a:cubicBezTo>
                    <a:cubicBezTo>
                      <a:pt x="17751" y="18151"/>
                      <a:pt x="18461" y="18151"/>
                      <a:pt x="19171" y="17142"/>
                    </a:cubicBezTo>
                    <a:cubicBezTo>
                      <a:pt x="19881" y="17142"/>
                      <a:pt x="19881" y="17142"/>
                      <a:pt x="20591" y="16134"/>
                    </a:cubicBezTo>
                    <a:cubicBezTo>
                      <a:pt x="20591" y="16134"/>
                      <a:pt x="21301" y="13109"/>
                      <a:pt x="21301" y="13109"/>
                    </a:cubicBezTo>
                    <a:cubicBezTo>
                      <a:pt x="21301" y="13109"/>
                      <a:pt x="21301" y="13109"/>
                      <a:pt x="21301" y="13109"/>
                    </a:cubicBezTo>
                    <a:cubicBezTo>
                      <a:pt x="22011" y="13109"/>
                      <a:pt x="22721" y="14117"/>
                      <a:pt x="22721" y="14117"/>
                    </a:cubicBezTo>
                    <a:cubicBezTo>
                      <a:pt x="22721" y="14117"/>
                      <a:pt x="24142" y="14117"/>
                      <a:pt x="24852" y="14117"/>
                    </a:cubicBezTo>
                    <a:cubicBezTo>
                      <a:pt x="24852" y="14117"/>
                      <a:pt x="26272" y="13109"/>
                      <a:pt x="26272" y="13109"/>
                    </a:cubicBezTo>
                    <a:cubicBezTo>
                      <a:pt x="26272" y="13109"/>
                      <a:pt x="26272" y="12100"/>
                      <a:pt x="26982" y="12100"/>
                    </a:cubicBezTo>
                    <a:cubicBezTo>
                      <a:pt x="27692" y="12100"/>
                      <a:pt x="28402" y="12100"/>
                      <a:pt x="29112" y="12100"/>
                    </a:cubicBezTo>
                    <a:cubicBezTo>
                      <a:pt x="29112" y="12100"/>
                      <a:pt x="30532" y="12100"/>
                      <a:pt x="30532" y="12100"/>
                    </a:cubicBezTo>
                    <a:cubicBezTo>
                      <a:pt x="31242" y="11092"/>
                      <a:pt x="31242" y="11092"/>
                      <a:pt x="31242" y="11092"/>
                    </a:cubicBezTo>
                    <a:cubicBezTo>
                      <a:pt x="31952" y="11092"/>
                      <a:pt x="31242" y="10084"/>
                      <a:pt x="31952" y="11092"/>
                    </a:cubicBezTo>
                    <a:cubicBezTo>
                      <a:pt x="32662" y="11092"/>
                      <a:pt x="31952" y="12100"/>
                      <a:pt x="32662" y="11092"/>
                    </a:cubicBezTo>
                    <a:cubicBezTo>
                      <a:pt x="33372" y="10084"/>
                      <a:pt x="34082" y="8067"/>
                      <a:pt x="34082" y="8067"/>
                    </a:cubicBezTo>
                    <a:cubicBezTo>
                      <a:pt x="34082" y="8067"/>
                      <a:pt x="33372" y="8067"/>
                      <a:pt x="34792" y="8067"/>
                    </a:cubicBezTo>
                    <a:cubicBezTo>
                      <a:pt x="36213" y="8067"/>
                      <a:pt x="36213" y="8067"/>
                      <a:pt x="37633" y="8067"/>
                    </a:cubicBezTo>
                    <a:cubicBezTo>
                      <a:pt x="38343" y="8067"/>
                      <a:pt x="39763" y="7058"/>
                      <a:pt x="39763" y="7058"/>
                    </a:cubicBezTo>
                    <a:cubicBezTo>
                      <a:pt x="40473" y="7058"/>
                      <a:pt x="41183" y="6050"/>
                      <a:pt x="41183" y="6050"/>
                    </a:cubicBezTo>
                    <a:cubicBezTo>
                      <a:pt x="41183" y="5042"/>
                      <a:pt x="38343" y="3025"/>
                      <a:pt x="38343" y="3025"/>
                    </a:cubicBezTo>
                    <a:cubicBezTo>
                      <a:pt x="38343" y="3025"/>
                      <a:pt x="36923" y="2016"/>
                      <a:pt x="39053" y="2016"/>
                    </a:cubicBezTo>
                    <a:cubicBezTo>
                      <a:pt x="41183" y="3025"/>
                      <a:pt x="41893" y="3025"/>
                      <a:pt x="41893" y="3025"/>
                    </a:cubicBezTo>
                    <a:cubicBezTo>
                      <a:pt x="42603" y="3025"/>
                      <a:pt x="42603" y="2016"/>
                      <a:pt x="43313" y="2016"/>
                    </a:cubicBezTo>
                    <a:cubicBezTo>
                      <a:pt x="44023" y="1008"/>
                      <a:pt x="44733" y="0"/>
                      <a:pt x="44733" y="0"/>
                    </a:cubicBezTo>
                    <a:cubicBezTo>
                      <a:pt x="45443" y="0"/>
                      <a:pt x="46863" y="2016"/>
                      <a:pt x="46863" y="2016"/>
                    </a:cubicBezTo>
                    <a:cubicBezTo>
                      <a:pt x="46863" y="4033"/>
                      <a:pt x="46863" y="4033"/>
                      <a:pt x="46863" y="4033"/>
                    </a:cubicBezTo>
                    <a:cubicBezTo>
                      <a:pt x="48994" y="4033"/>
                      <a:pt x="48994" y="4033"/>
                      <a:pt x="48994" y="4033"/>
                    </a:cubicBezTo>
                    <a:cubicBezTo>
                      <a:pt x="48994" y="4033"/>
                      <a:pt x="49704" y="3025"/>
                      <a:pt x="50414" y="4033"/>
                    </a:cubicBezTo>
                    <a:cubicBezTo>
                      <a:pt x="51124" y="4033"/>
                      <a:pt x="52544" y="6050"/>
                      <a:pt x="52544" y="6050"/>
                    </a:cubicBezTo>
                    <a:cubicBezTo>
                      <a:pt x="51834" y="8067"/>
                      <a:pt x="51834" y="8067"/>
                      <a:pt x="51834" y="8067"/>
                    </a:cubicBezTo>
                    <a:cubicBezTo>
                      <a:pt x="48994" y="9075"/>
                      <a:pt x="48994" y="9075"/>
                      <a:pt x="48994" y="9075"/>
                    </a:cubicBezTo>
                    <a:cubicBezTo>
                      <a:pt x="48994" y="9075"/>
                      <a:pt x="48994" y="11092"/>
                      <a:pt x="49704" y="11092"/>
                    </a:cubicBezTo>
                    <a:cubicBezTo>
                      <a:pt x="49704" y="11092"/>
                      <a:pt x="50414" y="12100"/>
                      <a:pt x="51124" y="11092"/>
                    </a:cubicBezTo>
                    <a:cubicBezTo>
                      <a:pt x="51834" y="11092"/>
                      <a:pt x="51834" y="10084"/>
                      <a:pt x="51834" y="10084"/>
                    </a:cubicBezTo>
                    <a:cubicBezTo>
                      <a:pt x="51834" y="10084"/>
                      <a:pt x="53964" y="10084"/>
                      <a:pt x="53964" y="11092"/>
                    </a:cubicBezTo>
                    <a:cubicBezTo>
                      <a:pt x="53964" y="11092"/>
                      <a:pt x="55384" y="12100"/>
                      <a:pt x="55384" y="12100"/>
                    </a:cubicBezTo>
                    <a:cubicBezTo>
                      <a:pt x="56094" y="11092"/>
                      <a:pt x="56804" y="11092"/>
                      <a:pt x="57514" y="11092"/>
                    </a:cubicBezTo>
                    <a:cubicBezTo>
                      <a:pt x="57514" y="11092"/>
                      <a:pt x="58224" y="12100"/>
                      <a:pt x="58934" y="12100"/>
                    </a:cubicBezTo>
                    <a:cubicBezTo>
                      <a:pt x="59644" y="12100"/>
                      <a:pt x="60355" y="10084"/>
                      <a:pt x="60355" y="10084"/>
                    </a:cubicBezTo>
                    <a:cubicBezTo>
                      <a:pt x="60355" y="10084"/>
                      <a:pt x="61065" y="10084"/>
                      <a:pt x="61065" y="11092"/>
                    </a:cubicBezTo>
                    <a:cubicBezTo>
                      <a:pt x="61775" y="11092"/>
                      <a:pt x="61065" y="11092"/>
                      <a:pt x="61775" y="12100"/>
                    </a:cubicBezTo>
                    <a:cubicBezTo>
                      <a:pt x="61775" y="13109"/>
                      <a:pt x="61775" y="13109"/>
                      <a:pt x="62485" y="13109"/>
                    </a:cubicBezTo>
                    <a:cubicBezTo>
                      <a:pt x="63195" y="14117"/>
                      <a:pt x="64615" y="14117"/>
                      <a:pt x="64615" y="15126"/>
                    </a:cubicBezTo>
                    <a:cubicBezTo>
                      <a:pt x="64615" y="15126"/>
                      <a:pt x="65325" y="17142"/>
                      <a:pt x="66035" y="17142"/>
                    </a:cubicBezTo>
                    <a:cubicBezTo>
                      <a:pt x="66745" y="16134"/>
                      <a:pt x="66745" y="16134"/>
                      <a:pt x="67455" y="16134"/>
                    </a:cubicBezTo>
                    <a:cubicBezTo>
                      <a:pt x="68165" y="17142"/>
                      <a:pt x="69585" y="16134"/>
                      <a:pt x="69585" y="17142"/>
                    </a:cubicBezTo>
                    <a:cubicBezTo>
                      <a:pt x="68875" y="18151"/>
                      <a:pt x="68875" y="19159"/>
                      <a:pt x="68875" y="20168"/>
                    </a:cubicBezTo>
                    <a:cubicBezTo>
                      <a:pt x="68875" y="20168"/>
                      <a:pt x="68165" y="21176"/>
                      <a:pt x="67455" y="21176"/>
                    </a:cubicBezTo>
                    <a:cubicBezTo>
                      <a:pt x="66745" y="21176"/>
                      <a:pt x="66035" y="22184"/>
                      <a:pt x="66035" y="22184"/>
                    </a:cubicBezTo>
                    <a:cubicBezTo>
                      <a:pt x="66035" y="23193"/>
                      <a:pt x="65325" y="24201"/>
                      <a:pt x="65325" y="25210"/>
                    </a:cubicBezTo>
                    <a:cubicBezTo>
                      <a:pt x="64615" y="26218"/>
                      <a:pt x="64615" y="27226"/>
                      <a:pt x="64615" y="27226"/>
                    </a:cubicBezTo>
                    <a:cubicBezTo>
                      <a:pt x="63905" y="28235"/>
                      <a:pt x="63905" y="28235"/>
                      <a:pt x="63905" y="28235"/>
                    </a:cubicBezTo>
                    <a:cubicBezTo>
                      <a:pt x="63905" y="29243"/>
                      <a:pt x="66035" y="33277"/>
                      <a:pt x="66035" y="33277"/>
                    </a:cubicBezTo>
                    <a:cubicBezTo>
                      <a:pt x="67455" y="34285"/>
                      <a:pt x="67455" y="34285"/>
                      <a:pt x="67455" y="34285"/>
                    </a:cubicBezTo>
                    <a:cubicBezTo>
                      <a:pt x="68165" y="36302"/>
                      <a:pt x="68165" y="36302"/>
                      <a:pt x="68165" y="36302"/>
                    </a:cubicBezTo>
                    <a:cubicBezTo>
                      <a:pt x="72426" y="40336"/>
                      <a:pt x="72426" y="40336"/>
                      <a:pt x="72426" y="40336"/>
                    </a:cubicBezTo>
                    <a:cubicBezTo>
                      <a:pt x="72426" y="40336"/>
                      <a:pt x="73846" y="41344"/>
                      <a:pt x="75266" y="41344"/>
                    </a:cubicBezTo>
                    <a:cubicBezTo>
                      <a:pt x="76686" y="42352"/>
                      <a:pt x="78106" y="42352"/>
                      <a:pt x="78106" y="42352"/>
                    </a:cubicBezTo>
                    <a:cubicBezTo>
                      <a:pt x="80236" y="45378"/>
                      <a:pt x="80236" y="45378"/>
                      <a:pt x="80236" y="45378"/>
                    </a:cubicBezTo>
                    <a:cubicBezTo>
                      <a:pt x="80236" y="45378"/>
                      <a:pt x="81656" y="45378"/>
                      <a:pt x="82366" y="45378"/>
                    </a:cubicBezTo>
                    <a:cubicBezTo>
                      <a:pt x="82366" y="46386"/>
                      <a:pt x="84497" y="46386"/>
                      <a:pt x="84497" y="46386"/>
                    </a:cubicBezTo>
                    <a:cubicBezTo>
                      <a:pt x="85917" y="46386"/>
                      <a:pt x="85917" y="46386"/>
                      <a:pt x="85917" y="46386"/>
                    </a:cubicBezTo>
                    <a:cubicBezTo>
                      <a:pt x="85917" y="46386"/>
                      <a:pt x="86627" y="45378"/>
                      <a:pt x="87337" y="47394"/>
                    </a:cubicBezTo>
                    <a:cubicBezTo>
                      <a:pt x="87337" y="48403"/>
                      <a:pt x="88047" y="50420"/>
                      <a:pt x="88047" y="50420"/>
                    </a:cubicBezTo>
                    <a:cubicBezTo>
                      <a:pt x="88047" y="50420"/>
                      <a:pt x="88047" y="51428"/>
                      <a:pt x="88047" y="52436"/>
                    </a:cubicBezTo>
                    <a:cubicBezTo>
                      <a:pt x="87337" y="52436"/>
                      <a:pt x="87337" y="52436"/>
                      <a:pt x="87337" y="53445"/>
                    </a:cubicBezTo>
                    <a:cubicBezTo>
                      <a:pt x="87337" y="53445"/>
                      <a:pt x="87337" y="57478"/>
                      <a:pt x="87337" y="57478"/>
                    </a:cubicBezTo>
                    <a:cubicBezTo>
                      <a:pt x="87337" y="57478"/>
                      <a:pt x="87337" y="58487"/>
                      <a:pt x="86627" y="58487"/>
                    </a:cubicBezTo>
                    <a:cubicBezTo>
                      <a:pt x="85207" y="59495"/>
                      <a:pt x="85207" y="59495"/>
                      <a:pt x="84497" y="59495"/>
                    </a:cubicBezTo>
                    <a:cubicBezTo>
                      <a:pt x="83076" y="59495"/>
                      <a:pt x="80946" y="60504"/>
                      <a:pt x="80236" y="61512"/>
                    </a:cubicBezTo>
                    <a:cubicBezTo>
                      <a:pt x="80236" y="61512"/>
                      <a:pt x="78816" y="61512"/>
                      <a:pt x="78816" y="61512"/>
                    </a:cubicBezTo>
                    <a:cubicBezTo>
                      <a:pt x="78816" y="62521"/>
                      <a:pt x="78106" y="64537"/>
                      <a:pt x="78106" y="64537"/>
                    </a:cubicBezTo>
                    <a:cubicBezTo>
                      <a:pt x="78106" y="64537"/>
                      <a:pt x="78106" y="66554"/>
                      <a:pt x="79526" y="66554"/>
                    </a:cubicBezTo>
                    <a:cubicBezTo>
                      <a:pt x="81656" y="66554"/>
                      <a:pt x="81656" y="66554"/>
                      <a:pt x="82366" y="66554"/>
                    </a:cubicBezTo>
                    <a:cubicBezTo>
                      <a:pt x="83076" y="66554"/>
                      <a:pt x="83076" y="65546"/>
                      <a:pt x="84497" y="66554"/>
                    </a:cubicBezTo>
                    <a:cubicBezTo>
                      <a:pt x="85207" y="66554"/>
                      <a:pt x="85917" y="68571"/>
                      <a:pt x="85917" y="68571"/>
                    </a:cubicBezTo>
                    <a:cubicBezTo>
                      <a:pt x="87337" y="70588"/>
                      <a:pt x="87337" y="70588"/>
                      <a:pt x="87337" y="70588"/>
                    </a:cubicBezTo>
                    <a:cubicBezTo>
                      <a:pt x="88757" y="71596"/>
                      <a:pt x="88757" y="71596"/>
                      <a:pt x="88757" y="71596"/>
                    </a:cubicBezTo>
                    <a:cubicBezTo>
                      <a:pt x="93017" y="71596"/>
                      <a:pt x="93017" y="71596"/>
                      <a:pt x="93017" y="71596"/>
                    </a:cubicBezTo>
                    <a:cubicBezTo>
                      <a:pt x="95857" y="75630"/>
                      <a:pt x="95857" y="75630"/>
                      <a:pt x="95857" y="75630"/>
                    </a:cubicBezTo>
                    <a:cubicBezTo>
                      <a:pt x="99408" y="76638"/>
                      <a:pt x="99408" y="76638"/>
                      <a:pt x="99408" y="76638"/>
                    </a:cubicBezTo>
                    <a:cubicBezTo>
                      <a:pt x="99408" y="76638"/>
                      <a:pt x="99408" y="79663"/>
                      <a:pt x="100118" y="79663"/>
                    </a:cubicBezTo>
                    <a:cubicBezTo>
                      <a:pt x="101538" y="79663"/>
                      <a:pt x="102248" y="78655"/>
                      <a:pt x="102248" y="78655"/>
                    </a:cubicBezTo>
                    <a:cubicBezTo>
                      <a:pt x="102248" y="78655"/>
                      <a:pt x="103668" y="76638"/>
                      <a:pt x="104378" y="76638"/>
                    </a:cubicBezTo>
                    <a:cubicBezTo>
                      <a:pt x="105798" y="75630"/>
                      <a:pt x="105088" y="74621"/>
                      <a:pt x="106508" y="75630"/>
                    </a:cubicBezTo>
                    <a:cubicBezTo>
                      <a:pt x="107928" y="77647"/>
                      <a:pt x="110769" y="75630"/>
                      <a:pt x="110769" y="75630"/>
                    </a:cubicBezTo>
                    <a:cubicBezTo>
                      <a:pt x="112189" y="75630"/>
                      <a:pt x="112189" y="75630"/>
                      <a:pt x="112189" y="75630"/>
                    </a:cubicBezTo>
                    <a:cubicBezTo>
                      <a:pt x="112189" y="78655"/>
                      <a:pt x="112189" y="78655"/>
                      <a:pt x="112189" y="78655"/>
                    </a:cubicBezTo>
                    <a:cubicBezTo>
                      <a:pt x="112189" y="81680"/>
                      <a:pt x="112189" y="81680"/>
                      <a:pt x="112189" y="81680"/>
                    </a:cubicBezTo>
                    <a:cubicBezTo>
                      <a:pt x="110059" y="83697"/>
                      <a:pt x="110059" y="83697"/>
                      <a:pt x="110059" y="83697"/>
                    </a:cubicBezTo>
                    <a:cubicBezTo>
                      <a:pt x="109349" y="84705"/>
                      <a:pt x="109349" y="84705"/>
                      <a:pt x="109349" y="84705"/>
                    </a:cubicBezTo>
                    <a:cubicBezTo>
                      <a:pt x="109349" y="84705"/>
                      <a:pt x="109349" y="85714"/>
                      <a:pt x="109349" y="86722"/>
                    </a:cubicBezTo>
                    <a:cubicBezTo>
                      <a:pt x="110059" y="86722"/>
                      <a:pt x="110769" y="87731"/>
                      <a:pt x="110769" y="87731"/>
                    </a:cubicBezTo>
                    <a:cubicBezTo>
                      <a:pt x="113609" y="88739"/>
                      <a:pt x="113609" y="88739"/>
                      <a:pt x="113609" y="88739"/>
                    </a:cubicBezTo>
                    <a:cubicBezTo>
                      <a:pt x="115739" y="90756"/>
                      <a:pt x="115739" y="90756"/>
                      <a:pt x="115739" y="90756"/>
                    </a:cubicBezTo>
                    <a:cubicBezTo>
                      <a:pt x="115739" y="90756"/>
                      <a:pt x="115739" y="93781"/>
                      <a:pt x="116449" y="93781"/>
                    </a:cubicBezTo>
                    <a:cubicBezTo>
                      <a:pt x="117159" y="93781"/>
                      <a:pt x="118579" y="94789"/>
                      <a:pt x="118579" y="94789"/>
                    </a:cubicBezTo>
                    <a:cubicBezTo>
                      <a:pt x="118579" y="94789"/>
                      <a:pt x="115739" y="97815"/>
                      <a:pt x="115029" y="97815"/>
                    </a:cubicBezTo>
                    <a:cubicBezTo>
                      <a:pt x="114319" y="97815"/>
                      <a:pt x="112189" y="96806"/>
                      <a:pt x="112189" y="96806"/>
                    </a:cubicBezTo>
                    <a:cubicBezTo>
                      <a:pt x="112899" y="100840"/>
                      <a:pt x="112899" y="100840"/>
                      <a:pt x="112899" y="100840"/>
                    </a:cubicBezTo>
                    <a:cubicBezTo>
                      <a:pt x="115739" y="100840"/>
                      <a:pt x="115739" y="100840"/>
                      <a:pt x="115739" y="100840"/>
                    </a:cubicBezTo>
                    <a:cubicBezTo>
                      <a:pt x="115739" y="100840"/>
                      <a:pt x="115739" y="100840"/>
                      <a:pt x="116449" y="101848"/>
                    </a:cubicBezTo>
                    <a:cubicBezTo>
                      <a:pt x="116449" y="102857"/>
                      <a:pt x="117159" y="103865"/>
                      <a:pt x="117159" y="103865"/>
                    </a:cubicBezTo>
                    <a:cubicBezTo>
                      <a:pt x="117159" y="103865"/>
                      <a:pt x="120000" y="102857"/>
                      <a:pt x="120000" y="106890"/>
                    </a:cubicBezTo>
                    <a:cubicBezTo>
                      <a:pt x="119289" y="107899"/>
                      <a:pt x="118579" y="110924"/>
                      <a:pt x="118579" y="111932"/>
                    </a:cubicBezTo>
                    <a:cubicBezTo>
                      <a:pt x="119289" y="111932"/>
                      <a:pt x="119289" y="112941"/>
                      <a:pt x="119289" y="112941"/>
                    </a:cubicBezTo>
                    <a:cubicBezTo>
                      <a:pt x="117869" y="114957"/>
                      <a:pt x="117869" y="114957"/>
                      <a:pt x="117869" y="114957"/>
                    </a:cubicBezTo>
                    <a:cubicBezTo>
                      <a:pt x="115029" y="114957"/>
                      <a:pt x="115029" y="114957"/>
                      <a:pt x="115029" y="114957"/>
                    </a:cubicBezTo>
                    <a:cubicBezTo>
                      <a:pt x="112189" y="116974"/>
                      <a:pt x="112189" y="116974"/>
                      <a:pt x="112189" y="116974"/>
                    </a:cubicBezTo>
                    <a:cubicBezTo>
                      <a:pt x="110769" y="118991"/>
                      <a:pt x="110769" y="118991"/>
                      <a:pt x="110769" y="118991"/>
                    </a:cubicBezTo>
                    <a:cubicBezTo>
                      <a:pt x="109349" y="120000"/>
                      <a:pt x="109349" y="120000"/>
                      <a:pt x="109349" y="120000"/>
                    </a:cubicBezTo>
                    <a:cubicBezTo>
                      <a:pt x="107218" y="115966"/>
                      <a:pt x="107218" y="115966"/>
                      <a:pt x="107218" y="115966"/>
                    </a:cubicBezTo>
                    <a:cubicBezTo>
                      <a:pt x="102958" y="110924"/>
                      <a:pt x="102958" y="110924"/>
                      <a:pt x="102958" y="110924"/>
                    </a:cubicBezTo>
                    <a:cubicBezTo>
                      <a:pt x="100828" y="107899"/>
                      <a:pt x="100828" y="107899"/>
                      <a:pt x="100828" y="107899"/>
                    </a:cubicBezTo>
                    <a:cubicBezTo>
                      <a:pt x="99408" y="103865"/>
                      <a:pt x="99408" y="103865"/>
                      <a:pt x="99408" y="103865"/>
                    </a:cubicBezTo>
                    <a:cubicBezTo>
                      <a:pt x="99408" y="100840"/>
                      <a:pt x="99408" y="100840"/>
                      <a:pt x="99408" y="100840"/>
                    </a:cubicBezTo>
                    <a:cubicBezTo>
                      <a:pt x="97988" y="98823"/>
                      <a:pt x="97988" y="98823"/>
                      <a:pt x="97988" y="98823"/>
                    </a:cubicBezTo>
                    <a:cubicBezTo>
                      <a:pt x="97988" y="98823"/>
                      <a:pt x="97278" y="98823"/>
                      <a:pt x="95857" y="98823"/>
                    </a:cubicBezTo>
                    <a:cubicBezTo>
                      <a:pt x="95147" y="98823"/>
                      <a:pt x="93017" y="97815"/>
                      <a:pt x="93017" y="97815"/>
                    </a:cubicBezTo>
                    <a:cubicBezTo>
                      <a:pt x="91597" y="97815"/>
                      <a:pt x="91597" y="97815"/>
                      <a:pt x="91597" y="97815"/>
                    </a:cubicBezTo>
                    <a:cubicBezTo>
                      <a:pt x="91597" y="92773"/>
                      <a:pt x="91597" y="92773"/>
                      <a:pt x="91597" y="92773"/>
                    </a:cubicBezTo>
                    <a:cubicBezTo>
                      <a:pt x="91597" y="92773"/>
                      <a:pt x="90887" y="88739"/>
                      <a:pt x="90177" y="88739"/>
                    </a:cubicBezTo>
                    <a:cubicBezTo>
                      <a:pt x="90177" y="87731"/>
                      <a:pt x="89467" y="85714"/>
                      <a:pt x="89467" y="85714"/>
                    </a:cubicBezTo>
                    <a:cubicBezTo>
                      <a:pt x="89467" y="85714"/>
                      <a:pt x="87337" y="86722"/>
                      <a:pt x="85917" y="86722"/>
                    </a:cubicBezTo>
                    <a:cubicBezTo>
                      <a:pt x="85207" y="87731"/>
                      <a:pt x="83786" y="88739"/>
                      <a:pt x="83076" y="89747"/>
                    </a:cubicBezTo>
                    <a:cubicBezTo>
                      <a:pt x="82366" y="90756"/>
                      <a:pt x="80946" y="91764"/>
                      <a:pt x="80946" y="91764"/>
                    </a:cubicBezTo>
                    <a:cubicBezTo>
                      <a:pt x="77396" y="93781"/>
                      <a:pt x="77396" y="93781"/>
                      <a:pt x="77396" y="93781"/>
                    </a:cubicBezTo>
                    <a:cubicBezTo>
                      <a:pt x="75266" y="91764"/>
                      <a:pt x="75266" y="91764"/>
                      <a:pt x="75266" y="91764"/>
                    </a:cubicBezTo>
                    <a:cubicBezTo>
                      <a:pt x="71715" y="90756"/>
                      <a:pt x="71715" y="90756"/>
                      <a:pt x="71715" y="90756"/>
                    </a:cubicBezTo>
                    <a:cubicBezTo>
                      <a:pt x="70295" y="94789"/>
                      <a:pt x="70295" y="94789"/>
                      <a:pt x="70295" y="94789"/>
                    </a:cubicBezTo>
                    <a:cubicBezTo>
                      <a:pt x="70295" y="94789"/>
                      <a:pt x="69585" y="92773"/>
                      <a:pt x="68875" y="91764"/>
                    </a:cubicBezTo>
                    <a:cubicBezTo>
                      <a:pt x="68875" y="89747"/>
                      <a:pt x="68165" y="86722"/>
                      <a:pt x="68165" y="86722"/>
                    </a:cubicBezTo>
                    <a:cubicBezTo>
                      <a:pt x="68165" y="86722"/>
                      <a:pt x="67455" y="85714"/>
                      <a:pt x="66745" y="85714"/>
                    </a:cubicBezTo>
                    <a:cubicBezTo>
                      <a:pt x="66035" y="85714"/>
                      <a:pt x="64615" y="84705"/>
                      <a:pt x="64615" y="84705"/>
                    </a:cubicBezTo>
                    <a:cubicBezTo>
                      <a:pt x="62485" y="84705"/>
                      <a:pt x="62485" y="84705"/>
                      <a:pt x="62485" y="84705"/>
                    </a:cubicBezTo>
                    <a:cubicBezTo>
                      <a:pt x="60355" y="88739"/>
                      <a:pt x="60355" y="88739"/>
                      <a:pt x="60355" y="88739"/>
                    </a:cubicBezTo>
                    <a:cubicBezTo>
                      <a:pt x="56804" y="90756"/>
                      <a:pt x="56804" y="90756"/>
                      <a:pt x="56804" y="90756"/>
                    </a:cubicBezTo>
                    <a:cubicBezTo>
                      <a:pt x="53964" y="88739"/>
                      <a:pt x="53964" y="88739"/>
                      <a:pt x="53964" y="88739"/>
                    </a:cubicBezTo>
                    <a:cubicBezTo>
                      <a:pt x="53964" y="88739"/>
                      <a:pt x="53254" y="86722"/>
                      <a:pt x="52544" y="87731"/>
                    </a:cubicBezTo>
                    <a:cubicBezTo>
                      <a:pt x="51834" y="87731"/>
                      <a:pt x="49704" y="86722"/>
                      <a:pt x="49704" y="86722"/>
                    </a:cubicBezTo>
                    <a:cubicBezTo>
                      <a:pt x="49704" y="86722"/>
                      <a:pt x="48994" y="85714"/>
                      <a:pt x="48994" y="84705"/>
                    </a:cubicBezTo>
                    <a:cubicBezTo>
                      <a:pt x="48994" y="83697"/>
                      <a:pt x="46863" y="81680"/>
                      <a:pt x="46863" y="81680"/>
                    </a:cubicBezTo>
                    <a:cubicBezTo>
                      <a:pt x="46863" y="81680"/>
                      <a:pt x="44023" y="79663"/>
                      <a:pt x="43313" y="79663"/>
                    </a:cubicBezTo>
                    <a:cubicBezTo>
                      <a:pt x="42603" y="80672"/>
                      <a:pt x="40473" y="80672"/>
                      <a:pt x="39763" y="80672"/>
                    </a:cubicBezTo>
                    <a:cubicBezTo>
                      <a:pt x="38343" y="80672"/>
                      <a:pt x="34792" y="79663"/>
                      <a:pt x="34792" y="79663"/>
                    </a:cubicBezTo>
                    <a:cubicBezTo>
                      <a:pt x="31952" y="82689"/>
                      <a:pt x="31952" y="82689"/>
                      <a:pt x="31952" y="82689"/>
                    </a:cubicBezTo>
                    <a:cubicBezTo>
                      <a:pt x="31952" y="82689"/>
                      <a:pt x="30532" y="82689"/>
                      <a:pt x="29112" y="83697"/>
                    </a:cubicBezTo>
                    <a:cubicBezTo>
                      <a:pt x="28402" y="83697"/>
                      <a:pt x="26982" y="84705"/>
                      <a:pt x="26982" y="84705"/>
                    </a:cubicBezTo>
                    <a:cubicBezTo>
                      <a:pt x="26982" y="84705"/>
                      <a:pt x="24142" y="83697"/>
                      <a:pt x="23431" y="83697"/>
                    </a:cubicBezTo>
                    <a:cubicBezTo>
                      <a:pt x="22721" y="83697"/>
                      <a:pt x="22721" y="83697"/>
                      <a:pt x="21301" y="83697"/>
                    </a:cubicBezTo>
                    <a:cubicBezTo>
                      <a:pt x="19881" y="83697"/>
                      <a:pt x="16331" y="83697"/>
                      <a:pt x="16331" y="83697"/>
                    </a:cubicBezTo>
                    <a:cubicBezTo>
                      <a:pt x="18461" y="80672"/>
                      <a:pt x="18461" y="80672"/>
                      <a:pt x="18461" y="80672"/>
                    </a:cubicBezTo>
                    <a:cubicBezTo>
                      <a:pt x="18461" y="80672"/>
                      <a:pt x="19171" y="78655"/>
                      <a:pt x="18461" y="77647"/>
                    </a:cubicBezTo>
                    <a:cubicBezTo>
                      <a:pt x="17751" y="76638"/>
                      <a:pt x="17751" y="75630"/>
                      <a:pt x="17041" y="75630"/>
                    </a:cubicBezTo>
                    <a:cubicBezTo>
                      <a:pt x="16331" y="74621"/>
                      <a:pt x="14201" y="72605"/>
                      <a:pt x="14201" y="72605"/>
                    </a:cubicBezTo>
                    <a:cubicBezTo>
                      <a:pt x="14201" y="72605"/>
                      <a:pt x="14201" y="72605"/>
                      <a:pt x="14201" y="71596"/>
                    </a:cubicBezTo>
                    <a:cubicBezTo>
                      <a:pt x="13491" y="70588"/>
                      <a:pt x="12781" y="67563"/>
                      <a:pt x="12781" y="67563"/>
                    </a:cubicBezTo>
                    <a:cubicBezTo>
                      <a:pt x="12071" y="65546"/>
                      <a:pt x="12071" y="65546"/>
                      <a:pt x="12071" y="65546"/>
                    </a:cubicBezTo>
                    <a:cubicBezTo>
                      <a:pt x="12071" y="65546"/>
                      <a:pt x="9940" y="63529"/>
                      <a:pt x="10650" y="61512"/>
                    </a:cubicBezTo>
                    <a:cubicBezTo>
                      <a:pt x="11360" y="59495"/>
                      <a:pt x="12781" y="54453"/>
                      <a:pt x="12781" y="54453"/>
                    </a:cubicBezTo>
                    <a:cubicBezTo>
                      <a:pt x="13491" y="49411"/>
                      <a:pt x="13491" y="49411"/>
                      <a:pt x="13491" y="49411"/>
                    </a:cubicBezTo>
                    <a:cubicBezTo>
                      <a:pt x="12781" y="46386"/>
                      <a:pt x="12781" y="46386"/>
                      <a:pt x="12781" y="46386"/>
                    </a:cubicBezTo>
                    <a:cubicBezTo>
                      <a:pt x="11360" y="43361"/>
                      <a:pt x="11360" y="43361"/>
                      <a:pt x="11360" y="43361"/>
                    </a:cubicBezTo>
                    <a:cubicBezTo>
                      <a:pt x="11360" y="43361"/>
                      <a:pt x="10650" y="43361"/>
                      <a:pt x="9940" y="41344"/>
                    </a:cubicBezTo>
                    <a:cubicBezTo>
                      <a:pt x="9940" y="38319"/>
                      <a:pt x="9940" y="38319"/>
                      <a:pt x="9230" y="37310"/>
                    </a:cubicBezTo>
                    <a:cubicBezTo>
                      <a:pt x="8520" y="35294"/>
                      <a:pt x="5680" y="34285"/>
                      <a:pt x="5680" y="34285"/>
                    </a:cubicBezTo>
                    <a:cubicBezTo>
                      <a:pt x="2130" y="34285"/>
                      <a:pt x="2130" y="34285"/>
                      <a:pt x="2130" y="34285"/>
                    </a:cubicBezTo>
                    <a:lnTo>
                      <a:pt x="1420" y="33277"/>
                    </a:lnTo>
                    <a:close/>
                  </a:path>
                </a:pathLst>
              </a:custGeom>
              <a:grpFill/>
              <a:ln w="3175" cap="flat" cmpd="sng">
                <a:solidFill>
                  <a:srgbClr val="FFFFFF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45713" tIns="22850" rIns="45713" bIns="22850" anchor="t" anchorCtr="0">
                <a:noAutofit/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7F7F7F"/>
                  </a:solidFill>
                  <a:effectLst/>
                  <a:uLnTx/>
                  <a:uFillTx/>
                  <a:latin typeface="Calibri" panose="020F0502020204030204" pitchFamily="34" charset="0"/>
                  <a:ea typeface="Source Sans Pro"/>
                  <a:cs typeface="Calibri" panose="020F0502020204030204" pitchFamily="34" charset="0"/>
                  <a:sym typeface="Source Sans Pro"/>
                </a:endParaRPr>
              </a:p>
            </p:txBody>
          </p:sp>
          <p:sp>
            <p:nvSpPr>
              <p:cNvPr id="172" name="Shape 2030">
                <a:extLst>
                  <a:ext uri="{FF2B5EF4-FFF2-40B4-BE49-F238E27FC236}">
                    <a16:creationId xmlns:a16="http://schemas.microsoft.com/office/drawing/2014/main" id="{26105F7B-D79D-DB47-B6AF-AC4E2612F8B6}"/>
                  </a:ext>
                </a:extLst>
              </p:cNvPr>
              <p:cNvSpPr/>
              <p:nvPr/>
            </p:nvSpPr>
            <p:spPr>
              <a:xfrm>
                <a:off x="5550394" y="2957025"/>
                <a:ext cx="547516" cy="376093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14000" y="43058"/>
                    </a:moveTo>
                    <a:cubicBezTo>
                      <a:pt x="14000" y="43058"/>
                      <a:pt x="14000" y="43058"/>
                      <a:pt x="14000" y="43058"/>
                    </a:cubicBezTo>
                    <a:cubicBezTo>
                      <a:pt x="14000" y="43058"/>
                      <a:pt x="14000" y="43058"/>
                      <a:pt x="14000" y="43058"/>
                    </a:cubicBezTo>
                    <a:cubicBezTo>
                      <a:pt x="14000" y="42352"/>
                      <a:pt x="14000" y="42352"/>
                      <a:pt x="14000" y="42352"/>
                    </a:cubicBezTo>
                    <a:cubicBezTo>
                      <a:pt x="14000" y="40941"/>
                      <a:pt x="14000" y="40941"/>
                      <a:pt x="14000" y="40941"/>
                    </a:cubicBezTo>
                    <a:cubicBezTo>
                      <a:pt x="15500" y="38117"/>
                      <a:pt x="15500" y="38117"/>
                      <a:pt x="15500" y="38117"/>
                    </a:cubicBezTo>
                    <a:cubicBezTo>
                      <a:pt x="15500" y="34588"/>
                      <a:pt x="15500" y="34588"/>
                      <a:pt x="15500" y="34588"/>
                    </a:cubicBezTo>
                    <a:cubicBezTo>
                      <a:pt x="19500" y="35294"/>
                      <a:pt x="19500" y="35294"/>
                      <a:pt x="19500" y="35294"/>
                    </a:cubicBezTo>
                    <a:cubicBezTo>
                      <a:pt x="22000" y="38823"/>
                      <a:pt x="22000" y="38823"/>
                      <a:pt x="22000" y="38823"/>
                    </a:cubicBezTo>
                    <a:cubicBezTo>
                      <a:pt x="25500" y="41647"/>
                      <a:pt x="25500" y="41647"/>
                      <a:pt x="25500" y="41647"/>
                    </a:cubicBezTo>
                    <a:cubicBezTo>
                      <a:pt x="27500" y="43058"/>
                      <a:pt x="27500" y="43058"/>
                      <a:pt x="27500" y="43058"/>
                    </a:cubicBezTo>
                    <a:cubicBezTo>
                      <a:pt x="32000" y="41647"/>
                      <a:pt x="32000" y="41647"/>
                      <a:pt x="32000" y="41647"/>
                    </a:cubicBezTo>
                    <a:cubicBezTo>
                      <a:pt x="40500" y="40941"/>
                      <a:pt x="40500" y="40941"/>
                      <a:pt x="40500" y="40941"/>
                    </a:cubicBezTo>
                    <a:cubicBezTo>
                      <a:pt x="40500" y="40941"/>
                      <a:pt x="45000" y="40235"/>
                      <a:pt x="45500" y="39529"/>
                    </a:cubicBezTo>
                    <a:cubicBezTo>
                      <a:pt x="46000" y="38823"/>
                      <a:pt x="49000" y="38117"/>
                      <a:pt x="48000" y="36705"/>
                    </a:cubicBezTo>
                    <a:cubicBezTo>
                      <a:pt x="47000" y="36000"/>
                      <a:pt x="45000" y="33882"/>
                      <a:pt x="45000" y="33882"/>
                    </a:cubicBezTo>
                    <a:cubicBezTo>
                      <a:pt x="45000" y="32470"/>
                      <a:pt x="45000" y="32470"/>
                      <a:pt x="45000" y="32470"/>
                    </a:cubicBezTo>
                    <a:cubicBezTo>
                      <a:pt x="47500" y="28941"/>
                      <a:pt x="47500" y="28941"/>
                      <a:pt x="47500" y="28941"/>
                    </a:cubicBezTo>
                    <a:cubicBezTo>
                      <a:pt x="52000" y="26823"/>
                      <a:pt x="52000" y="26823"/>
                      <a:pt x="52000" y="26823"/>
                    </a:cubicBezTo>
                    <a:cubicBezTo>
                      <a:pt x="55500" y="26117"/>
                      <a:pt x="55500" y="26117"/>
                      <a:pt x="55500" y="26117"/>
                    </a:cubicBezTo>
                    <a:cubicBezTo>
                      <a:pt x="57500" y="25411"/>
                      <a:pt x="57500" y="25411"/>
                      <a:pt x="57500" y="25411"/>
                    </a:cubicBezTo>
                    <a:cubicBezTo>
                      <a:pt x="58500" y="21176"/>
                      <a:pt x="58500" y="21176"/>
                      <a:pt x="58500" y="21176"/>
                    </a:cubicBezTo>
                    <a:cubicBezTo>
                      <a:pt x="61500" y="20470"/>
                      <a:pt x="61500" y="20470"/>
                      <a:pt x="61500" y="20470"/>
                    </a:cubicBezTo>
                    <a:cubicBezTo>
                      <a:pt x="63500" y="21176"/>
                      <a:pt x="63500" y="21176"/>
                      <a:pt x="63500" y="21176"/>
                    </a:cubicBezTo>
                    <a:cubicBezTo>
                      <a:pt x="66500" y="21176"/>
                      <a:pt x="66500" y="21176"/>
                      <a:pt x="66500" y="21176"/>
                    </a:cubicBezTo>
                    <a:cubicBezTo>
                      <a:pt x="68000" y="18352"/>
                      <a:pt x="68000" y="18352"/>
                      <a:pt x="68000" y="18352"/>
                    </a:cubicBezTo>
                    <a:cubicBezTo>
                      <a:pt x="69500" y="16941"/>
                      <a:pt x="69500" y="16941"/>
                      <a:pt x="69500" y="16941"/>
                    </a:cubicBezTo>
                    <a:cubicBezTo>
                      <a:pt x="71500" y="15529"/>
                      <a:pt x="71500" y="15529"/>
                      <a:pt x="71500" y="15529"/>
                    </a:cubicBezTo>
                    <a:cubicBezTo>
                      <a:pt x="73000" y="11294"/>
                      <a:pt x="73000" y="11294"/>
                      <a:pt x="73000" y="11294"/>
                    </a:cubicBezTo>
                    <a:cubicBezTo>
                      <a:pt x="74000" y="6352"/>
                      <a:pt x="74000" y="6352"/>
                      <a:pt x="74000" y="6352"/>
                    </a:cubicBezTo>
                    <a:cubicBezTo>
                      <a:pt x="74500" y="4235"/>
                      <a:pt x="74500" y="4235"/>
                      <a:pt x="74500" y="4235"/>
                    </a:cubicBezTo>
                    <a:cubicBezTo>
                      <a:pt x="81500" y="1411"/>
                      <a:pt x="81500" y="1411"/>
                      <a:pt x="81500" y="1411"/>
                    </a:cubicBezTo>
                    <a:cubicBezTo>
                      <a:pt x="84000" y="3529"/>
                      <a:pt x="84000" y="3529"/>
                      <a:pt x="84000" y="3529"/>
                    </a:cubicBezTo>
                    <a:cubicBezTo>
                      <a:pt x="87500" y="2823"/>
                      <a:pt x="87500" y="2823"/>
                      <a:pt x="87500" y="2823"/>
                    </a:cubicBezTo>
                    <a:cubicBezTo>
                      <a:pt x="90000" y="0"/>
                      <a:pt x="90000" y="0"/>
                      <a:pt x="90000" y="0"/>
                    </a:cubicBezTo>
                    <a:cubicBezTo>
                      <a:pt x="93000" y="705"/>
                      <a:pt x="93000" y="705"/>
                      <a:pt x="93000" y="705"/>
                    </a:cubicBezTo>
                    <a:cubicBezTo>
                      <a:pt x="97000" y="6352"/>
                      <a:pt x="97000" y="6352"/>
                      <a:pt x="97000" y="6352"/>
                    </a:cubicBezTo>
                    <a:cubicBezTo>
                      <a:pt x="101000" y="6352"/>
                      <a:pt x="101000" y="6352"/>
                      <a:pt x="101000" y="6352"/>
                    </a:cubicBezTo>
                    <a:cubicBezTo>
                      <a:pt x="103500" y="4235"/>
                      <a:pt x="103500" y="4235"/>
                      <a:pt x="103500" y="4235"/>
                    </a:cubicBezTo>
                    <a:cubicBezTo>
                      <a:pt x="106000" y="2823"/>
                      <a:pt x="106000" y="2823"/>
                      <a:pt x="106000" y="2823"/>
                    </a:cubicBezTo>
                    <a:cubicBezTo>
                      <a:pt x="107500" y="4941"/>
                      <a:pt x="107500" y="4941"/>
                      <a:pt x="107500" y="4941"/>
                    </a:cubicBezTo>
                    <a:cubicBezTo>
                      <a:pt x="109000" y="7764"/>
                      <a:pt x="109000" y="7764"/>
                      <a:pt x="109000" y="7764"/>
                    </a:cubicBezTo>
                    <a:cubicBezTo>
                      <a:pt x="111500" y="7058"/>
                      <a:pt x="111500" y="7058"/>
                      <a:pt x="111500" y="7058"/>
                    </a:cubicBezTo>
                    <a:cubicBezTo>
                      <a:pt x="113000" y="9882"/>
                      <a:pt x="113000" y="9882"/>
                      <a:pt x="113000" y="9882"/>
                    </a:cubicBezTo>
                    <a:cubicBezTo>
                      <a:pt x="114500" y="12000"/>
                      <a:pt x="114500" y="12000"/>
                      <a:pt x="114500" y="12000"/>
                    </a:cubicBezTo>
                    <a:cubicBezTo>
                      <a:pt x="117000" y="11294"/>
                      <a:pt x="117000" y="11294"/>
                      <a:pt x="117000" y="11294"/>
                    </a:cubicBezTo>
                    <a:cubicBezTo>
                      <a:pt x="119500" y="13411"/>
                      <a:pt x="119500" y="13411"/>
                      <a:pt x="119500" y="13411"/>
                    </a:cubicBezTo>
                    <a:cubicBezTo>
                      <a:pt x="119000" y="16235"/>
                      <a:pt x="119000" y="16235"/>
                      <a:pt x="119000" y="16235"/>
                    </a:cubicBezTo>
                    <a:cubicBezTo>
                      <a:pt x="120000" y="19764"/>
                      <a:pt x="120000" y="19764"/>
                      <a:pt x="120000" y="19764"/>
                    </a:cubicBezTo>
                    <a:cubicBezTo>
                      <a:pt x="118500" y="21882"/>
                      <a:pt x="118500" y="21882"/>
                      <a:pt x="118500" y="21882"/>
                    </a:cubicBezTo>
                    <a:cubicBezTo>
                      <a:pt x="118500" y="21882"/>
                      <a:pt x="118000" y="23294"/>
                      <a:pt x="117000" y="23294"/>
                    </a:cubicBezTo>
                    <a:cubicBezTo>
                      <a:pt x="116500" y="24000"/>
                      <a:pt x="115500" y="24705"/>
                      <a:pt x="115500" y="24705"/>
                    </a:cubicBezTo>
                    <a:cubicBezTo>
                      <a:pt x="114000" y="26823"/>
                      <a:pt x="114000" y="26823"/>
                      <a:pt x="114000" y="26823"/>
                    </a:cubicBezTo>
                    <a:cubicBezTo>
                      <a:pt x="112000" y="27529"/>
                      <a:pt x="112000" y="27529"/>
                      <a:pt x="112000" y="27529"/>
                    </a:cubicBezTo>
                    <a:cubicBezTo>
                      <a:pt x="110500" y="28235"/>
                      <a:pt x="110500" y="28235"/>
                      <a:pt x="110500" y="28235"/>
                    </a:cubicBezTo>
                    <a:cubicBezTo>
                      <a:pt x="109500" y="29647"/>
                      <a:pt x="109500" y="29647"/>
                      <a:pt x="109500" y="29647"/>
                    </a:cubicBezTo>
                    <a:cubicBezTo>
                      <a:pt x="108500" y="33882"/>
                      <a:pt x="108500" y="33882"/>
                      <a:pt x="108500" y="33882"/>
                    </a:cubicBezTo>
                    <a:cubicBezTo>
                      <a:pt x="107000" y="36000"/>
                      <a:pt x="107000" y="36000"/>
                      <a:pt x="107000" y="36000"/>
                    </a:cubicBezTo>
                    <a:cubicBezTo>
                      <a:pt x="106500" y="39529"/>
                      <a:pt x="106500" y="39529"/>
                      <a:pt x="106500" y="39529"/>
                    </a:cubicBezTo>
                    <a:cubicBezTo>
                      <a:pt x="106500" y="39529"/>
                      <a:pt x="107500" y="43058"/>
                      <a:pt x="106500" y="43764"/>
                    </a:cubicBezTo>
                    <a:cubicBezTo>
                      <a:pt x="106000" y="43764"/>
                      <a:pt x="105500" y="44470"/>
                      <a:pt x="105500" y="44470"/>
                    </a:cubicBezTo>
                    <a:cubicBezTo>
                      <a:pt x="105000" y="50117"/>
                      <a:pt x="105000" y="50117"/>
                      <a:pt x="105000" y="50117"/>
                    </a:cubicBezTo>
                    <a:cubicBezTo>
                      <a:pt x="103000" y="52941"/>
                      <a:pt x="103000" y="52941"/>
                      <a:pt x="103000" y="52941"/>
                    </a:cubicBezTo>
                    <a:cubicBezTo>
                      <a:pt x="102500" y="58588"/>
                      <a:pt x="102500" y="58588"/>
                      <a:pt x="102500" y="58588"/>
                    </a:cubicBezTo>
                    <a:cubicBezTo>
                      <a:pt x="102500" y="58588"/>
                      <a:pt x="103500" y="61411"/>
                      <a:pt x="102000" y="61411"/>
                    </a:cubicBezTo>
                    <a:cubicBezTo>
                      <a:pt x="101000" y="62117"/>
                      <a:pt x="100500" y="63529"/>
                      <a:pt x="100500" y="63529"/>
                    </a:cubicBezTo>
                    <a:cubicBezTo>
                      <a:pt x="100500" y="68470"/>
                      <a:pt x="100500" y="68470"/>
                      <a:pt x="100500" y="68470"/>
                    </a:cubicBezTo>
                    <a:cubicBezTo>
                      <a:pt x="99000" y="72000"/>
                      <a:pt x="99000" y="72000"/>
                      <a:pt x="99000" y="72000"/>
                    </a:cubicBezTo>
                    <a:cubicBezTo>
                      <a:pt x="99500" y="74823"/>
                      <a:pt x="99500" y="74823"/>
                      <a:pt x="99500" y="74823"/>
                    </a:cubicBezTo>
                    <a:cubicBezTo>
                      <a:pt x="98500" y="76941"/>
                      <a:pt x="98500" y="76941"/>
                      <a:pt x="98500" y="76941"/>
                    </a:cubicBezTo>
                    <a:cubicBezTo>
                      <a:pt x="99000" y="80470"/>
                      <a:pt x="99000" y="80470"/>
                      <a:pt x="99000" y="80470"/>
                    </a:cubicBezTo>
                    <a:cubicBezTo>
                      <a:pt x="98000" y="82588"/>
                      <a:pt x="98000" y="82588"/>
                      <a:pt x="98000" y="82588"/>
                    </a:cubicBezTo>
                    <a:cubicBezTo>
                      <a:pt x="97500" y="83294"/>
                      <a:pt x="97500" y="83294"/>
                      <a:pt x="97500" y="83294"/>
                    </a:cubicBezTo>
                    <a:cubicBezTo>
                      <a:pt x="97000" y="85411"/>
                      <a:pt x="97000" y="85411"/>
                      <a:pt x="97000" y="85411"/>
                    </a:cubicBezTo>
                    <a:cubicBezTo>
                      <a:pt x="96000" y="88941"/>
                      <a:pt x="96000" y="88941"/>
                      <a:pt x="96000" y="88941"/>
                    </a:cubicBezTo>
                    <a:cubicBezTo>
                      <a:pt x="92000" y="93882"/>
                      <a:pt x="92000" y="93882"/>
                      <a:pt x="92000" y="93882"/>
                    </a:cubicBezTo>
                    <a:cubicBezTo>
                      <a:pt x="90000" y="93176"/>
                      <a:pt x="90000" y="93176"/>
                      <a:pt x="90000" y="93176"/>
                    </a:cubicBezTo>
                    <a:cubicBezTo>
                      <a:pt x="88500" y="95294"/>
                      <a:pt x="88500" y="95294"/>
                      <a:pt x="88500" y="95294"/>
                    </a:cubicBezTo>
                    <a:cubicBezTo>
                      <a:pt x="88500" y="95294"/>
                      <a:pt x="89000" y="95294"/>
                      <a:pt x="88000" y="96705"/>
                    </a:cubicBezTo>
                    <a:cubicBezTo>
                      <a:pt x="87000" y="97411"/>
                      <a:pt x="85000" y="98117"/>
                      <a:pt x="85000" y="98117"/>
                    </a:cubicBezTo>
                    <a:cubicBezTo>
                      <a:pt x="84000" y="98117"/>
                      <a:pt x="84000" y="98117"/>
                      <a:pt x="84000" y="98117"/>
                    </a:cubicBezTo>
                    <a:cubicBezTo>
                      <a:pt x="80500" y="98117"/>
                      <a:pt x="80500" y="98117"/>
                      <a:pt x="80500" y="98117"/>
                    </a:cubicBezTo>
                    <a:cubicBezTo>
                      <a:pt x="80500" y="98117"/>
                      <a:pt x="80000" y="97411"/>
                      <a:pt x="79500" y="98117"/>
                    </a:cubicBezTo>
                    <a:cubicBezTo>
                      <a:pt x="79000" y="98117"/>
                      <a:pt x="76500" y="98117"/>
                      <a:pt x="76500" y="98117"/>
                    </a:cubicBezTo>
                    <a:cubicBezTo>
                      <a:pt x="76500" y="98117"/>
                      <a:pt x="75500" y="97411"/>
                      <a:pt x="75000" y="97411"/>
                    </a:cubicBezTo>
                    <a:cubicBezTo>
                      <a:pt x="74500" y="97411"/>
                      <a:pt x="71500" y="98117"/>
                      <a:pt x="71500" y="98117"/>
                    </a:cubicBezTo>
                    <a:cubicBezTo>
                      <a:pt x="69500" y="99529"/>
                      <a:pt x="69500" y="99529"/>
                      <a:pt x="69500" y="99529"/>
                    </a:cubicBezTo>
                    <a:cubicBezTo>
                      <a:pt x="69500" y="99529"/>
                      <a:pt x="69000" y="98117"/>
                      <a:pt x="68500" y="98823"/>
                    </a:cubicBezTo>
                    <a:cubicBezTo>
                      <a:pt x="67500" y="98823"/>
                      <a:pt x="65000" y="100235"/>
                      <a:pt x="65000" y="100235"/>
                    </a:cubicBezTo>
                    <a:cubicBezTo>
                      <a:pt x="65000" y="100235"/>
                      <a:pt x="66000" y="101647"/>
                      <a:pt x="65000" y="101647"/>
                    </a:cubicBezTo>
                    <a:cubicBezTo>
                      <a:pt x="64500" y="101647"/>
                      <a:pt x="63000" y="104470"/>
                      <a:pt x="63000" y="104470"/>
                    </a:cubicBezTo>
                    <a:cubicBezTo>
                      <a:pt x="62000" y="105176"/>
                      <a:pt x="62000" y="105176"/>
                      <a:pt x="62000" y="105176"/>
                    </a:cubicBezTo>
                    <a:cubicBezTo>
                      <a:pt x="61500" y="107294"/>
                      <a:pt x="61500" y="107294"/>
                      <a:pt x="61500" y="107294"/>
                    </a:cubicBezTo>
                    <a:cubicBezTo>
                      <a:pt x="61500" y="107294"/>
                      <a:pt x="61000" y="107294"/>
                      <a:pt x="60000" y="107294"/>
                    </a:cubicBezTo>
                    <a:cubicBezTo>
                      <a:pt x="59500" y="107294"/>
                      <a:pt x="58000" y="108000"/>
                      <a:pt x="58000" y="108000"/>
                    </a:cubicBezTo>
                    <a:cubicBezTo>
                      <a:pt x="57500" y="107294"/>
                      <a:pt x="57500" y="107294"/>
                      <a:pt x="57500" y="107294"/>
                    </a:cubicBezTo>
                    <a:cubicBezTo>
                      <a:pt x="55500" y="111529"/>
                      <a:pt x="55500" y="111529"/>
                      <a:pt x="55500" y="111529"/>
                    </a:cubicBezTo>
                    <a:cubicBezTo>
                      <a:pt x="53500" y="112941"/>
                      <a:pt x="53500" y="112941"/>
                      <a:pt x="53500" y="112941"/>
                    </a:cubicBezTo>
                    <a:cubicBezTo>
                      <a:pt x="52500" y="112235"/>
                      <a:pt x="52500" y="112235"/>
                      <a:pt x="52500" y="112235"/>
                    </a:cubicBezTo>
                    <a:cubicBezTo>
                      <a:pt x="51500" y="115764"/>
                      <a:pt x="51500" y="115764"/>
                      <a:pt x="51500" y="115764"/>
                    </a:cubicBezTo>
                    <a:cubicBezTo>
                      <a:pt x="51500" y="115764"/>
                      <a:pt x="50000" y="116470"/>
                      <a:pt x="50000" y="117176"/>
                    </a:cubicBezTo>
                    <a:cubicBezTo>
                      <a:pt x="49500" y="117882"/>
                      <a:pt x="47000" y="117882"/>
                      <a:pt x="47000" y="117882"/>
                    </a:cubicBezTo>
                    <a:cubicBezTo>
                      <a:pt x="45000" y="117882"/>
                      <a:pt x="45000" y="117882"/>
                      <a:pt x="45000" y="117882"/>
                    </a:cubicBezTo>
                    <a:cubicBezTo>
                      <a:pt x="41500" y="119294"/>
                      <a:pt x="41500" y="119294"/>
                      <a:pt x="41500" y="119294"/>
                    </a:cubicBezTo>
                    <a:cubicBezTo>
                      <a:pt x="41500" y="119294"/>
                      <a:pt x="40500" y="120000"/>
                      <a:pt x="40000" y="120000"/>
                    </a:cubicBezTo>
                    <a:cubicBezTo>
                      <a:pt x="39500" y="120000"/>
                      <a:pt x="37000" y="119294"/>
                      <a:pt x="37000" y="119294"/>
                    </a:cubicBezTo>
                    <a:cubicBezTo>
                      <a:pt x="35500" y="120000"/>
                      <a:pt x="35500" y="120000"/>
                      <a:pt x="35500" y="120000"/>
                    </a:cubicBezTo>
                    <a:cubicBezTo>
                      <a:pt x="32000" y="118588"/>
                      <a:pt x="32000" y="118588"/>
                      <a:pt x="32000" y="118588"/>
                    </a:cubicBezTo>
                    <a:cubicBezTo>
                      <a:pt x="31000" y="116470"/>
                      <a:pt x="31000" y="116470"/>
                      <a:pt x="31000" y="116470"/>
                    </a:cubicBezTo>
                    <a:cubicBezTo>
                      <a:pt x="28000" y="115764"/>
                      <a:pt x="28000" y="115764"/>
                      <a:pt x="28000" y="115764"/>
                    </a:cubicBezTo>
                    <a:cubicBezTo>
                      <a:pt x="27500" y="114352"/>
                      <a:pt x="27500" y="114352"/>
                      <a:pt x="27500" y="114352"/>
                    </a:cubicBezTo>
                    <a:cubicBezTo>
                      <a:pt x="25500" y="114352"/>
                      <a:pt x="25500" y="114352"/>
                      <a:pt x="25500" y="114352"/>
                    </a:cubicBezTo>
                    <a:cubicBezTo>
                      <a:pt x="23500" y="111529"/>
                      <a:pt x="23500" y="111529"/>
                      <a:pt x="23500" y="111529"/>
                    </a:cubicBezTo>
                    <a:cubicBezTo>
                      <a:pt x="21000" y="107294"/>
                      <a:pt x="21000" y="107294"/>
                      <a:pt x="21000" y="107294"/>
                    </a:cubicBezTo>
                    <a:cubicBezTo>
                      <a:pt x="16000" y="105176"/>
                      <a:pt x="16000" y="105176"/>
                      <a:pt x="16000" y="105176"/>
                    </a:cubicBezTo>
                    <a:cubicBezTo>
                      <a:pt x="14500" y="102352"/>
                      <a:pt x="14500" y="102352"/>
                      <a:pt x="14500" y="102352"/>
                    </a:cubicBezTo>
                    <a:cubicBezTo>
                      <a:pt x="13000" y="100941"/>
                      <a:pt x="13000" y="100941"/>
                      <a:pt x="13000" y="100941"/>
                    </a:cubicBezTo>
                    <a:cubicBezTo>
                      <a:pt x="11000" y="98823"/>
                      <a:pt x="11000" y="98823"/>
                      <a:pt x="11000" y="98823"/>
                    </a:cubicBezTo>
                    <a:cubicBezTo>
                      <a:pt x="9000" y="96705"/>
                      <a:pt x="9000" y="96705"/>
                      <a:pt x="9000" y="96705"/>
                    </a:cubicBezTo>
                    <a:cubicBezTo>
                      <a:pt x="8000" y="95294"/>
                      <a:pt x="8000" y="95294"/>
                      <a:pt x="8000" y="95294"/>
                    </a:cubicBezTo>
                    <a:cubicBezTo>
                      <a:pt x="5000" y="89647"/>
                      <a:pt x="5000" y="89647"/>
                      <a:pt x="5000" y="89647"/>
                    </a:cubicBezTo>
                    <a:cubicBezTo>
                      <a:pt x="5000" y="88235"/>
                      <a:pt x="5000" y="88235"/>
                      <a:pt x="5000" y="88235"/>
                    </a:cubicBezTo>
                    <a:cubicBezTo>
                      <a:pt x="3500" y="85411"/>
                      <a:pt x="3500" y="85411"/>
                      <a:pt x="3500" y="85411"/>
                    </a:cubicBezTo>
                    <a:cubicBezTo>
                      <a:pt x="3000" y="82588"/>
                      <a:pt x="3000" y="82588"/>
                      <a:pt x="3000" y="82588"/>
                    </a:cubicBezTo>
                    <a:cubicBezTo>
                      <a:pt x="2000" y="81176"/>
                      <a:pt x="2000" y="81176"/>
                      <a:pt x="2000" y="81176"/>
                    </a:cubicBezTo>
                    <a:cubicBezTo>
                      <a:pt x="0" y="82588"/>
                      <a:pt x="0" y="82588"/>
                      <a:pt x="0" y="82588"/>
                    </a:cubicBezTo>
                    <a:cubicBezTo>
                      <a:pt x="0" y="82588"/>
                      <a:pt x="0" y="82588"/>
                      <a:pt x="0" y="82588"/>
                    </a:cubicBezTo>
                    <a:cubicBezTo>
                      <a:pt x="0" y="81882"/>
                      <a:pt x="0" y="81882"/>
                      <a:pt x="0" y="81882"/>
                    </a:cubicBezTo>
                    <a:cubicBezTo>
                      <a:pt x="1500" y="76941"/>
                      <a:pt x="1500" y="76941"/>
                      <a:pt x="1500" y="76941"/>
                    </a:cubicBezTo>
                    <a:cubicBezTo>
                      <a:pt x="3000" y="76235"/>
                      <a:pt x="3000" y="76235"/>
                      <a:pt x="3000" y="76235"/>
                    </a:cubicBezTo>
                    <a:cubicBezTo>
                      <a:pt x="4500" y="72705"/>
                      <a:pt x="4500" y="72705"/>
                      <a:pt x="4500" y="72705"/>
                    </a:cubicBezTo>
                    <a:cubicBezTo>
                      <a:pt x="4000" y="68470"/>
                      <a:pt x="4000" y="68470"/>
                      <a:pt x="4000" y="68470"/>
                    </a:cubicBezTo>
                    <a:cubicBezTo>
                      <a:pt x="4000" y="67058"/>
                      <a:pt x="4000" y="67058"/>
                      <a:pt x="4000" y="67058"/>
                    </a:cubicBezTo>
                    <a:cubicBezTo>
                      <a:pt x="2500" y="62823"/>
                      <a:pt x="2500" y="62823"/>
                      <a:pt x="2500" y="62823"/>
                    </a:cubicBezTo>
                    <a:cubicBezTo>
                      <a:pt x="2500" y="62823"/>
                      <a:pt x="3000" y="62117"/>
                      <a:pt x="3500" y="62117"/>
                    </a:cubicBezTo>
                    <a:cubicBezTo>
                      <a:pt x="4000" y="62117"/>
                      <a:pt x="5500" y="60705"/>
                      <a:pt x="5500" y="60705"/>
                    </a:cubicBezTo>
                    <a:cubicBezTo>
                      <a:pt x="8500" y="57882"/>
                      <a:pt x="8500" y="57882"/>
                      <a:pt x="8500" y="57882"/>
                    </a:cubicBezTo>
                    <a:cubicBezTo>
                      <a:pt x="6000" y="52235"/>
                      <a:pt x="6000" y="52235"/>
                      <a:pt x="6000" y="52235"/>
                    </a:cubicBezTo>
                    <a:cubicBezTo>
                      <a:pt x="5000" y="52235"/>
                      <a:pt x="5000" y="52235"/>
                      <a:pt x="5000" y="52235"/>
                    </a:cubicBezTo>
                    <a:cubicBezTo>
                      <a:pt x="2000" y="50823"/>
                      <a:pt x="2000" y="50823"/>
                      <a:pt x="2000" y="50823"/>
                    </a:cubicBezTo>
                    <a:cubicBezTo>
                      <a:pt x="4000" y="48705"/>
                      <a:pt x="4000" y="48705"/>
                      <a:pt x="4000" y="48705"/>
                    </a:cubicBezTo>
                    <a:cubicBezTo>
                      <a:pt x="5000" y="47294"/>
                      <a:pt x="5000" y="47294"/>
                      <a:pt x="5000" y="47294"/>
                    </a:cubicBezTo>
                    <a:cubicBezTo>
                      <a:pt x="9000" y="49411"/>
                      <a:pt x="9000" y="49411"/>
                      <a:pt x="9000" y="49411"/>
                    </a:cubicBezTo>
                    <a:cubicBezTo>
                      <a:pt x="9000" y="49411"/>
                      <a:pt x="10500" y="50117"/>
                      <a:pt x="10000" y="49411"/>
                    </a:cubicBezTo>
                    <a:cubicBezTo>
                      <a:pt x="10000" y="47294"/>
                      <a:pt x="10500" y="48705"/>
                      <a:pt x="10500" y="48705"/>
                    </a:cubicBezTo>
                    <a:cubicBezTo>
                      <a:pt x="11000" y="50117"/>
                      <a:pt x="12500" y="48705"/>
                      <a:pt x="13500" y="48705"/>
                    </a:cubicBezTo>
                    <a:cubicBezTo>
                      <a:pt x="15000" y="48000"/>
                      <a:pt x="14000" y="46588"/>
                      <a:pt x="13500" y="45176"/>
                    </a:cubicBezTo>
                    <a:cubicBezTo>
                      <a:pt x="13500" y="44470"/>
                      <a:pt x="13500" y="43764"/>
                      <a:pt x="14000" y="43058"/>
                    </a:cubicBezTo>
                    <a:close/>
                  </a:path>
                </a:pathLst>
              </a:custGeom>
              <a:grpFill/>
              <a:ln w="3175" cap="flat" cmpd="sng">
                <a:solidFill>
                  <a:srgbClr val="FFFFFF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45713" tIns="22850" rIns="45713" bIns="22850" anchor="t" anchorCtr="0">
                <a:noAutofit/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7F7F7F"/>
                  </a:solidFill>
                  <a:effectLst/>
                  <a:uLnTx/>
                  <a:uFillTx/>
                  <a:latin typeface="Calibri" panose="020F0502020204030204" pitchFamily="34" charset="0"/>
                  <a:ea typeface="Source Sans Pro"/>
                  <a:cs typeface="Calibri" panose="020F0502020204030204" pitchFamily="34" charset="0"/>
                  <a:sym typeface="Source Sans Pro"/>
                </a:endParaRPr>
              </a:p>
            </p:txBody>
          </p:sp>
          <p:sp>
            <p:nvSpPr>
              <p:cNvPr id="173" name="Shape 2031">
                <a:extLst>
                  <a:ext uri="{FF2B5EF4-FFF2-40B4-BE49-F238E27FC236}">
                    <a16:creationId xmlns:a16="http://schemas.microsoft.com/office/drawing/2014/main" id="{4ADBD1EB-5AA8-DA45-A4F7-DB2718891D23}"/>
                  </a:ext>
                </a:extLst>
              </p:cNvPr>
              <p:cNvSpPr/>
              <p:nvPr/>
            </p:nvSpPr>
            <p:spPr>
              <a:xfrm>
                <a:off x="5991266" y="1973644"/>
                <a:ext cx="656360" cy="596634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33750" y="29333"/>
                    </a:moveTo>
                    <a:cubicBezTo>
                      <a:pt x="33333" y="27111"/>
                      <a:pt x="33333" y="27111"/>
                      <a:pt x="33333" y="27111"/>
                    </a:cubicBezTo>
                    <a:cubicBezTo>
                      <a:pt x="35000" y="26222"/>
                      <a:pt x="35000" y="26222"/>
                      <a:pt x="35000" y="26222"/>
                    </a:cubicBezTo>
                    <a:cubicBezTo>
                      <a:pt x="34583" y="24444"/>
                      <a:pt x="34583" y="24444"/>
                      <a:pt x="34583" y="24444"/>
                    </a:cubicBezTo>
                    <a:cubicBezTo>
                      <a:pt x="31666" y="24888"/>
                      <a:pt x="31666" y="24888"/>
                      <a:pt x="31666" y="24888"/>
                    </a:cubicBezTo>
                    <a:cubicBezTo>
                      <a:pt x="30416" y="24444"/>
                      <a:pt x="30416" y="24444"/>
                      <a:pt x="30416" y="24444"/>
                    </a:cubicBezTo>
                    <a:cubicBezTo>
                      <a:pt x="30416" y="22222"/>
                      <a:pt x="30416" y="22222"/>
                      <a:pt x="30416" y="22222"/>
                    </a:cubicBezTo>
                    <a:cubicBezTo>
                      <a:pt x="31250" y="20000"/>
                      <a:pt x="31250" y="20000"/>
                      <a:pt x="31250" y="20000"/>
                    </a:cubicBezTo>
                    <a:cubicBezTo>
                      <a:pt x="30833" y="16000"/>
                      <a:pt x="30833" y="16000"/>
                      <a:pt x="30833" y="16000"/>
                    </a:cubicBezTo>
                    <a:cubicBezTo>
                      <a:pt x="30833" y="16000"/>
                      <a:pt x="30000" y="16000"/>
                      <a:pt x="31250" y="15111"/>
                    </a:cubicBezTo>
                    <a:cubicBezTo>
                      <a:pt x="32916" y="14666"/>
                      <a:pt x="33750" y="14666"/>
                      <a:pt x="33750" y="14666"/>
                    </a:cubicBezTo>
                    <a:cubicBezTo>
                      <a:pt x="34166" y="12000"/>
                      <a:pt x="34166" y="12000"/>
                      <a:pt x="34166" y="12000"/>
                    </a:cubicBezTo>
                    <a:cubicBezTo>
                      <a:pt x="35416" y="10666"/>
                      <a:pt x="35416" y="10666"/>
                      <a:pt x="35416" y="10666"/>
                    </a:cubicBezTo>
                    <a:cubicBezTo>
                      <a:pt x="35416" y="10666"/>
                      <a:pt x="35000" y="10666"/>
                      <a:pt x="36666" y="10666"/>
                    </a:cubicBezTo>
                    <a:cubicBezTo>
                      <a:pt x="38333" y="10666"/>
                      <a:pt x="38750" y="10666"/>
                      <a:pt x="38750" y="10666"/>
                    </a:cubicBezTo>
                    <a:cubicBezTo>
                      <a:pt x="42083" y="10666"/>
                      <a:pt x="42083" y="10666"/>
                      <a:pt x="42083" y="10666"/>
                    </a:cubicBezTo>
                    <a:cubicBezTo>
                      <a:pt x="42916" y="9333"/>
                      <a:pt x="42916" y="9333"/>
                      <a:pt x="42916" y="9333"/>
                    </a:cubicBezTo>
                    <a:cubicBezTo>
                      <a:pt x="42083" y="7111"/>
                      <a:pt x="42083" y="7111"/>
                      <a:pt x="42083" y="7111"/>
                    </a:cubicBezTo>
                    <a:cubicBezTo>
                      <a:pt x="44166" y="4888"/>
                      <a:pt x="44166" y="4888"/>
                      <a:pt x="44166" y="4888"/>
                    </a:cubicBezTo>
                    <a:cubicBezTo>
                      <a:pt x="44583" y="1777"/>
                      <a:pt x="44583" y="1777"/>
                      <a:pt x="44583" y="1777"/>
                    </a:cubicBezTo>
                    <a:cubicBezTo>
                      <a:pt x="46666" y="444"/>
                      <a:pt x="46666" y="444"/>
                      <a:pt x="46666" y="444"/>
                    </a:cubicBezTo>
                    <a:cubicBezTo>
                      <a:pt x="46666" y="444"/>
                      <a:pt x="47916" y="1777"/>
                      <a:pt x="48333" y="1777"/>
                    </a:cubicBezTo>
                    <a:cubicBezTo>
                      <a:pt x="48750" y="1777"/>
                      <a:pt x="49166" y="2222"/>
                      <a:pt x="49583" y="1777"/>
                    </a:cubicBezTo>
                    <a:cubicBezTo>
                      <a:pt x="50000" y="1777"/>
                      <a:pt x="50416" y="888"/>
                      <a:pt x="50416" y="888"/>
                    </a:cubicBezTo>
                    <a:cubicBezTo>
                      <a:pt x="52500" y="0"/>
                      <a:pt x="52500" y="0"/>
                      <a:pt x="52500" y="0"/>
                    </a:cubicBezTo>
                    <a:cubicBezTo>
                      <a:pt x="53750" y="444"/>
                      <a:pt x="53750" y="444"/>
                      <a:pt x="53750" y="444"/>
                    </a:cubicBezTo>
                    <a:cubicBezTo>
                      <a:pt x="54583" y="2222"/>
                      <a:pt x="54583" y="2222"/>
                      <a:pt x="54583" y="2222"/>
                    </a:cubicBezTo>
                    <a:cubicBezTo>
                      <a:pt x="56666" y="2222"/>
                      <a:pt x="56666" y="2222"/>
                      <a:pt x="56666" y="2222"/>
                    </a:cubicBezTo>
                    <a:cubicBezTo>
                      <a:pt x="57083" y="1333"/>
                      <a:pt x="57083" y="1333"/>
                      <a:pt x="57083" y="1333"/>
                    </a:cubicBezTo>
                    <a:cubicBezTo>
                      <a:pt x="60000" y="444"/>
                      <a:pt x="60000" y="444"/>
                      <a:pt x="60000" y="444"/>
                    </a:cubicBezTo>
                    <a:cubicBezTo>
                      <a:pt x="63333" y="444"/>
                      <a:pt x="63333" y="444"/>
                      <a:pt x="63333" y="444"/>
                    </a:cubicBezTo>
                    <a:cubicBezTo>
                      <a:pt x="63750" y="3111"/>
                      <a:pt x="63750" y="3111"/>
                      <a:pt x="63750" y="3111"/>
                    </a:cubicBezTo>
                    <a:cubicBezTo>
                      <a:pt x="63750" y="4444"/>
                      <a:pt x="63750" y="4444"/>
                      <a:pt x="63750" y="4444"/>
                    </a:cubicBezTo>
                    <a:cubicBezTo>
                      <a:pt x="63750" y="4444"/>
                      <a:pt x="64583" y="5777"/>
                      <a:pt x="65416" y="5333"/>
                    </a:cubicBezTo>
                    <a:cubicBezTo>
                      <a:pt x="65833" y="5333"/>
                      <a:pt x="67500" y="4888"/>
                      <a:pt x="67916" y="4000"/>
                    </a:cubicBezTo>
                    <a:cubicBezTo>
                      <a:pt x="67916" y="3111"/>
                      <a:pt x="68333" y="2222"/>
                      <a:pt x="69166" y="1777"/>
                    </a:cubicBezTo>
                    <a:cubicBezTo>
                      <a:pt x="70000" y="1777"/>
                      <a:pt x="69583" y="1333"/>
                      <a:pt x="70833" y="888"/>
                    </a:cubicBezTo>
                    <a:cubicBezTo>
                      <a:pt x="72500" y="444"/>
                      <a:pt x="73750" y="0"/>
                      <a:pt x="73750" y="0"/>
                    </a:cubicBezTo>
                    <a:cubicBezTo>
                      <a:pt x="77500" y="888"/>
                      <a:pt x="77500" y="888"/>
                      <a:pt x="77500" y="888"/>
                    </a:cubicBezTo>
                    <a:cubicBezTo>
                      <a:pt x="78750" y="2222"/>
                      <a:pt x="78750" y="2222"/>
                      <a:pt x="78750" y="2222"/>
                    </a:cubicBezTo>
                    <a:cubicBezTo>
                      <a:pt x="80000" y="3111"/>
                      <a:pt x="80000" y="3111"/>
                      <a:pt x="80000" y="3111"/>
                    </a:cubicBezTo>
                    <a:cubicBezTo>
                      <a:pt x="81250" y="2666"/>
                      <a:pt x="81250" y="2666"/>
                      <a:pt x="81250" y="2666"/>
                    </a:cubicBezTo>
                    <a:cubicBezTo>
                      <a:pt x="81666" y="3555"/>
                      <a:pt x="81666" y="3555"/>
                      <a:pt x="81666" y="3555"/>
                    </a:cubicBezTo>
                    <a:cubicBezTo>
                      <a:pt x="83333" y="2666"/>
                      <a:pt x="83333" y="2666"/>
                      <a:pt x="83333" y="2666"/>
                    </a:cubicBezTo>
                    <a:cubicBezTo>
                      <a:pt x="84166" y="4444"/>
                      <a:pt x="84166" y="4444"/>
                      <a:pt x="84166" y="4444"/>
                    </a:cubicBezTo>
                    <a:cubicBezTo>
                      <a:pt x="84166" y="8000"/>
                      <a:pt x="84166" y="8000"/>
                      <a:pt x="84166" y="8000"/>
                    </a:cubicBezTo>
                    <a:cubicBezTo>
                      <a:pt x="84166" y="9333"/>
                      <a:pt x="84166" y="9333"/>
                      <a:pt x="84166" y="9333"/>
                    </a:cubicBezTo>
                    <a:cubicBezTo>
                      <a:pt x="84166" y="10666"/>
                      <a:pt x="84166" y="10666"/>
                      <a:pt x="84166" y="10666"/>
                    </a:cubicBezTo>
                    <a:cubicBezTo>
                      <a:pt x="86666" y="12444"/>
                      <a:pt x="86666" y="12444"/>
                      <a:pt x="86666" y="12444"/>
                    </a:cubicBezTo>
                    <a:cubicBezTo>
                      <a:pt x="87916" y="13777"/>
                      <a:pt x="87916" y="13777"/>
                      <a:pt x="87916" y="13777"/>
                    </a:cubicBezTo>
                    <a:cubicBezTo>
                      <a:pt x="87500" y="16000"/>
                      <a:pt x="87500" y="16000"/>
                      <a:pt x="87500" y="16000"/>
                    </a:cubicBezTo>
                    <a:cubicBezTo>
                      <a:pt x="87500" y="17333"/>
                      <a:pt x="87500" y="17333"/>
                      <a:pt x="87500" y="17333"/>
                    </a:cubicBezTo>
                    <a:cubicBezTo>
                      <a:pt x="86250" y="20888"/>
                      <a:pt x="86250" y="20888"/>
                      <a:pt x="86250" y="20888"/>
                    </a:cubicBezTo>
                    <a:cubicBezTo>
                      <a:pt x="89166" y="21777"/>
                      <a:pt x="89166" y="21777"/>
                      <a:pt x="89166" y="21777"/>
                    </a:cubicBezTo>
                    <a:cubicBezTo>
                      <a:pt x="90833" y="23555"/>
                      <a:pt x="90833" y="23555"/>
                      <a:pt x="90833" y="23555"/>
                    </a:cubicBezTo>
                    <a:cubicBezTo>
                      <a:pt x="92500" y="23555"/>
                      <a:pt x="92500" y="23555"/>
                      <a:pt x="92500" y="23555"/>
                    </a:cubicBezTo>
                    <a:cubicBezTo>
                      <a:pt x="92500" y="25777"/>
                      <a:pt x="92500" y="25777"/>
                      <a:pt x="92500" y="25777"/>
                    </a:cubicBezTo>
                    <a:cubicBezTo>
                      <a:pt x="92500" y="25777"/>
                      <a:pt x="91666" y="27111"/>
                      <a:pt x="92916" y="27111"/>
                    </a:cubicBezTo>
                    <a:cubicBezTo>
                      <a:pt x="94166" y="27555"/>
                      <a:pt x="94583" y="27555"/>
                      <a:pt x="94583" y="27555"/>
                    </a:cubicBezTo>
                    <a:cubicBezTo>
                      <a:pt x="95000" y="28888"/>
                      <a:pt x="95000" y="28888"/>
                      <a:pt x="95000" y="28888"/>
                    </a:cubicBezTo>
                    <a:cubicBezTo>
                      <a:pt x="97083" y="32000"/>
                      <a:pt x="97083" y="32000"/>
                      <a:pt x="97083" y="32000"/>
                    </a:cubicBezTo>
                    <a:cubicBezTo>
                      <a:pt x="101666" y="32888"/>
                      <a:pt x="101666" y="32888"/>
                      <a:pt x="101666" y="32888"/>
                    </a:cubicBezTo>
                    <a:cubicBezTo>
                      <a:pt x="103750" y="33777"/>
                      <a:pt x="103750" y="33777"/>
                      <a:pt x="103750" y="33777"/>
                    </a:cubicBezTo>
                    <a:cubicBezTo>
                      <a:pt x="104583" y="35555"/>
                      <a:pt x="104583" y="35555"/>
                      <a:pt x="104583" y="35555"/>
                    </a:cubicBezTo>
                    <a:cubicBezTo>
                      <a:pt x="105000" y="39555"/>
                      <a:pt x="105000" y="39555"/>
                      <a:pt x="105000" y="39555"/>
                    </a:cubicBezTo>
                    <a:cubicBezTo>
                      <a:pt x="107083" y="39555"/>
                      <a:pt x="107083" y="39555"/>
                      <a:pt x="107083" y="39555"/>
                    </a:cubicBezTo>
                    <a:cubicBezTo>
                      <a:pt x="108333" y="38222"/>
                      <a:pt x="108333" y="38222"/>
                      <a:pt x="108333" y="38222"/>
                    </a:cubicBezTo>
                    <a:cubicBezTo>
                      <a:pt x="109583" y="37777"/>
                      <a:pt x="109583" y="37777"/>
                      <a:pt x="109583" y="37777"/>
                    </a:cubicBezTo>
                    <a:cubicBezTo>
                      <a:pt x="111250" y="38222"/>
                      <a:pt x="111250" y="38222"/>
                      <a:pt x="111250" y="38222"/>
                    </a:cubicBezTo>
                    <a:cubicBezTo>
                      <a:pt x="113333" y="38666"/>
                      <a:pt x="113333" y="38666"/>
                      <a:pt x="113333" y="38666"/>
                    </a:cubicBezTo>
                    <a:cubicBezTo>
                      <a:pt x="115416" y="38666"/>
                      <a:pt x="115416" y="38666"/>
                      <a:pt x="115416" y="38666"/>
                    </a:cubicBezTo>
                    <a:cubicBezTo>
                      <a:pt x="114583" y="40888"/>
                      <a:pt x="114583" y="40888"/>
                      <a:pt x="114583" y="40888"/>
                    </a:cubicBezTo>
                    <a:cubicBezTo>
                      <a:pt x="116250" y="42222"/>
                      <a:pt x="116250" y="42222"/>
                      <a:pt x="116250" y="42222"/>
                    </a:cubicBezTo>
                    <a:cubicBezTo>
                      <a:pt x="117916" y="42666"/>
                      <a:pt x="117916" y="42666"/>
                      <a:pt x="117916" y="42666"/>
                    </a:cubicBezTo>
                    <a:cubicBezTo>
                      <a:pt x="120000" y="43555"/>
                      <a:pt x="120000" y="43555"/>
                      <a:pt x="120000" y="43555"/>
                    </a:cubicBezTo>
                    <a:cubicBezTo>
                      <a:pt x="120000" y="46222"/>
                      <a:pt x="120000" y="46222"/>
                      <a:pt x="120000" y="46222"/>
                    </a:cubicBezTo>
                    <a:cubicBezTo>
                      <a:pt x="119166" y="47555"/>
                      <a:pt x="119166" y="47555"/>
                      <a:pt x="119166" y="47555"/>
                    </a:cubicBezTo>
                    <a:cubicBezTo>
                      <a:pt x="117500" y="48000"/>
                      <a:pt x="117500" y="48000"/>
                      <a:pt x="117500" y="48000"/>
                    </a:cubicBezTo>
                    <a:cubicBezTo>
                      <a:pt x="117500" y="48000"/>
                      <a:pt x="118333" y="50222"/>
                      <a:pt x="117500" y="50666"/>
                    </a:cubicBezTo>
                    <a:cubicBezTo>
                      <a:pt x="117083" y="51111"/>
                      <a:pt x="114166" y="53777"/>
                      <a:pt x="114166" y="53777"/>
                    </a:cubicBezTo>
                    <a:cubicBezTo>
                      <a:pt x="111250" y="54666"/>
                      <a:pt x="111250" y="54666"/>
                      <a:pt x="111250" y="54666"/>
                    </a:cubicBezTo>
                    <a:cubicBezTo>
                      <a:pt x="108750" y="53777"/>
                      <a:pt x="108750" y="53777"/>
                      <a:pt x="108750" y="53777"/>
                    </a:cubicBezTo>
                    <a:cubicBezTo>
                      <a:pt x="108750" y="53777"/>
                      <a:pt x="108333" y="53333"/>
                      <a:pt x="106666" y="53777"/>
                    </a:cubicBezTo>
                    <a:cubicBezTo>
                      <a:pt x="105000" y="54666"/>
                      <a:pt x="105000" y="55111"/>
                      <a:pt x="105000" y="55111"/>
                    </a:cubicBezTo>
                    <a:cubicBezTo>
                      <a:pt x="104166" y="58222"/>
                      <a:pt x="104166" y="58222"/>
                      <a:pt x="104166" y="58222"/>
                    </a:cubicBezTo>
                    <a:cubicBezTo>
                      <a:pt x="104166" y="59555"/>
                      <a:pt x="104166" y="59555"/>
                      <a:pt x="104166" y="59555"/>
                    </a:cubicBezTo>
                    <a:cubicBezTo>
                      <a:pt x="105833" y="60888"/>
                      <a:pt x="105833" y="60888"/>
                      <a:pt x="105833" y="60888"/>
                    </a:cubicBezTo>
                    <a:cubicBezTo>
                      <a:pt x="107916" y="61333"/>
                      <a:pt x="107916" y="61333"/>
                      <a:pt x="107916" y="61333"/>
                    </a:cubicBezTo>
                    <a:cubicBezTo>
                      <a:pt x="109166" y="63111"/>
                      <a:pt x="109166" y="63111"/>
                      <a:pt x="109166" y="63111"/>
                    </a:cubicBezTo>
                    <a:cubicBezTo>
                      <a:pt x="110000" y="64444"/>
                      <a:pt x="110000" y="64444"/>
                      <a:pt x="110000" y="64444"/>
                    </a:cubicBezTo>
                    <a:cubicBezTo>
                      <a:pt x="109166" y="66222"/>
                      <a:pt x="109166" y="66222"/>
                      <a:pt x="109166" y="66222"/>
                    </a:cubicBezTo>
                    <a:cubicBezTo>
                      <a:pt x="110000" y="67111"/>
                      <a:pt x="110000" y="67111"/>
                      <a:pt x="110000" y="67111"/>
                    </a:cubicBezTo>
                    <a:cubicBezTo>
                      <a:pt x="111666" y="68000"/>
                      <a:pt x="111666" y="68000"/>
                      <a:pt x="111666" y="68000"/>
                    </a:cubicBezTo>
                    <a:cubicBezTo>
                      <a:pt x="110833" y="68888"/>
                      <a:pt x="110833" y="68888"/>
                      <a:pt x="110833" y="68888"/>
                    </a:cubicBezTo>
                    <a:cubicBezTo>
                      <a:pt x="112083" y="71555"/>
                      <a:pt x="112083" y="71555"/>
                      <a:pt x="112083" y="71555"/>
                    </a:cubicBezTo>
                    <a:cubicBezTo>
                      <a:pt x="112916" y="72888"/>
                      <a:pt x="112916" y="72888"/>
                      <a:pt x="112916" y="72888"/>
                    </a:cubicBezTo>
                    <a:cubicBezTo>
                      <a:pt x="112083" y="73777"/>
                      <a:pt x="112083" y="73777"/>
                      <a:pt x="112083" y="73777"/>
                    </a:cubicBezTo>
                    <a:cubicBezTo>
                      <a:pt x="113333" y="74222"/>
                      <a:pt x="113333" y="74222"/>
                      <a:pt x="113333" y="74222"/>
                    </a:cubicBezTo>
                    <a:cubicBezTo>
                      <a:pt x="115000" y="74222"/>
                      <a:pt x="115000" y="74222"/>
                      <a:pt x="115000" y="74222"/>
                    </a:cubicBezTo>
                    <a:cubicBezTo>
                      <a:pt x="115000" y="75555"/>
                      <a:pt x="115000" y="75555"/>
                      <a:pt x="115000" y="75555"/>
                    </a:cubicBezTo>
                    <a:cubicBezTo>
                      <a:pt x="117916" y="77333"/>
                      <a:pt x="117916" y="77333"/>
                      <a:pt x="117916" y="77333"/>
                    </a:cubicBezTo>
                    <a:cubicBezTo>
                      <a:pt x="117083" y="77333"/>
                      <a:pt x="117083" y="77333"/>
                      <a:pt x="117083" y="77333"/>
                    </a:cubicBezTo>
                    <a:cubicBezTo>
                      <a:pt x="113750" y="78222"/>
                      <a:pt x="113750" y="78222"/>
                      <a:pt x="113750" y="78222"/>
                    </a:cubicBezTo>
                    <a:cubicBezTo>
                      <a:pt x="112083" y="80888"/>
                      <a:pt x="112083" y="80888"/>
                      <a:pt x="112083" y="80888"/>
                    </a:cubicBezTo>
                    <a:cubicBezTo>
                      <a:pt x="107083" y="80888"/>
                      <a:pt x="107083" y="80888"/>
                      <a:pt x="107083" y="80888"/>
                    </a:cubicBezTo>
                    <a:cubicBezTo>
                      <a:pt x="106250" y="86222"/>
                      <a:pt x="106250" y="86222"/>
                      <a:pt x="106250" y="86222"/>
                    </a:cubicBezTo>
                    <a:cubicBezTo>
                      <a:pt x="105000" y="89777"/>
                      <a:pt x="105000" y="89777"/>
                      <a:pt x="105000" y="89777"/>
                    </a:cubicBezTo>
                    <a:cubicBezTo>
                      <a:pt x="103750" y="93777"/>
                      <a:pt x="103750" y="93777"/>
                      <a:pt x="103750" y="93777"/>
                    </a:cubicBezTo>
                    <a:cubicBezTo>
                      <a:pt x="104583" y="96000"/>
                      <a:pt x="104583" y="96000"/>
                      <a:pt x="104583" y="96000"/>
                    </a:cubicBezTo>
                    <a:cubicBezTo>
                      <a:pt x="105833" y="99111"/>
                      <a:pt x="105833" y="99111"/>
                      <a:pt x="105833" y="99111"/>
                    </a:cubicBezTo>
                    <a:cubicBezTo>
                      <a:pt x="108333" y="102222"/>
                      <a:pt x="108333" y="102222"/>
                      <a:pt x="108333" y="102222"/>
                    </a:cubicBezTo>
                    <a:cubicBezTo>
                      <a:pt x="108333" y="102222"/>
                      <a:pt x="108333" y="102222"/>
                      <a:pt x="108333" y="102222"/>
                    </a:cubicBezTo>
                    <a:cubicBezTo>
                      <a:pt x="105833" y="103111"/>
                      <a:pt x="105833" y="103111"/>
                      <a:pt x="105833" y="103111"/>
                    </a:cubicBezTo>
                    <a:cubicBezTo>
                      <a:pt x="104166" y="103555"/>
                      <a:pt x="104166" y="103555"/>
                      <a:pt x="104166" y="103555"/>
                    </a:cubicBezTo>
                    <a:cubicBezTo>
                      <a:pt x="102500" y="100888"/>
                      <a:pt x="102500" y="100888"/>
                      <a:pt x="102500" y="100888"/>
                    </a:cubicBezTo>
                    <a:cubicBezTo>
                      <a:pt x="100000" y="100000"/>
                      <a:pt x="100000" y="100000"/>
                      <a:pt x="100000" y="100000"/>
                    </a:cubicBezTo>
                    <a:cubicBezTo>
                      <a:pt x="97083" y="101333"/>
                      <a:pt x="97083" y="101333"/>
                      <a:pt x="97083" y="101333"/>
                    </a:cubicBezTo>
                    <a:cubicBezTo>
                      <a:pt x="94166" y="102222"/>
                      <a:pt x="94166" y="102222"/>
                      <a:pt x="94166" y="102222"/>
                    </a:cubicBezTo>
                    <a:cubicBezTo>
                      <a:pt x="93333" y="102222"/>
                      <a:pt x="93333" y="102222"/>
                      <a:pt x="93333" y="102222"/>
                    </a:cubicBezTo>
                    <a:cubicBezTo>
                      <a:pt x="92500" y="104000"/>
                      <a:pt x="92500" y="104000"/>
                      <a:pt x="92500" y="104000"/>
                    </a:cubicBezTo>
                    <a:cubicBezTo>
                      <a:pt x="90000" y="105333"/>
                      <a:pt x="90000" y="105333"/>
                      <a:pt x="90000" y="105333"/>
                    </a:cubicBezTo>
                    <a:cubicBezTo>
                      <a:pt x="90000" y="105333"/>
                      <a:pt x="89166" y="104444"/>
                      <a:pt x="88750" y="104000"/>
                    </a:cubicBezTo>
                    <a:cubicBezTo>
                      <a:pt x="88333" y="103555"/>
                      <a:pt x="87083" y="102666"/>
                      <a:pt x="87083" y="102666"/>
                    </a:cubicBezTo>
                    <a:cubicBezTo>
                      <a:pt x="87083" y="102666"/>
                      <a:pt x="86666" y="101777"/>
                      <a:pt x="86250" y="101333"/>
                    </a:cubicBezTo>
                    <a:cubicBezTo>
                      <a:pt x="85833" y="101333"/>
                      <a:pt x="83333" y="103111"/>
                      <a:pt x="83333" y="103111"/>
                    </a:cubicBezTo>
                    <a:cubicBezTo>
                      <a:pt x="83333" y="103111"/>
                      <a:pt x="81250" y="104444"/>
                      <a:pt x="81250" y="104888"/>
                    </a:cubicBezTo>
                    <a:cubicBezTo>
                      <a:pt x="81666" y="104888"/>
                      <a:pt x="81250" y="107111"/>
                      <a:pt x="81250" y="107111"/>
                    </a:cubicBezTo>
                    <a:cubicBezTo>
                      <a:pt x="78333" y="104444"/>
                      <a:pt x="78333" y="104444"/>
                      <a:pt x="78333" y="104444"/>
                    </a:cubicBezTo>
                    <a:cubicBezTo>
                      <a:pt x="76250" y="106222"/>
                      <a:pt x="76250" y="106222"/>
                      <a:pt x="76250" y="106222"/>
                    </a:cubicBezTo>
                    <a:cubicBezTo>
                      <a:pt x="74583" y="104888"/>
                      <a:pt x="74583" y="104888"/>
                      <a:pt x="74583" y="104888"/>
                    </a:cubicBezTo>
                    <a:cubicBezTo>
                      <a:pt x="73750" y="104444"/>
                      <a:pt x="73750" y="104444"/>
                      <a:pt x="73750" y="104444"/>
                    </a:cubicBezTo>
                    <a:cubicBezTo>
                      <a:pt x="71250" y="107555"/>
                      <a:pt x="71250" y="107555"/>
                      <a:pt x="71250" y="107555"/>
                    </a:cubicBezTo>
                    <a:cubicBezTo>
                      <a:pt x="69583" y="106666"/>
                      <a:pt x="69583" y="106666"/>
                      <a:pt x="69583" y="106666"/>
                    </a:cubicBezTo>
                    <a:cubicBezTo>
                      <a:pt x="68750" y="109777"/>
                      <a:pt x="68750" y="109777"/>
                      <a:pt x="68750" y="109777"/>
                    </a:cubicBezTo>
                    <a:cubicBezTo>
                      <a:pt x="66666" y="108000"/>
                      <a:pt x="66666" y="108000"/>
                      <a:pt x="66666" y="108000"/>
                    </a:cubicBezTo>
                    <a:cubicBezTo>
                      <a:pt x="66666" y="108000"/>
                      <a:pt x="64583" y="107555"/>
                      <a:pt x="64166" y="107555"/>
                    </a:cubicBezTo>
                    <a:cubicBezTo>
                      <a:pt x="63750" y="107555"/>
                      <a:pt x="62500" y="109333"/>
                      <a:pt x="62500" y="109333"/>
                    </a:cubicBezTo>
                    <a:cubicBezTo>
                      <a:pt x="60416" y="107555"/>
                      <a:pt x="60416" y="107555"/>
                      <a:pt x="60416" y="107555"/>
                    </a:cubicBezTo>
                    <a:cubicBezTo>
                      <a:pt x="58750" y="106222"/>
                      <a:pt x="58750" y="106222"/>
                      <a:pt x="58750" y="106222"/>
                    </a:cubicBezTo>
                    <a:cubicBezTo>
                      <a:pt x="58750" y="106222"/>
                      <a:pt x="54166" y="106666"/>
                      <a:pt x="53750" y="106666"/>
                    </a:cubicBezTo>
                    <a:cubicBezTo>
                      <a:pt x="53333" y="106666"/>
                      <a:pt x="50416" y="106222"/>
                      <a:pt x="50416" y="106222"/>
                    </a:cubicBezTo>
                    <a:cubicBezTo>
                      <a:pt x="46666" y="107111"/>
                      <a:pt x="46666" y="107111"/>
                      <a:pt x="46666" y="107111"/>
                    </a:cubicBezTo>
                    <a:cubicBezTo>
                      <a:pt x="41250" y="107111"/>
                      <a:pt x="41250" y="107111"/>
                      <a:pt x="41250" y="107111"/>
                    </a:cubicBezTo>
                    <a:cubicBezTo>
                      <a:pt x="36250" y="107555"/>
                      <a:pt x="36250" y="107555"/>
                      <a:pt x="36250" y="107555"/>
                    </a:cubicBezTo>
                    <a:cubicBezTo>
                      <a:pt x="32500" y="107555"/>
                      <a:pt x="32500" y="107555"/>
                      <a:pt x="32500" y="107555"/>
                    </a:cubicBezTo>
                    <a:cubicBezTo>
                      <a:pt x="29583" y="109777"/>
                      <a:pt x="29583" y="109777"/>
                      <a:pt x="29583" y="109777"/>
                    </a:cubicBezTo>
                    <a:cubicBezTo>
                      <a:pt x="26666" y="110222"/>
                      <a:pt x="26666" y="110222"/>
                      <a:pt x="26666" y="110222"/>
                    </a:cubicBezTo>
                    <a:cubicBezTo>
                      <a:pt x="23333" y="110666"/>
                      <a:pt x="23333" y="110666"/>
                      <a:pt x="23333" y="110666"/>
                    </a:cubicBezTo>
                    <a:cubicBezTo>
                      <a:pt x="22916" y="110666"/>
                      <a:pt x="22916" y="110666"/>
                      <a:pt x="22916" y="110666"/>
                    </a:cubicBezTo>
                    <a:cubicBezTo>
                      <a:pt x="22500" y="111111"/>
                      <a:pt x="22500" y="111111"/>
                      <a:pt x="22500" y="111111"/>
                    </a:cubicBezTo>
                    <a:cubicBezTo>
                      <a:pt x="21250" y="112000"/>
                      <a:pt x="21250" y="112000"/>
                      <a:pt x="21250" y="112000"/>
                    </a:cubicBezTo>
                    <a:cubicBezTo>
                      <a:pt x="21250" y="112444"/>
                      <a:pt x="21250" y="112444"/>
                      <a:pt x="21250" y="112444"/>
                    </a:cubicBezTo>
                    <a:cubicBezTo>
                      <a:pt x="20416" y="113333"/>
                      <a:pt x="20416" y="113333"/>
                      <a:pt x="20416" y="113333"/>
                    </a:cubicBezTo>
                    <a:cubicBezTo>
                      <a:pt x="20000" y="115555"/>
                      <a:pt x="20000" y="115555"/>
                      <a:pt x="20000" y="115555"/>
                    </a:cubicBezTo>
                    <a:cubicBezTo>
                      <a:pt x="19583" y="116444"/>
                      <a:pt x="18750" y="117333"/>
                      <a:pt x="18333" y="118222"/>
                    </a:cubicBezTo>
                    <a:cubicBezTo>
                      <a:pt x="18333" y="118222"/>
                      <a:pt x="18333" y="118222"/>
                      <a:pt x="18333" y="118222"/>
                    </a:cubicBezTo>
                    <a:cubicBezTo>
                      <a:pt x="18333" y="118222"/>
                      <a:pt x="17083" y="117777"/>
                      <a:pt x="17083" y="118666"/>
                    </a:cubicBezTo>
                    <a:cubicBezTo>
                      <a:pt x="17083" y="119111"/>
                      <a:pt x="17083" y="119111"/>
                      <a:pt x="17083" y="119111"/>
                    </a:cubicBezTo>
                    <a:cubicBezTo>
                      <a:pt x="15833" y="119555"/>
                      <a:pt x="13750" y="118666"/>
                      <a:pt x="13750" y="118666"/>
                    </a:cubicBezTo>
                    <a:cubicBezTo>
                      <a:pt x="11250" y="120000"/>
                      <a:pt x="11250" y="120000"/>
                      <a:pt x="11250" y="120000"/>
                    </a:cubicBezTo>
                    <a:cubicBezTo>
                      <a:pt x="11250" y="120000"/>
                      <a:pt x="11250" y="120000"/>
                      <a:pt x="11250" y="120000"/>
                    </a:cubicBezTo>
                    <a:cubicBezTo>
                      <a:pt x="11250" y="119555"/>
                      <a:pt x="10416" y="117777"/>
                      <a:pt x="10416" y="117777"/>
                    </a:cubicBezTo>
                    <a:cubicBezTo>
                      <a:pt x="10416" y="117777"/>
                      <a:pt x="10833" y="114666"/>
                      <a:pt x="10833" y="114666"/>
                    </a:cubicBezTo>
                    <a:cubicBezTo>
                      <a:pt x="10833" y="114222"/>
                      <a:pt x="10416" y="110666"/>
                      <a:pt x="10416" y="110666"/>
                    </a:cubicBezTo>
                    <a:cubicBezTo>
                      <a:pt x="10416" y="108888"/>
                      <a:pt x="10416" y="108888"/>
                      <a:pt x="10416" y="108888"/>
                    </a:cubicBezTo>
                    <a:cubicBezTo>
                      <a:pt x="7916" y="107111"/>
                      <a:pt x="7916" y="107111"/>
                      <a:pt x="7916" y="107111"/>
                    </a:cubicBezTo>
                    <a:cubicBezTo>
                      <a:pt x="7916" y="107111"/>
                      <a:pt x="5000" y="106666"/>
                      <a:pt x="4166" y="106666"/>
                    </a:cubicBezTo>
                    <a:cubicBezTo>
                      <a:pt x="3750" y="106666"/>
                      <a:pt x="3333" y="105333"/>
                      <a:pt x="3333" y="105333"/>
                    </a:cubicBezTo>
                    <a:cubicBezTo>
                      <a:pt x="3750" y="104000"/>
                      <a:pt x="3750" y="104000"/>
                      <a:pt x="3750" y="104000"/>
                    </a:cubicBezTo>
                    <a:cubicBezTo>
                      <a:pt x="5000" y="100000"/>
                      <a:pt x="5000" y="100000"/>
                      <a:pt x="5000" y="100000"/>
                    </a:cubicBezTo>
                    <a:cubicBezTo>
                      <a:pt x="7083" y="96888"/>
                      <a:pt x="7083" y="96888"/>
                      <a:pt x="7083" y="96888"/>
                    </a:cubicBezTo>
                    <a:cubicBezTo>
                      <a:pt x="8750" y="96000"/>
                      <a:pt x="8750" y="96000"/>
                      <a:pt x="8750" y="96000"/>
                    </a:cubicBezTo>
                    <a:cubicBezTo>
                      <a:pt x="8750" y="96000"/>
                      <a:pt x="10416" y="93333"/>
                      <a:pt x="10833" y="92888"/>
                    </a:cubicBezTo>
                    <a:cubicBezTo>
                      <a:pt x="11250" y="92888"/>
                      <a:pt x="10833" y="90666"/>
                      <a:pt x="10416" y="90666"/>
                    </a:cubicBezTo>
                    <a:cubicBezTo>
                      <a:pt x="10416" y="90222"/>
                      <a:pt x="10416" y="88888"/>
                      <a:pt x="10416" y="88444"/>
                    </a:cubicBezTo>
                    <a:cubicBezTo>
                      <a:pt x="10416" y="87555"/>
                      <a:pt x="9166" y="86222"/>
                      <a:pt x="9166" y="86222"/>
                    </a:cubicBezTo>
                    <a:cubicBezTo>
                      <a:pt x="8750" y="82666"/>
                      <a:pt x="8750" y="82666"/>
                      <a:pt x="8750" y="82666"/>
                    </a:cubicBezTo>
                    <a:cubicBezTo>
                      <a:pt x="7916" y="81777"/>
                      <a:pt x="7916" y="81777"/>
                      <a:pt x="7916" y="81777"/>
                    </a:cubicBezTo>
                    <a:cubicBezTo>
                      <a:pt x="7916" y="81333"/>
                      <a:pt x="7916" y="81333"/>
                      <a:pt x="7916" y="81333"/>
                    </a:cubicBezTo>
                    <a:cubicBezTo>
                      <a:pt x="5416" y="77777"/>
                      <a:pt x="5416" y="77777"/>
                      <a:pt x="5416" y="77777"/>
                    </a:cubicBezTo>
                    <a:cubicBezTo>
                      <a:pt x="3333" y="72888"/>
                      <a:pt x="3333" y="72888"/>
                      <a:pt x="3333" y="72888"/>
                    </a:cubicBezTo>
                    <a:cubicBezTo>
                      <a:pt x="3333" y="72888"/>
                      <a:pt x="833" y="68444"/>
                      <a:pt x="416" y="66666"/>
                    </a:cubicBezTo>
                    <a:cubicBezTo>
                      <a:pt x="0" y="65333"/>
                      <a:pt x="0" y="65333"/>
                      <a:pt x="0" y="65333"/>
                    </a:cubicBezTo>
                    <a:cubicBezTo>
                      <a:pt x="3750" y="64444"/>
                      <a:pt x="3750" y="64444"/>
                      <a:pt x="3750" y="64444"/>
                    </a:cubicBezTo>
                    <a:cubicBezTo>
                      <a:pt x="7916" y="62666"/>
                      <a:pt x="7916" y="62666"/>
                      <a:pt x="7916" y="62666"/>
                    </a:cubicBezTo>
                    <a:cubicBezTo>
                      <a:pt x="10416" y="63111"/>
                      <a:pt x="10416" y="63111"/>
                      <a:pt x="10416" y="63111"/>
                    </a:cubicBezTo>
                    <a:cubicBezTo>
                      <a:pt x="13333" y="62666"/>
                      <a:pt x="13333" y="62666"/>
                      <a:pt x="13333" y="62666"/>
                    </a:cubicBezTo>
                    <a:cubicBezTo>
                      <a:pt x="15000" y="60444"/>
                      <a:pt x="15000" y="60444"/>
                      <a:pt x="15000" y="60444"/>
                    </a:cubicBezTo>
                    <a:cubicBezTo>
                      <a:pt x="17083" y="60444"/>
                      <a:pt x="17083" y="60444"/>
                      <a:pt x="17083" y="60444"/>
                    </a:cubicBezTo>
                    <a:cubicBezTo>
                      <a:pt x="16250" y="57333"/>
                      <a:pt x="16250" y="57333"/>
                      <a:pt x="16250" y="57333"/>
                    </a:cubicBezTo>
                    <a:cubicBezTo>
                      <a:pt x="16250" y="57333"/>
                      <a:pt x="16666" y="56000"/>
                      <a:pt x="17083" y="56444"/>
                    </a:cubicBezTo>
                    <a:cubicBezTo>
                      <a:pt x="17916" y="56444"/>
                      <a:pt x="19583" y="56444"/>
                      <a:pt x="19583" y="56444"/>
                    </a:cubicBezTo>
                    <a:cubicBezTo>
                      <a:pt x="20416" y="54666"/>
                      <a:pt x="20416" y="54666"/>
                      <a:pt x="20416" y="54666"/>
                    </a:cubicBezTo>
                    <a:cubicBezTo>
                      <a:pt x="20416" y="53777"/>
                      <a:pt x="20416" y="53777"/>
                      <a:pt x="20416" y="53777"/>
                    </a:cubicBezTo>
                    <a:cubicBezTo>
                      <a:pt x="23333" y="52888"/>
                      <a:pt x="23333" y="52888"/>
                      <a:pt x="23333" y="52888"/>
                    </a:cubicBezTo>
                    <a:cubicBezTo>
                      <a:pt x="24583" y="51555"/>
                      <a:pt x="24583" y="51555"/>
                      <a:pt x="24583" y="51555"/>
                    </a:cubicBezTo>
                    <a:cubicBezTo>
                      <a:pt x="25416" y="52444"/>
                      <a:pt x="25416" y="52444"/>
                      <a:pt x="25416" y="52444"/>
                    </a:cubicBezTo>
                    <a:cubicBezTo>
                      <a:pt x="25000" y="54222"/>
                      <a:pt x="25000" y="54222"/>
                      <a:pt x="25000" y="54222"/>
                    </a:cubicBezTo>
                    <a:cubicBezTo>
                      <a:pt x="27083" y="53777"/>
                      <a:pt x="27083" y="53777"/>
                      <a:pt x="27083" y="53777"/>
                    </a:cubicBezTo>
                    <a:cubicBezTo>
                      <a:pt x="27916" y="51111"/>
                      <a:pt x="27916" y="51111"/>
                      <a:pt x="27916" y="51111"/>
                    </a:cubicBezTo>
                    <a:cubicBezTo>
                      <a:pt x="27083" y="50666"/>
                      <a:pt x="27083" y="50666"/>
                      <a:pt x="27083" y="50666"/>
                    </a:cubicBezTo>
                    <a:cubicBezTo>
                      <a:pt x="25000" y="49777"/>
                      <a:pt x="25000" y="49777"/>
                      <a:pt x="25000" y="49777"/>
                    </a:cubicBezTo>
                    <a:cubicBezTo>
                      <a:pt x="25000" y="49777"/>
                      <a:pt x="24166" y="50222"/>
                      <a:pt x="24166" y="49333"/>
                    </a:cubicBezTo>
                    <a:cubicBezTo>
                      <a:pt x="24583" y="48000"/>
                      <a:pt x="25416" y="45777"/>
                      <a:pt x="25416" y="45777"/>
                    </a:cubicBezTo>
                    <a:cubicBezTo>
                      <a:pt x="25000" y="43111"/>
                      <a:pt x="25000" y="43111"/>
                      <a:pt x="25000" y="43111"/>
                    </a:cubicBezTo>
                    <a:cubicBezTo>
                      <a:pt x="24583" y="40000"/>
                      <a:pt x="24583" y="40000"/>
                      <a:pt x="24583" y="40000"/>
                    </a:cubicBezTo>
                    <a:cubicBezTo>
                      <a:pt x="25000" y="38222"/>
                      <a:pt x="25000" y="38222"/>
                      <a:pt x="25000" y="38222"/>
                    </a:cubicBezTo>
                    <a:cubicBezTo>
                      <a:pt x="25000" y="36444"/>
                      <a:pt x="25000" y="36444"/>
                      <a:pt x="25000" y="36444"/>
                    </a:cubicBezTo>
                    <a:cubicBezTo>
                      <a:pt x="25833" y="34666"/>
                      <a:pt x="25833" y="34666"/>
                      <a:pt x="25833" y="34666"/>
                    </a:cubicBezTo>
                    <a:cubicBezTo>
                      <a:pt x="29166" y="33333"/>
                      <a:pt x="29166" y="33333"/>
                      <a:pt x="29166" y="33333"/>
                    </a:cubicBezTo>
                    <a:cubicBezTo>
                      <a:pt x="29166" y="30222"/>
                      <a:pt x="29166" y="30222"/>
                      <a:pt x="29166" y="30222"/>
                    </a:cubicBezTo>
                    <a:cubicBezTo>
                      <a:pt x="30416" y="28888"/>
                      <a:pt x="30416" y="28888"/>
                      <a:pt x="30416" y="28888"/>
                    </a:cubicBezTo>
                    <a:lnTo>
                      <a:pt x="33750" y="29333"/>
                    </a:lnTo>
                    <a:close/>
                  </a:path>
                </a:pathLst>
              </a:custGeom>
              <a:grpFill/>
              <a:ln w="3175" cap="flat" cmpd="sng">
                <a:solidFill>
                  <a:srgbClr val="FFFFFF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45713" tIns="22850" rIns="45713" bIns="22850" anchor="t" anchorCtr="0">
                <a:noAutofit/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7F7F7F"/>
                  </a:solidFill>
                  <a:effectLst/>
                  <a:highlight>
                    <a:srgbClr val="FFFF00"/>
                  </a:highlight>
                  <a:uLnTx/>
                  <a:uFillTx/>
                  <a:latin typeface="Calibri" panose="020F0502020204030204" pitchFamily="34" charset="0"/>
                  <a:ea typeface="Source Sans Pro"/>
                  <a:cs typeface="Calibri" panose="020F0502020204030204" pitchFamily="34" charset="0"/>
                  <a:sym typeface="Source Sans Pro"/>
                </a:endParaRPr>
              </a:p>
            </p:txBody>
          </p:sp>
          <p:sp>
            <p:nvSpPr>
              <p:cNvPr id="174" name="Shape 2032">
                <a:extLst>
                  <a:ext uri="{FF2B5EF4-FFF2-40B4-BE49-F238E27FC236}">
                    <a16:creationId xmlns:a16="http://schemas.microsoft.com/office/drawing/2014/main" id="{DE99CCAA-C3C9-064B-AEE1-70ADB5045C53}"/>
                  </a:ext>
                </a:extLst>
              </p:cNvPr>
              <p:cNvSpPr/>
              <p:nvPr/>
            </p:nvSpPr>
            <p:spPr>
              <a:xfrm>
                <a:off x="6376066" y="2862203"/>
                <a:ext cx="354016" cy="336671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76645" y="120000"/>
                    </a:moveTo>
                    <a:cubicBezTo>
                      <a:pt x="77419" y="116842"/>
                      <a:pt x="77419" y="116842"/>
                      <a:pt x="77419" y="116842"/>
                    </a:cubicBezTo>
                    <a:cubicBezTo>
                      <a:pt x="77419" y="116842"/>
                      <a:pt x="79741" y="116052"/>
                      <a:pt x="80516" y="116052"/>
                    </a:cubicBezTo>
                    <a:cubicBezTo>
                      <a:pt x="81290" y="115263"/>
                      <a:pt x="82064" y="116052"/>
                      <a:pt x="82838" y="115263"/>
                    </a:cubicBezTo>
                    <a:cubicBezTo>
                      <a:pt x="83612" y="115263"/>
                      <a:pt x="85161" y="114473"/>
                      <a:pt x="85161" y="114473"/>
                    </a:cubicBezTo>
                    <a:cubicBezTo>
                      <a:pt x="84387" y="114473"/>
                      <a:pt x="84387" y="114473"/>
                      <a:pt x="84387" y="114473"/>
                    </a:cubicBezTo>
                    <a:cubicBezTo>
                      <a:pt x="84387" y="112894"/>
                      <a:pt x="84387" y="112894"/>
                      <a:pt x="84387" y="112894"/>
                    </a:cubicBezTo>
                    <a:cubicBezTo>
                      <a:pt x="85161" y="111315"/>
                      <a:pt x="85161" y="111315"/>
                      <a:pt x="85161" y="111315"/>
                    </a:cubicBezTo>
                    <a:cubicBezTo>
                      <a:pt x="82064" y="109736"/>
                      <a:pt x="82064" y="109736"/>
                      <a:pt x="82064" y="109736"/>
                    </a:cubicBezTo>
                    <a:cubicBezTo>
                      <a:pt x="82838" y="108157"/>
                      <a:pt x="82838" y="108157"/>
                      <a:pt x="82838" y="108157"/>
                    </a:cubicBezTo>
                    <a:cubicBezTo>
                      <a:pt x="82838" y="108157"/>
                      <a:pt x="82064" y="106578"/>
                      <a:pt x="82838" y="106578"/>
                    </a:cubicBezTo>
                    <a:cubicBezTo>
                      <a:pt x="83612" y="106578"/>
                      <a:pt x="83612" y="104210"/>
                      <a:pt x="83612" y="104210"/>
                    </a:cubicBezTo>
                    <a:cubicBezTo>
                      <a:pt x="84387" y="102631"/>
                      <a:pt x="84387" y="102631"/>
                      <a:pt x="84387" y="102631"/>
                    </a:cubicBezTo>
                    <a:cubicBezTo>
                      <a:pt x="85935" y="102631"/>
                      <a:pt x="85935" y="102631"/>
                      <a:pt x="85935" y="102631"/>
                    </a:cubicBezTo>
                    <a:cubicBezTo>
                      <a:pt x="85935" y="102631"/>
                      <a:pt x="85935" y="101052"/>
                      <a:pt x="86709" y="100263"/>
                    </a:cubicBezTo>
                    <a:cubicBezTo>
                      <a:pt x="86709" y="100263"/>
                      <a:pt x="87483" y="99473"/>
                      <a:pt x="87483" y="99473"/>
                    </a:cubicBezTo>
                    <a:cubicBezTo>
                      <a:pt x="86709" y="97105"/>
                      <a:pt x="86709" y="97105"/>
                      <a:pt x="86709" y="97105"/>
                    </a:cubicBezTo>
                    <a:cubicBezTo>
                      <a:pt x="86709" y="97105"/>
                      <a:pt x="85161" y="94736"/>
                      <a:pt x="85935" y="94736"/>
                    </a:cubicBezTo>
                    <a:cubicBezTo>
                      <a:pt x="86709" y="94736"/>
                      <a:pt x="87483" y="93947"/>
                      <a:pt x="87483" y="93947"/>
                    </a:cubicBezTo>
                    <a:cubicBezTo>
                      <a:pt x="87483" y="93947"/>
                      <a:pt x="89806" y="91578"/>
                      <a:pt x="90580" y="91578"/>
                    </a:cubicBezTo>
                    <a:cubicBezTo>
                      <a:pt x="90580" y="91578"/>
                      <a:pt x="92129" y="90000"/>
                      <a:pt x="92129" y="89210"/>
                    </a:cubicBezTo>
                    <a:cubicBezTo>
                      <a:pt x="91354" y="88421"/>
                      <a:pt x="90580" y="87631"/>
                      <a:pt x="90580" y="87631"/>
                    </a:cubicBezTo>
                    <a:cubicBezTo>
                      <a:pt x="91354" y="84473"/>
                      <a:pt x="91354" y="84473"/>
                      <a:pt x="91354" y="84473"/>
                    </a:cubicBezTo>
                    <a:cubicBezTo>
                      <a:pt x="91354" y="84473"/>
                      <a:pt x="92129" y="82894"/>
                      <a:pt x="91354" y="82894"/>
                    </a:cubicBezTo>
                    <a:cubicBezTo>
                      <a:pt x="90580" y="82105"/>
                      <a:pt x="89032" y="82105"/>
                      <a:pt x="89032" y="82105"/>
                    </a:cubicBezTo>
                    <a:cubicBezTo>
                      <a:pt x="87483" y="80526"/>
                      <a:pt x="87483" y="80526"/>
                      <a:pt x="87483" y="80526"/>
                    </a:cubicBezTo>
                    <a:cubicBezTo>
                      <a:pt x="87483" y="78157"/>
                      <a:pt x="87483" y="78157"/>
                      <a:pt x="87483" y="78157"/>
                    </a:cubicBezTo>
                    <a:cubicBezTo>
                      <a:pt x="85935" y="75789"/>
                      <a:pt x="85935" y="75789"/>
                      <a:pt x="85935" y="75789"/>
                    </a:cubicBezTo>
                    <a:cubicBezTo>
                      <a:pt x="85935" y="75789"/>
                      <a:pt x="85935" y="74210"/>
                      <a:pt x="85935" y="73421"/>
                    </a:cubicBezTo>
                    <a:cubicBezTo>
                      <a:pt x="86709" y="73421"/>
                      <a:pt x="88258" y="70263"/>
                      <a:pt x="88258" y="69473"/>
                    </a:cubicBezTo>
                    <a:cubicBezTo>
                      <a:pt x="89032" y="69473"/>
                      <a:pt x="92129" y="66315"/>
                      <a:pt x="92129" y="66315"/>
                    </a:cubicBezTo>
                    <a:cubicBezTo>
                      <a:pt x="93677" y="70263"/>
                      <a:pt x="93677" y="70263"/>
                      <a:pt x="93677" y="70263"/>
                    </a:cubicBezTo>
                    <a:cubicBezTo>
                      <a:pt x="93677" y="73421"/>
                      <a:pt x="93677" y="73421"/>
                      <a:pt x="93677" y="73421"/>
                    </a:cubicBezTo>
                    <a:cubicBezTo>
                      <a:pt x="93677" y="73421"/>
                      <a:pt x="92903" y="75000"/>
                      <a:pt x="93677" y="75000"/>
                    </a:cubicBezTo>
                    <a:cubicBezTo>
                      <a:pt x="95225" y="74210"/>
                      <a:pt x="95225" y="72631"/>
                      <a:pt x="95225" y="72631"/>
                    </a:cubicBezTo>
                    <a:cubicBezTo>
                      <a:pt x="96000" y="71842"/>
                      <a:pt x="96000" y="71842"/>
                      <a:pt x="96000" y="71842"/>
                    </a:cubicBezTo>
                    <a:cubicBezTo>
                      <a:pt x="96000" y="71842"/>
                      <a:pt x="94451" y="69473"/>
                      <a:pt x="95225" y="69473"/>
                    </a:cubicBezTo>
                    <a:cubicBezTo>
                      <a:pt x="96000" y="69473"/>
                      <a:pt x="96000" y="67894"/>
                      <a:pt x="96000" y="69473"/>
                    </a:cubicBezTo>
                    <a:cubicBezTo>
                      <a:pt x="96774" y="70263"/>
                      <a:pt x="96774" y="71842"/>
                      <a:pt x="97548" y="71052"/>
                    </a:cubicBezTo>
                    <a:cubicBezTo>
                      <a:pt x="99096" y="71052"/>
                      <a:pt x="99096" y="71842"/>
                      <a:pt x="99096" y="71052"/>
                    </a:cubicBezTo>
                    <a:cubicBezTo>
                      <a:pt x="99870" y="70263"/>
                      <a:pt x="99870" y="69473"/>
                      <a:pt x="99870" y="69473"/>
                    </a:cubicBezTo>
                    <a:cubicBezTo>
                      <a:pt x="100645" y="68684"/>
                      <a:pt x="100645" y="68684"/>
                      <a:pt x="100645" y="68684"/>
                    </a:cubicBezTo>
                    <a:cubicBezTo>
                      <a:pt x="100645" y="68684"/>
                      <a:pt x="100645" y="70263"/>
                      <a:pt x="101419" y="70263"/>
                    </a:cubicBezTo>
                    <a:cubicBezTo>
                      <a:pt x="102193" y="70263"/>
                      <a:pt x="103741" y="70263"/>
                      <a:pt x="103741" y="70263"/>
                    </a:cubicBezTo>
                    <a:cubicBezTo>
                      <a:pt x="105290" y="71052"/>
                      <a:pt x="105290" y="71052"/>
                      <a:pt x="105290" y="71052"/>
                    </a:cubicBezTo>
                    <a:cubicBezTo>
                      <a:pt x="105290" y="71052"/>
                      <a:pt x="106064" y="71052"/>
                      <a:pt x="106064" y="70263"/>
                    </a:cubicBezTo>
                    <a:cubicBezTo>
                      <a:pt x="106064" y="69473"/>
                      <a:pt x="106064" y="68684"/>
                      <a:pt x="106064" y="68684"/>
                    </a:cubicBezTo>
                    <a:cubicBezTo>
                      <a:pt x="107612" y="67894"/>
                      <a:pt x="107612" y="67894"/>
                      <a:pt x="107612" y="67894"/>
                    </a:cubicBezTo>
                    <a:cubicBezTo>
                      <a:pt x="107612" y="65526"/>
                      <a:pt x="107612" y="65526"/>
                      <a:pt x="107612" y="65526"/>
                    </a:cubicBezTo>
                    <a:cubicBezTo>
                      <a:pt x="110709" y="67894"/>
                      <a:pt x="110709" y="67894"/>
                      <a:pt x="110709" y="67894"/>
                    </a:cubicBezTo>
                    <a:cubicBezTo>
                      <a:pt x="111483" y="70263"/>
                      <a:pt x="111483" y="70263"/>
                      <a:pt x="111483" y="70263"/>
                    </a:cubicBezTo>
                    <a:cubicBezTo>
                      <a:pt x="113032" y="69473"/>
                      <a:pt x="113032" y="69473"/>
                      <a:pt x="113032" y="69473"/>
                    </a:cubicBezTo>
                    <a:cubicBezTo>
                      <a:pt x="113806" y="67105"/>
                      <a:pt x="113806" y="67105"/>
                      <a:pt x="113806" y="67105"/>
                    </a:cubicBezTo>
                    <a:cubicBezTo>
                      <a:pt x="113806" y="67105"/>
                      <a:pt x="116129" y="67105"/>
                      <a:pt x="116903" y="66315"/>
                    </a:cubicBezTo>
                    <a:cubicBezTo>
                      <a:pt x="117677" y="66315"/>
                      <a:pt x="120000" y="65526"/>
                      <a:pt x="120000" y="65526"/>
                    </a:cubicBezTo>
                    <a:cubicBezTo>
                      <a:pt x="120000" y="64736"/>
                      <a:pt x="118451" y="63947"/>
                      <a:pt x="117677" y="64736"/>
                    </a:cubicBezTo>
                    <a:cubicBezTo>
                      <a:pt x="116903" y="64736"/>
                      <a:pt x="115354" y="65526"/>
                      <a:pt x="114580" y="64736"/>
                    </a:cubicBezTo>
                    <a:cubicBezTo>
                      <a:pt x="114580" y="63947"/>
                      <a:pt x="113032" y="62368"/>
                      <a:pt x="113032" y="62368"/>
                    </a:cubicBezTo>
                    <a:cubicBezTo>
                      <a:pt x="111483" y="62368"/>
                      <a:pt x="111483" y="62368"/>
                      <a:pt x="111483" y="62368"/>
                    </a:cubicBezTo>
                    <a:cubicBezTo>
                      <a:pt x="111483" y="62368"/>
                      <a:pt x="109935" y="61578"/>
                      <a:pt x="110709" y="60789"/>
                    </a:cubicBezTo>
                    <a:cubicBezTo>
                      <a:pt x="111483" y="60000"/>
                      <a:pt x="112258" y="60000"/>
                      <a:pt x="112258" y="60000"/>
                    </a:cubicBezTo>
                    <a:cubicBezTo>
                      <a:pt x="112258" y="60000"/>
                      <a:pt x="111483" y="58421"/>
                      <a:pt x="111483" y="57631"/>
                    </a:cubicBezTo>
                    <a:cubicBezTo>
                      <a:pt x="111483" y="56842"/>
                      <a:pt x="111483" y="55263"/>
                      <a:pt x="110709" y="54473"/>
                    </a:cubicBezTo>
                    <a:cubicBezTo>
                      <a:pt x="110709" y="54473"/>
                      <a:pt x="109161" y="51315"/>
                      <a:pt x="109161" y="51315"/>
                    </a:cubicBezTo>
                    <a:cubicBezTo>
                      <a:pt x="109161" y="49736"/>
                      <a:pt x="109161" y="49736"/>
                      <a:pt x="109161" y="49736"/>
                    </a:cubicBezTo>
                    <a:cubicBezTo>
                      <a:pt x="107612" y="50526"/>
                      <a:pt x="107612" y="50526"/>
                      <a:pt x="107612" y="50526"/>
                    </a:cubicBezTo>
                    <a:cubicBezTo>
                      <a:pt x="106064" y="48947"/>
                      <a:pt x="106064" y="48947"/>
                      <a:pt x="106064" y="48947"/>
                    </a:cubicBezTo>
                    <a:cubicBezTo>
                      <a:pt x="106064" y="48947"/>
                      <a:pt x="104516" y="48947"/>
                      <a:pt x="104516" y="49736"/>
                    </a:cubicBezTo>
                    <a:cubicBezTo>
                      <a:pt x="103741" y="49736"/>
                      <a:pt x="102967" y="48947"/>
                      <a:pt x="102967" y="48947"/>
                    </a:cubicBezTo>
                    <a:cubicBezTo>
                      <a:pt x="101419" y="48947"/>
                      <a:pt x="101419" y="48947"/>
                      <a:pt x="101419" y="48947"/>
                    </a:cubicBezTo>
                    <a:cubicBezTo>
                      <a:pt x="101419" y="48947"/>
                      <a:pt x="101419" y="48947"/>
                      <a:pt x="99870" y="48947"/>
                    </a:cubicBezTo>
                    <a:cubicBezTo>
                      <a:pt x="99096" y="48947"/>
                      <a:pt x="97548" y="48157"/>
                      <a:pt x="96774" y="48157"/>
                    </a:cubicBezTo>
                    <a:cubicBezTo>
                      <a:pt x="96774" y="47368"/>
                      <a:pt x="96774" y="46578"/>
                      <a:pt x="96774" y="46578"/>
                    </a:cubicBezTo>
                    <a:cubicBezTo>
                      <a:pt x="97548" y="45789"/>
                      <a:pt x="97548" y="45000"/>
                      <a:pt x="97548" y="45000"/>
                    </a:cubicBezTo>
                    <a:cubicBezTo>
                      <a:pt x="97548" y="45000"/>
                      <a:pt x="97548" y="42631"/>
                      <a:pt x="96774" y="42631"/>
                    </a:cubicBezTo>
                    <a:cubicBezTo>
                      <a:pt x="96000" y="42631"/>
                      <a:pt x="94451" y="42631"/>
                      <a:pt x="94451" y="42631"/>
                    </a:cubicBezTo>
                    <a:cubicBezTo>
                      <a:pt x="92903" y="41842"/>
                      <a:pt x="92903" y="41842"/>
                      <a:pt x="92903" y="41842"/>
                    </a:cubicBezTo>
                    <a:cubicBezTo>
                      <a:pt x="95225" y="41052"/>
                      <a:pt x="95225" y="41052"/>
                      <a:pt x="95225" y="41052"/>
                    </a:cubicBezTo>
                    <a:cubicBezTo>
                      <a:pt x="94451" y="39473"/>
                      <a:pt x="94451" y="39473"/>
                      <a:pt x="94451" y="39473"/>
                    </a:cubicBezTo>
                    <a:cubicBezTo>
                      <a:pt x="94451" y="39473"/>
                      <a:pt x="94451" y="37894"/>
                      <a:pt x="94451" y="37894"/>
                    </a:cubicBezTo>
                    <a:cubicBezTo>
                      <a:pt x="94451" y="37105"/>
                      <a:pt x="93677" y="36315"/>
                      <a:pt x="93677" y="36315"/>
                    </a:cubicBezTo>
                    <a:cubicBezTo>
                      <a:pt x="93677" y="33157"/>
                      <a:pt x="93677" y="33157"/>
                      <a:pt x="93677" y="33157"/>
                    </a:cubicBezTo>
                    <a:cubicBezTo>
                      <a:pt x="92129" y="33157"/>
                      <a:pt x="92129" y="33157"/>
                      <a:pt x="92129" y="33157"/>
                    </a:cubicBezTo>
                    <a:cubicBezTo>
                      <a:pt x="90580" y="32368"/>
                      <a:pt x="90580" y="32368"/>
                      <a:pt x="90580" y="32368"/>
                    </a:cubicBezTo>
                    <a:cubicBezTo>
                      <a:pt x="89806" y="34736"/>
                      <a:pt x="89806" y="34736"/>
                      <a:pt x="89806" y="34736"/>
                    </a:cubicBezTo>
                    <a:cubicBezTo>
                      <a:pt x="88258" y="35526"/>
                      <a:pt x="88258" y="35526"/>
                      <a:pt x="88258" y="35526"/>
                    </a:cubicBezTo>
                    <a:cubicBezTo>
                      <a:pt x="87483" y="33157"/>
                      <a:pt x="87483" y="33157"/>
                      <a:pt x="87483" y="33157"/>
                    </a:cubicBezTo>
                    <a:cubicBezTo>
                      <a:pt x="85935" y="32368"/>
                      <a:pt x="85935" y="32368"/>
                      <a:pt x="85935" y="32368"/>
                    </a:cubicBezTo>
                    <a:cubicBezTo>
                      <a:pt x="85161" y="32368"/>
                      <a:pt x="85161" y="32368"/>
                      <a:pt x="85161" y="32368"/>
                    </a:cubicBezTo>
                    <a:cubicBezTo>
                      <a:pt x="83612" y="30000"/>
                      <a:pt x="83612" y="30000"/>
                      <a:pt x="83612" y="30000"/>
                    </a:cubicBezTo>
                    <a:cubicBezTo>
                      <a:pt x="82064" y="30000"/>
                      <a:pt x="82064" y="30000"/>
                      <a:pt x="82064" y="30000"/>
                    </a:cubicBezTo>
                    <a:cubicBezTo>
                      <a:pt x="82064" y="30000"/>
                      <a:pt x="81290" y="32368"/>
                      <a:pt x="80516" y="30789"/>
                    </a:cubicBezTo>
                    <a:cubicBezTo>
                      <a:pt x="79741" y="30000"/>
                      <a:pt x="79741" y="27631"/>
                      <a:pt x="79741" y="27631"/>
                    </a:cubicBezTo>
                    <a:cubicBezTo>
                      <a:pt x="78967" y="26842"/>
                      <a:pt x="78967" y="26842"/>
                      <a:pt x="78967" y="26842"/>
                    </a:cubicBezTo>
                    <a:cubicBezTo>
                      <a:pt x="79741" y="25263"/>
                      <a:pt x="79741" y="25263"/>
                      <a:pt x="79741" y="25263"/>
                    </a:cubicBezTo>
                    <a:cubicBezTo>
                      <a:pt x="79741" y="22894"/>
                      <a:pt x="79741" y="22894"/>
                      <a:pt x="79741" y="22894"/>
                    </a:cubicBezTo>
                    <a:cubicBezTo>
                      <a:pt x="79741" y="22894"/>
                      <a:pt x="78967" y="21315"/>
                      <a:pt x="78967" y="21315"/>
                    </a:cubicBezTo>
                    <a:cubicBezTo>
                      <a:pt x="78967" y="20526"/>
                      <a:pt x="78193" y="18947"/>
                      <a:pt x="78193" y="18947"/>
                    </a:cubicBezTo>
                    <a:cubicBezTo>
                      <a:pt x="78967" y="17368"/>
                      <a:pt x="78967" y="17368"/>
                      <a:pt x="78967" y="17368"/>
                    </a:cubicBezTo>
                    <a:cubicBezTo>
                      <a:pt x="77419" y="16578"/>
                      <a:pt x="77419" y="16578"/>
                      <a:pt x="77419" y="16578"/>
                    </a:cubicBezTo>
                    <a:cubicBezTo>
                      <a:pt x="77419" y="14210"/>
                      <a:pt x="77419" y="14210"/>
                      <a:pt x="77419" y="14210"/>
                    </a:cubicBezTo>
                    <a:cubicBezTo>
                      <a:pt x="77419" y="13421"/>
                      <a:pt x="77419" y="13421"/>
                      <a:pt x="77419" y="13421"/>
                    </a:cubicBezTo>
                    <a:cubicBezTo>
                      <a:pt x="75096" y="12631"/>
                      <a:pt x="75096" y="12631"/>
                      <a:pt x="75096" y="12631"/>
                    </a:cubicBezTo>
                    <a:cubicBezTo>
                      <a:pt x="75096" y="12631"/>
                      <a:pt x="75096" y="11842"/>
                      <a:pt x="74322" y="11052"/>
                    </a:cubicBezTo>
                    <a:cubicBezTo>
                      <a:pt x="74322" y="11052"/>
                      <a:pt x="72774" y="9473"/>
                      <a:pt x="72774" y="9473"/>
                    </a:cubicBezTo>
                    <a:cubicBezTo>
                      <a:pt x="72774" y="9473"/>
                      <a:pt x="72000" y="9473"/>
                      <a:pt x="72000" y="10263"/>
                    </a:cubicBezTo>
                    <a:cubicBezTo>
                      <a:pt x="71225" y="11052"/>
                      <a:pt x="71225" y="12631"/>
                      <a:pt x="70451" y="12631"/>
                    </a:cubicBezTo>
                    <a:cubicBezTo>
                      <a:pt x="70451" y="12631"/>
                      <a:pt x="71225" y="12631"/>
                      <a:pt x="68903" y="12631"/>
                    </a:cubicBezTo>
                    <a:cubicBezTo>
                      <a:pt x="67354" y="11842"/>
                      <a:pt x="67354" y="11842"/>
                      <a:pt x="66580" y="11052"/>
                    </a:cubicBezTo>
                    <a:cubicBezTo>
                      <a:pt x="65806" y="11052"/>
                      <a:pt x="64258" y="9473"/>
                      <a:pt x="64258" y="9473"/>
                    </a:cubicBezTo>
                    <a:cubicBezTo>
                      <a:pt x="63483" y="6315"/>
                      <a:pt x="63483" y="6315"/>
                      <a:pt x="63483" y="6315"/>
                    </a:cubicBezTo>
                    <a:cubicBezTo>
                      <a:pt x="61935" y="6315"/>
                      <a:pt x="61935" y="6315"/>
                      <a:pt x="61935" y="6315"/>
                    </a:cubicBezTo>
                    <a:cubicBezTo>
                      <a:pt x="61935" y="6315"/>
                      <a:pt x="64258" y="7105"/>
                      <a:pt x="61161" y="7105"/>
                    </a:cubicBezTo>
                    <a:cubicBezTo>
                      <a:pt x="58064" y="7105"/>
                      <a:pt x="54967" y="7105"/>
                      <a:pt x="54967" y="7105"/>
                    </a:cubicBezTo>
                    <a:cubicBezTo>
                      <a:pt x="54193" y="8684"/>
                      <a:pt x="54193" y="8684"/>
                      <a:pt x="54193" y="8684"/>
                    </a:cubicBezTo>
                    <a:cubicBezTo>
                      <a:pt x="54193" y="8684"/>
                      <a:pt x="53419" y="10263"/>
                      <a:pt x="53419" y="11052"/>
                    </a:cubicBezTo>
                    <a:cubicBezTo>
                      <a:pt x="53419" y="11052"/>
                      <a:pt x="54193" y="11842"/>
                      <a:pt x="53419" y="11052"/>
                    </a:cubicBezTo>
                    <a:cubicBezTo>
                      <a:pt x="53419" y="10263"/>
                      <a:pt x="52645" y="10263"/>
                      <a:pt x="52645" y="9473"/>
                    </a:cubicBezTo>
                    <a:cubicBezTo>
                      <a:pt x="52645" y="9473"/>
                      <a:pt x="52645" y="8684"/>
                      <a:pt x="52645" y="8684"/>
                    </a:cubicBezTo>
                    <a:cubicBezTo>
                      <a:pt x="52645" y="7894"/>
                      <a:pt x="51096" y="7105"/>
                      <a:pt x="51096" y="7105"/>
                    </a:cubicBezTo>
                    <a:cubicBezTo>
                      <a:pt x="50322" y="8684"/>
                      <a:pt x="50322" y="8684"/>
                      <a:pt x="50322" y="8684"/>
                    </a:cubicBezTo>
                    <a:cubicBezTo>
                      <a:pt x="50322" y="8684"/>
                      <a:pt x="51096" y="9473"/>
                      <a:pt x="49548" y="9473"/>
                    </a:cubicBezTo>
                    <a:cubicBezTo>
                      <a:pt x="48774" y="10263"/>
                      <a:pt x="48774" y="10263"/>
                      <a:pt x="48774" y="10263"/>
                    </a:cubicBezTo>
                    <a:cubicBezTo>
                      <a:pt x="48774" y="9473"/>
                      <a:pt x="49548" y="8684"/>
                      <a:pt x="49548" y="8684"/>
                    </a:cubicBezTo>
                    <a:cubicBezTo>
                      <a:pt x="49548" y="8684"/>
                      <a:pt x="50322" y="7105"/>
                      <a:pt x="50322" y="7105"/>
                    </a:cubicBezTo>
                    <a:cubicBezTo>
                      <a:pt x="50322" y="7105"/>
                      <a:pt x="50322" y="5526"/>
                      <a:pt x="49548" y="5526"/>
                    </a:cubicBezTo>
                    <a:cubicBezTo>
                      <a:pt x="49548" y="5526"/>
                      <a:pt x="48000" y="5526"/>
                      <a:pt x="47225" y="5526"/>
                    </a:cubicBezTo>
                    <a:cubicBezTo>
                      <a:pt x="47225" y="5526"/>
                      <a:pt x="46451" y="6315"/>
                      <a:pt x="46451" y="6315"/>
                    </a:cubicBezTo>
                    <a:cubicBezTo>
                      <a:pt x="46451" y="6315"/>
                      <a:pt x="47225" y="7105"/>
                      <a:pt x="46451" y="7105"/>
                    </a:cubicBezTo>
                    <a:cubicBezTo>
                      <a:pt x="46451" y="7105"/>
                      <a:pt x="45677" y="7105"/>
                      <a:pt x="45677" y="7894"/>
                    </a:cubicBezTo>
                    <a:cubicBezTo>
                      <a:pt x="44903" y="7894"/>
                      <a:pt x="44903" y="6315"/>
                      <a:pt x="44903" y="6315"/>
                    </a:cubicBezTo>
                    <a:cubicBezTo>
                      <a:pt x="44903" y="6315"/>
                      <a:pt x="44129" y="5526"/>
                      <a:pt x="44129" y="5526"/>
                    </a:cubicBezTo>
                    <a:cubicBezTo>
                      <a:pt x="44129" y="6315"/>
                      <a:pt x="43354" y="7894"/>
                      <a:pt x="43354" y="7894"/>
                    </a:cubicBezTo>
                    <a:cubicBezTo>
                      <a:pt x="42580" y="7894"/>
                      <a:pt x="42580" y="7894"/>
                      <a:pt x="42580" y="7105"/>
                    </a:cubicBezTo>
                    <a:cubicBezTo>
                      <a:pt x="41806" y="7105"/>
                      <a:pt x="41806" y="5526"/>
                      <a:pt x="41806" y="5526"/>
                    </a:cubicBezTo>
                    <a:cubicBezTo>
                      <a:pt x="41032" y="4736"/>
                      <a:pt x="41032" y="4736"/>
                      <a:pt x="41032" y="4736"/>
                    </a:cubicBezTo>
                    <a:cubicBezTo>
                      <a:pt x="41032" y="4736"/>
                      <a:pt x="38709" y="4736"/>
                      <a:pt x="37935" y="4736"/>
                    </a:cubicBezTo>
                    <a:cubicBezTo>
                      <a:pt x="37935" y="4736"/>
                      <a:pt x="36387" y="4736"/>
                      <a:pt x="36387" y="3947"/>
                    </a:cubicBezTo>
                    <a:cubicBezTo>
                      <a:pt x="35612" y="3157"/>
                      <a:pt x="34838" y="3157"/>
                      <a:pt x="34838" y="3157"/>
                    </a:cubicBezTo>
                    <a:cubicBezTo>
                      <a:pt x="34838" y="3157"/>
                      <a:pt x="34838" y="3157"/>
                      <a:pt x="34064" y="2368"/>
                    </a:cubicBezTo>
                    <a:cubicBezTo>
                      <a:pt x="33290" y="2368"/>
                      <a:pt x="33290" y="2368"/>
                      <a:pt x="32516" y="2368"/>
                    </a:cubicBezTo>
                    <a:cubicBezTo>
                      <a:pt x="31741" y="1578"/>
                      <a:pt x="32516" y="1578"/>
                      <a:pt x="30967" y="1578"/>
                    </a:cubicBezTo>
                    <a:cubicBezTo>
                      <a:pt x="29419" y="1578"/>
                      <a:pt x="29419" y="3157"/>
                      <a:pt x="28645" y="2368"/>
                    </a:cubicBezTo>
                    <a:cubicBezTo>
                      <a:pt x="27096" y="2368"/>
                      <a:pt x="27096" y="2368"/>
                      <a:pt x="27096" y="2368"/>
                    </a:cubicBezTo>
                    <a:cubicBezTo>
                      <a:pt x="26322" y="1578"/>
                      <a:pt x="26322" y="1578"/>
                      <a:pt x="26322" y="1578"/>
                    </a:cubicBezTo>
                    <a:cubicBezTo>
                      <a:pt x="26322" y="789"/>
                      <a:pt x="25548" y="0"/>
                      <a:pt x="25548" y="789"/>
                    </a:cubicBezTo>
                    <a:cubicBezTo>
                      <a:pt x="25548" y="2368"/>
                      <a:pt x="25548" y="1578"/>
                      <a:pt x="24774" y="2368"/>
                    </a:cubicBezTo>
                    <a:cubicBezTo>
                      <a:pt x="24774" y="3157"/>
                      <a:pt x="23225" y="3947"/>
                      <a:pt x="23225" y="3947"/>
                    </a:cubicBezTo>
                    <a:cubicBezTo>
                      <a:pt x="23225" y="3947"/>
                      <a:pt x="22451" y="3947"/>
                      <a:pt x="22451" y="4736"/>
                    </a:cubicBezTo>
                    <a:cubicBezTo>
                      <a:pt x="22451" y="4736"/>
                      <a:pt x="21677" y="5526"/>
                      <a:pt x="21677" y="5526"/>
                    </a:cubicBezTo>
                    <a:cubicBezTo>
                      <a:pt x="21677" y="5526"/>
                      <a:pt x="21677" y="4736"/>
                      <a:pt x="20903" y="4736"/>
                    </a:cubicBezTo>
                    <a:cubicBezTo>
                      <a:pt x="20903" y="4736"/>
                      <a:pt x="20903" y="4736"/>
                      <a:pt x="20903" y="4736"/>
                    </a:cubicBezTo>
                    <a:cubicBezTo>
                      <a:pt x="20903" y="4736"/>
                      <a:pt x="19354" y="4736"/>
                      <a:pt x="19354" y="5526"/>
                    </a:cubicBezTo>
                    <a:cubicBezTo>
                      <a:pt x="19354" y="5526"/>
                      <a:pt x="19354" y="6315"/>
                      <a:pt x="19354" y="7105"/>
                    </a:cubicBezTo>
                    <a:cubicBezTo>
                      <a:pt x="19354" y="7105"/>
                      <a:pt x="18580" y="7894"/>
                      <a:pt x="18580" y="7894"/>
                    </a:cubicBezTo>
                    <a:cubicBezTo>
                      <a:pt x="17032" y="8684"/>
                      <a:pt x="17032" y="8684"/>
                      <a:pt x="17032" y="8684"/>
                    </a:cubicBezTo>
                    <a:cubicBezTo>
                      <a:pt x="17032" y="8684"/>
                      <a:pt x="17032" y="8684"/>
                      <a:pt x="16258" y="8684"/>
                    </a:cubicBezTo>
                    <a:cubicBezTo>
                      <a:pt x="15483" y="8684"/>
                      <a:pt x="13935" y="8684"/>
                      <a:pt x="13935" y="8684"/>
                    </a:cubicBezTo>
                    <a:cubicBezTo>
                      <a:pt x="13161" y="8684"/>
                      <a:pt x="12387" y="8684"/>
                      <a:pt x="12387" y="8684"/>
                    </a:cubicBezTo>
                    <a:cubicBezTo>
                      <a:pt x="12387" y="9473"/>
                      <a:pt x="12387" y="9473"/>
                      <a:pt x="12387" y="9473"/>
                    </a:cubicBezTo>
                    <a:cubicBezTo>
                      <a:pt x="11612" y="10263"/>
                      <a:pt x="11612" y="10263"/>
                      <a:pt x="11612" y="10263"/>
                    </a:cubicBezTo>
                    <a:cubicBezTo>
                      <a:pt x="11612" y="10263"/>
                      <a:pt x="10838" y="11842"/>
                      <a:pt x="10064" y="11052"/>
                    </a:cubicBezTo>
                    <a:cubicBezTo>
                      <a:pt x="10064" y="11052"/>
                      <a:pt x="9290" y="11052"/>
                      <a:pt x="9290" y="11052"/>
                    </a:cubicBezTo>
                    <a:cubicBezTo>
                      <a:pt x="7741" y="10263"/>
                      <a:pt x="7741" y="10263"/>
                      <a:pt x="7741" y="10263"/>
                    </a:cubicBezTo>
                    <a:cubicBezTo>
                      <a:pt x="7741" y="10263"/>
                      <a:pt x="6967" y="11052"/>
                      <a:pt x="6967" y="11052"/>
                    </a:cubicBezTo>
                    <a:cubicBezTo>
                      <a:pt x="6967" y="11052"/>
                      <a:pt x="6193" y="11052"/>
                      <a:pt x="6193" y="11052"/>
                    </a:cubicBezTo>
                    <a:cubicBezTo>
                      <a:pt x="6193" y="11052"/>
                      <a:pt x="6193" y="11052"/>
                      <a:pt x="6193" y="11052"/>
                    </a:cubicBezTo>
                    <a:cubicBezTo>
                      <a:pt x="6193" y="11052"/>
                      <a:pt x="6193" y="11842"/>
                      <a:pt x="6967" y="12631"/>
                    </a:cubicBezTo>
                    <a:cubicBezTo>
                      <a:pt x="6967" y="12631"/>
                      <a:pt x="6967" y="13421"/>
                      <a:pt x="6967" y="14210"/>
                    </a:cubicBezTo>
                    <a:cubicBezTo>
                      <a:pt x="6967" y="14210"/>
                      <a:pt x="6193" y="15000"/>
                      <a:pt x="6193" y="15000"/>
                    </a:cubicBezTo>
                    <a:cubicBezTo>
                      <a:pt x="5419" y="15000"/>
                      <a:pt x="4645" y="14210"/>
                      <a:pt x="4645" y="14210"/>
                    </a:cubicBezTo>
                    <a:cubicBezTo>
                      <a:pt x="4645" y="14210"/>
                      <a:pt x="4645" y="13421"/>
                      <a:pt x="3870" y="13421"/>
                    </a:cubicBezTo>
                    <a:cubicBezTo>
                      <a:pt x="3870" y="14210"/>
                      <a:pt x="1548" y="15000"/>
                      <a:pt x="1548" y="15000"/>
                    </a:cubicBezTo>
                    <a:cubicBezTo>
                      <a:pt x="1548" y="16578"/>
                      <a:pt x="1548" y="16578"/>
                      <a:pt x="1548" y="16578"/>
                    </a:cubicBezTo>
                    <a:cubicBezTo>
                      <a:pt x="0" y="17368"/>
                      <a:pt x="0" y="17368"/>
                      <a:pt x="0" y="17368"/>
                    </a:cubicBezTo>
                    <a:cubicBezTo>
                      <a:pt x="3870" y="17368"/>
                      <a:pt x="3870" y="17368"/>
                      <a:pt x="3870" y="17368"/>
                    </a:cubicBezTo>
                    <a:cubicBezTo>
                      <a:pt x="4645" y="17368"/>
                      <a:pt x="4645" y="17368"/>
                      <a:pt x="4645" y="17368"/>
                    </a:cubicBezTo>
                    <a:cubicBezTo>
                      <a:pt x="6193" y="17368"/>
                      <a:pt x="6193" y="17368"/>
                      <a:pt x="6193" y="17368"/>
                    </a:cubicBezTo>
                    <a:cubicBezTo>
                      <a:pt x="6967" y="16578"/>
                      <a:pt x="6967" y="16578"/>
                      <a:pt x="6967" y="16578"/>
                    </a:cubicBezTo>
                    <a:cubicBezTo>
                      <a:pt x="6967" y="16578"/>
                      <a:pt x="7741" y="16578"/>
                      <a:pt x="7741" y="17368"/>
                    </a:cubicBezTo>
                    <a:cubicBezTo>
                      <a:pt x="7741" y="17368"/>
                      <a:pt x="9290" y="18157"/>
                      <a:pt x="9290" y="18157"/>
                    </a:cubicBezTo>
                    <a:cubicBezTo>
                      <a:pt x="9290" y="18157"/>
                      <a:pt x="9290" y="18157"/>
                      <a:pt x="9290" y="18157"/>
                    </a:cubicBezTo>
                    <a:cubicBezTo>
                      <a:pt x="11612" y="17368"/>
                      <a:pt x="11612" y="17368"/>
                      <a:pt x="11612" y="17368"/>
                    </a:cubicBezTo>
                    <a:cubicBezTo>
                      <a:pt x="11612" y="18157"/>
                      <a:pt x="11612" y="18157"/>
                      <a:pt x="11612" y="18157"/>
                    </a:cubicBezTo>
                    <a:cubicBezTo>
                      <a:pt x="11612" y="18157"/>
                      <a:pt x="11612" y="18947"/>
                      <a:pt x="12387" y="18947"/>
                    </a:cubicBezTo>
                    <a:cubicBezTo>
                      <a:pt x="13161" y="18947"/>
                      <a:pt x="13161" y="18947"/>
                      <a:pt x="13161" y="18947"/>
                    </a:cubicBezTo>
                    <a:cubicBezTo>
                      <a:pt x="13161" y="20526"/>
                      <a:pt x="13161" y="20526"/>
                      <a:pt x="13161" y="20526"/>
                    </a:cubicBezTo>
                    <a:cubicBezTo>
                      <a:pt x="14709" y="20526"/>
                      <a:pt x="14709" y="20526"/>
                      <a:pt x="14709" y="20526"/>
                    </a:cubicBezTo>
                    <a:cubicBezTo>
                      <a:pt x="14709" y="20526"/>
                      <a:pt x="15483" y="20526"/>
                      <a:pt x="15483" y="20526"/>
                    </a:cubicBezTo>
                    <a:cubicBezTo>
                      <a:pt x="15483" y="20526"/>
                      <a:pt x="15483" y="21315"/>
                      <a:pt x="15483" y="21315"/>
                    </a:cubicBezTo>
                    <a:cubicBezTo>
                      <a:pt x="15483" y="21315"/>
                      <a:pt x="16258" y="22105"/>
                      <a:pt x="17032" y="22894"/>
                    </a:cubicBezTo>
                    <a:cubicBezTo>
                      <a:pt x="17032" y="22894"/>
                      <a:pt x="17806" y="23684"/>
                      <a:pt x="17806" y="23684"/>
                    </a:cubicBezTo>
                    <a:cubicBezTo>
                      <a:pt x="18580" y="24473"/>
                      <a:pt x="18580" y="24473"/>
                      <a:pt x="18580" y="24473"/>
                    </a:cubicBezTo>
                    <a:cubicBezTo>
                      <a:pt x="19354" y="25263"/>
                      <a:pt x="19354" y="25263"/>
                      <a:pt x="19354" y="25263"/>
                    </a:cubicBezTo>
                    <a:cubicBezTo>
                      <a:pt x="20129" y="26052"/>
                      <a:pt x="20129" y="26052"/>
                      <a:pt x="20129" y="26052"/>
                    </a:cubicBezTo>
                    <a:cubicBezTo>
                      <a:pt x="20129" y="26052"/>
                      <a:pt x="20129" y="26052"/>
                      <a:pt x="20129" y="26052"/>
                    </a:cubicBezTo>
                    <a:cubicBezTo>
                      <a:pt x="20129" y="26842"/>
                      <a:pt x="20129" y="27631"/>
                      <a:pt x="20903" y="27631"/>
                    </a:cubicBezTo>
                    <a:cubicBezTo>
                      <a:pt x="20903" y="27631"/>
                      <a:pt x="20903" y="27631"/>
                      <a:pt x="21677" y="27631"/>
                    </a:cubicBezTo>
                    <a:cubicBezTo>
                      <a:pt x="21677" y="27631"/>
                      <a:pt x="21677" y="27631"/>
                      <a:pt x="21677" y="28421"/>
                    </a:cubicBezTo>
                    <a:cubicBezTo>
                      <a:pt x="21677" y="28421"/>
                      <a:pt x="21677" y="28421"/>
                      <a:pt x="22451" y="29210"/>
                    </a:cubicBezTo>
                    <a:cubicBezTo>
                      <a:pt x="22451" y="29210"/>
                      <a:pt x="23225" y="30000"/>
                      <a:pt x="23225" y="30000"/>
                    </a:cubicBezTo>
                    <a:cubicBezTo>
                      <a:pt x="23225" y="30000"/>
                      <a:pt x="23225" y="30000"/>
                      <a:pt x="23225" y="30789"/>
                    </a:cubicBezTo>
                    <a:cubicBezTo>
                      <a:pt x="23225" y="31578"/>
                      <a:pt x="24000" y="32368"/>
                      <a:pt x="24000" y="32368"/>
                    </a:cubicBezTo>
                    <a:cubicBezTo>
                      <a:pt x="24000" y="33157"/>
                      <a:pt x="24774" y="33157"/>
                      <a:pt x="24774" y="33157"/>
                    </a:cubicBezTo>
                    <a:cubicBezTo>
                      <a:pt x="24774" y="33157"/>
                      <a:pt x="24774" y="33157"/>
                      <a:pt x="24774" y="33157"/>
                    </a:cubicBezTo>
                    <a:cubicBezTo>
                      <a:pt x="24774" y="33157"/>
                      <a:pt x="25548" y="33157"/>
                      <a:pt x="25548" y="33947"/>
                    </a:cubicBezTo>
                    <a:cubicBezTo>
                      <a:pt x="25548" y="34736"/>
                      <a:pt x="24774" y="35526"/>
                      <a:pt x="25548" y="35526"/>
                    </a:cubicBezTo>
                    <a:cubicBezTo>
                      <a:pt x="25548" y="35526"/>
                      <a:pt x="26322" y="37105"/>
                      <a:pt x="27096" y="37105"/>
                    </a:cubicBezTo>
                    <a:cubicBezTo>
                      <a:pt x="27870" y="37105"/>
                      <a:pt x="27870" y="37105"/>
                      <a:pt x="27870" y="37105"/>
                    </a:cubicBezTo>
                    <a:cubicBezTo>
                      <a:pt x="28645" y="37105"/>
                      <a:pt x="28645" y="38684"/>
                      <a:pt x="29419" y="38684"/>
                    </a:cubicBezTo>
                    <a:cubicBezTo>
                      <a:pt x="29419" y="39473"/>
                      <a:pt x="29419" y="39473"/>
                      <a:pt x="30193" y="39473"/>
                    </a:cubicBezTo>
                    <a:cubicBezTo>
                      <a:pt x="30967" y="39473"/>
                      <a:pt x="30967" y="39473"/>
                      <a:pt x="30967" y="39473"/>
                    </a:cubicBezTo>
                    <a:cubicBezTo>
                      <a:pt x="30967" y="39473"/>
                      <a:pt x="30967" y="39473"/>
                      <a:pt x="30967" y="40263"/>
                    </a:cubicBezTo>
                    <a:cubicBezTo>
                      <a:pt x="31741" y="40263"/>
                      <a:pt x="33290" y="41842"/>
                      <a:pt x="33290" y="41842"/>
                    </a:cubicBezTo>
                    <a:cubicBezTo>
                      <a:pt x="33290" y="41842"/>
                      <a:pt x="34064" y="42631"/>
                      <a:pt x="34064" y="42631"/>
                    </a:cubicBezTo>
                    <a:cubicBezTo>
                      <a:pt x="34064" y="42631"/>
                      <a:pt x="34838" y="42631"/>
                      <a:pt x="35612" y="42631"/>
                    </a:cubicBezTo>
                    <a:cubicBezTo>
                      <a:pt x="35612" y="42631"/>
                      <a:pt x="36387" y="42631"/>
                      <a:pt x="36387" y="43421"/>
                    </a:cubicBezTo>
                    <a:cubicBezTo>
                      <a:pt x="36387" y="44210"/>
                      <a:pt x="37161" y="44210"/>
                      <a:pt x="37161" y="45000"/>
                    </a:cubicBezTo>
                    <a:cubicBezTo>
                      <a:pt x="37161" y="45789"/>
                      <a:pt x="37935" y="45789"/>
                      <a:pt x="37935" y="46578"/>
                    </a:cubicBezTo>
                    <a:cubicBezTo>
                      <a:pt x="37935" y="46578"/>
                      <a:pt x="38709" y="48157"/>
                      <a:pt x="38709" y="48157"/>
                    </a:cubicBezTo>
                    <a:cubicBezTo>
                      <a:pt x="43354" y="49736"/>
                      <a:pt x="43354" y="49736"/>
                      <a:pt x="43354" y="49736"/>
                    </a:cubicBezTo>
                    <a:cubicBezTo>
                      <a:pt x="44129" y="51315"/>
                      <a:pt x="44129" y="51315"/>
                      <a:pt x="44129" y="51315"/>
                    </a:cubicBezTo>
                    <a:cubicBezTo>
                      <a:pt x="44129" y="51315"/>
                      <a:pt x="44903" y="52894"/>
                      <a:pt x="44903" y="52894"/>
                    </a:cubicBezTo>
                    <a:cubicBezTo>
                      <a:pt x="45677" y="53684"/>
                      <a:pt x="46451" y="53684"/>
                      <a:pt x="46451" y="53684"/>
                    </a:cubicBezTo>
                    <a:cubicBezTo>
                      <a:pt x="48774" y="56052"/>
                      <a:pt x="48774" y="56052"/>
                      <a:pt x="48774" y="56052"/>
                    </a:cubicBezTo>
                    <a:cubicBezTo>
                      <a:pt x="51096" y="56842"/>
                      <a:pt x="51096" y="56842"/>
                      <a:pt x="51096" y="56842"/>
                    </a:cubicBezTo>
                    <a:cubicBezTo>
                      <a:pt x="51096" y="56842"/>
                      <a:pt x="52645" y="57631"/>
                      <a:pt x="53419" y="57631"/>
                    </a:cubicBezTo>
                    <a:cubicBezTo>
                      <a:pt x="53419" y="57631"/>
                      <a:pt x="54967" y="58421"/>
                      <a:pt x="55741" y="58421"/>
                    </a:cubicBezTo>
                    <a:cubicBezTo>
                      <a:pt x="55741" y="59210"/>
                      <a:pt x="56516" y="61578"/>
                      <a:pt x="56516" y="61578"/>
                    </a:cubicBezTo>
                    <a:cubicBezTo>
                      <a:pt x="57290" y="61578"/>
                      <a:pt x="58838" y="63157"/>
                      <a:pt x="58838" y="64736"/>
                    </a:cubicBezTo>
                    <a:cubicBezTo>
                      <a:pt x="59612" y="65526"/>
                      <a:pt x="59612" y="65526"/>
                      <a:pt x="59612" y="67105"/>
                    </a:cubicBezTo>
                    <a:cubicBezTo>
                      <a:pt x="60387" y="67894"/>
                      <a:pt x="61935" y="69473"/>
                      <a:pt x="61935" y="69473"/>
                    </a:cubicBezTo>
                    <a:cubicBezTo>
                      <a:pt x="61935" y="69473"/>
                      <a:pt x="61935" y="69473"/>
                      <a:pt x="62709" y="71052"/>
                    </a:cubicBezTo>
                    <a:cubicBezTo>
                      <a:pt x="63483" y="71842"/>
                      <a:pt x="64258" y="72631"/>
                      <a:pt x="64258" y="73421"/>
                    </a:cubicBezTo>
                    <a:cubicBezTo>
                      <a:pt x="64258" y="73421"/>
                      <a:pt x="64258" y="73421"/>
                      <a:pt x="64258" y="74210"/>
                    </a:cubicBezTo>
                    <a:cubicBezTo>
                      <a:pt x="64258" y="74210"/>
                      <a:pt x="64258" y="75000"/>
                      <a:pt x="64258" y="75000"/>
                    </a:cubicBezTo>
                    <a:cubicBezTo>
                      <a:pt x="64258" y="75000"/>
                      <a:pt x="65032" y="76578"/>
                      <a:pt x="65032" y="77368"/>
                    </a:cubicBezTo>
                    <a:cubicBezTo>
                      <a:pt x="65032" y="77368"/>
                      <a:pt x="65806" y="78947"/>
                      <a:pt x="65806" y="78947"/>
                    </a:cubicBezTo>
                    <a:cubicBezTo>
                      <a:pt x="65806" y="79736"/>
                      <a:pt x="65806" y="79736"/>
                      <a:pt x="65806" y="79736"/>
                    </a:cubicBezTo>
                    <a:cubicBezTo>
                      <a:pt x="66580" y="82105"/>
                      <a:pt x="66580" y="82105"/>
                      <a:pt x="66580" y="82105"/>
                    </a:cubicBezTo>
                    <a:cubicBezTo>
                      <a:pt x="65806" y="83684"/>
                      <a:pt x="65806" y="83684"/>
                      <a:pt x="65806" y="83684"/>
                    </a:cubicBezTo>
                    <a:cubicBezTo>
                      <a:pt x="65806" y="83684"/>
                      <a:pt x="65032" y="84473"/>
                      <a:pt x="65806" y="84473"/>
                    </a:cubicBezTo>
                    <a:cubicBezTo>
                      <a:pt x="66580" y="84473"/>
                      <a:pt x="67354" y="85263"/>
                      <a:pt x="66580" y="86052"/>
                    </a:cubicBezTo>
                    <a:cubicBezTo>
                      <a:pt x="66580" y="86052"/>
                      <a:pt x="65806" y="87631"/>
                      <a:pt x="65806" y="87631"/>
                    </a:cubicBezTo>
                    <a:cubicBezTo>
                      <a:pt x="65806" y="88421"/>
                      <a:pt x="65806" y="88421"/>
                      <a:pt x="65806" y="88421"/>
                    </a:cubicBezTo>
                    <a:cubicBezTo>
                      <a:pt x="65032" y="90000"/>
                      <a:pt x="65032" y="90000"/>
                      <a:pt x="65032" y="90000"/>
                    </a:cubicBezTo>
                    <a:cubicBezTo>
                      <a:pt x="65032" y="90000"/>
                      <a:pt x="66580" y="90789"/>
                      <a:pt x="66580" y="90789"/>
                    </a:cubicBezTo>
                    <a:cubicBezTo>
                      <a:pt x="66580" y="91578"/>
                      <a:pt x="67354" y="92368"/>
                      <a:pt x="66580" y="93157"/>
                    </a:cubicBezTo>
                    <a:cubicBezTo>
                      <a:pt x="66580" y="93157"/>
                      <a:pt x="66580" y="94736"/>
                      <a:pt x="66580" y="94736"/>
                    </a:cubicBezTo>
                    <a:cubicBezTo>
                      <a:pt x="66580" y="94736"/>
                      <a:pt x="66580" y="96315"/>
                      <a:pt x="66580" y="96315"/>
                    </a:cubicBezTo>
                    <a:cubicBezTo>
                      <a:pt x="66580" y="96315"/>
                      <a:pt x="68129" y="97105"/>
                      <a:pt x="67354" y="97894"/>
                    </a:cubicBezTo>
                    <a:cubicBezTo>
                      <a:pt x="67354" y="97894"/>
                      <a:pt x="67354" y="98684"/>
                      <a:pt x="67354" y="99473"/>
                    </a:cubicBezTo>
                    <a:cubicBezTo>
                      <a:pt x="68129" y="101052"/>
                      <a:pt x="69677" y="103421"/>
                      <a:pt x="69677" y="103421"/>
                    </a:cubicBezTo>
                    <a:cubicBezTo>
                      <a:pt x="69677" y="103421"/>
                      <a:pt x="70451" y="105000"/>
                      <a:pt x="70451" y="105000"/>
                    </a:cubicBezTo>
                    <a:cubicBezTo>
                      <a:pt x="70451" y="105789"/>
                      <a:pt x="69677" y="105789"/>
                      <a:pt x="70451" y="106578"/>
                    </a:cubicBezTo>
                    <a:cubicBezTo>
                      <a:pt x="70451" y="106578"/>
                      <a:pt x="69677" y="107368"/>
                      <a:pt x="70451" y="107368"/>
                    </a:cubicBezTo>
                    <a:cubicBezTo>
                      <a:pt x="71225" y="108157"/>
                      <a:pt x="72000" y="109736"/>
                      <a:pt x="72000" y="109736"/>
                    </a:cubicBezTo>
                    <a:cubicBezTo>
                      <a:pt x="72000" y="109736"/>
                      <a:pt x="72000" y="109736"/>
                      <a:pt x="72774" y="110526"/>
                    </a:cubicBezTo>
                    <a:cubicBezTo>
                      <a:pt x="72774" y="111315"/>
                      <a:pt x="72774" y="112894"/>
                      <a:pt x="72774" y="112894"/>
                    </a:cubicBezTo>
                    <a:cubicBezTo>
                      <a:pt x="72774" y="113684"/>
                      <a:pt x="73548" y="113684"/>
                      <a:pt x="72774" y="113684"/>
                    </a:cubicBezTo>
                    <a:cubicBezTo>
                      <a:pt x="72774" y="113684"/>
                      <a:pt x="72000" y="114473"/>
                      <a:pt x="72000" y="114473"/>
                    </a:cubicBezTo>
                    <a:cubicBezTo>
                      <a:pt x="71225" y="116052"/>
                      <a:pt x="71225" y="116052"/>
                      <a:pt x="71225" y="116052"/>
                    </a:cubicBezTo>
                    <a:cubicBezTo>
                      <a:pt x="71225" y="116052"/>
                      <a:pt x="72000" y="116842"/>
                      <a:pt x="72774" y="116842"/>
                    </a:cubicBezTo>
                    <a:cubicBezTo>
                      <a:pt x="72774" y="116842"/>
                      <a:pt x="73548" y="116842"/>
                      <a:pt x="73548" y="116842"/>
                    </a:cubicBezTo>
                    <a:cubicBezTo>
                      <a:pt x="75096" y="118421"/>
                      <a:pt x="75096" y="118421"/>
                      <a:pt x="75096" y="118421"/>
                    </a:cubicBezTo>
                    <a:cubicBezTo>
                      <a:pt x="75096" y="120000"/>
                      <a:pt x="75096" y="120000"/>
                      <a:pt x="75096" y="120000"/>
                    </a:cubicBezTo>
                    <a:lnTo>
                      <a:pt x="76645" y="120000"/>
                    </a:lnTo>
                    <a:close/>
                  </a:path>
                </a:pathLst>
              </a:custGeom>
              <a:grpFill/>
              <a:ln w="3175" cap="flat" cmpd="sng">
                <a:solidFill>
                  <a:srgbClr val="FFFFFF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45713" tIns="22850" rIns="45713" bIns="22850" anchor="t" anchorCtr="0">
                <a:noAutofit/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7F7F7F"/>
                  </a:solidFill>
                  <a:effectLst/>
                  <a:uLnTx/>
                  <a:uFillTx/>
                  <a:latin typeface="Calibri" panose="020F0502020204030204" pitchFamily="34" charset="0"/>
                  <a:ea typeface="Source Sans Pro"/>
                  <a:cs typeface="Calibri" panose="020F0502020204030204" pitchFamily="34" charset="0"/>
                  <a:sym typeface="Source Sans Pro"/>
                </a:endParaRPr>
              </a:p>
            </p:txBody>
          </p:sp>
          <p:sp>
            <p:nvSpPr>
              <p:cNvPr id="175" name="Shape 2033">
                <a:extLst>
                  <a:ext uri="{FF2B5EF4-FFF2-40B4-BE49-F238E27FC236}">
                    <a16:creationId xmlns:a16="http://schemas.microsoft.com/office/drawing/2014/main" id="{C5273503-A033-9D4F-8AB0-EC655D7FE5DB}"/>
                  </a:ext>
                </a:extLst>
              </p:cNvPr>
              <p:cNvSpPr/>
              <p:nvPr/>
            </p:nvSpPr>
            <p:spPr>
              <a:xfrm>
                <a:off x="4446566" y="2676821"/>
                <a:ext cx="294647" cy="240785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930" y="19816"/>
                    </a:moveTo>
                    <a:cubicBezTo>
                      <a:pt x="930" y="19816"/>
                      <a:pt x="19534" y="6605"/>
                      <a:pt x="19534" y="6605"/>
                    </a:cubicBezTo>
                    <a:cubicBezTo>
                      <a:pt x="25116" y="5504"/>
                      <a:pt x="25116" y="5504"/>
                      <a:pt x="25116" y="5504"/>
                    </a:cubicBezTo>
                    <a:cubicBezTo>
                      <a:pt x="27906" y="5504"/>
                      <a:pt x="27906" y="5504"/>
                      <a:pt x="27906" y="5504"/>
                    </a:cubicBezTo>
                    <a:cubicBezTo>
                      <a:pt x="28837" y="4403"/>
                      <a:pt x="28837" y="4403"/>
                      <a:pt x="28837" y="4403"/>
                    </a:cubicBezTo>
                    <a:cubicBezTo>
                      <a:pt x="28837" y="4403"/>
                      <a:pt x="29767" y="7706"/>
                      <a:pt x="30697" y="7706"/>
                    </a:cubicBezTo>
                    <a:cubicBezTo>
                      <a:pt x="30697" y="7706"/>
                      <a:pt x="32558" y="9908"/>
                      <a:pt x="32558" y="8807"/>
                    </a:cubicBezTo>
                    <a:cubicBezTo>
                      <a:pt x="33488" y="7706"/>
                      <a:pt x="33488" y="6605"/>
                      <a:pt x="34418" y="6605"/>
                    </a:cubicBezTo>
                    <a:cubicBezTo>
                      <a:pt x="34418" y="5504"/>
                      <a:pt x="35348" y="4403"/>
                      <a:pt x="37209" y="5504"/>
                    </a:cubicBezTo>
                    <a:cubicBezTo>
                      <a:pt x="38139" y="6605"/>
                      <a:pt x="38139" y="11009"/>
                      <a:pt x="38139" y="11009"/>
                    </a:cubicBezTo>
                    <a:cubicBezTo>
                      <a:pt x="45581" y="13211"/>
                      <a:pt x="40930" y="14311"/>
                      <a:pt x="51162" y="11009"/>
                    </a:cubicBezTo>
                    <a:cubicBezTo>
                      <a:pt x="51162" y="11009"/>
                      <a:pt x="53023" y="8807"/>
                      <a:pt x="53023" y="8807"/>
                    </a:cubicBezTo>
                    <a:cubicBezTo>
                      <a:pt x="53023" y="7706"/>
                      <a:pt x="52093" y="5504"/>
                      <a:pt x="53953" y="6605"/>
                    </a:cubicBezTo>
                    <a:cubicBezTo>
                      <a:pt x="54883" y="7706"/>
                      <a:pt x="55813" y="7706"/>
                      <a:pt x="56744" y="7706"/>
                    </a:cubicBezTo>
                    <a:cubicBezTo>
                      <a:pt x="57674" y="7706"/>
                      <a:pt x="59534" y="7706"/>
                      <a:pt x="59534" y="7706"/>
                    </a:cubicBezTo>
                    <a:cubicBezTo>
                      <a:pt x="59534" y="7706"/>
                      <a:pt x="60465" y="6605"/>
                      <a:pt x="59534" y="5504"/>
                    </a:cubicBezTo>
                    <a:cubicBezTo>
                      <a:pt x="59534" y="4403"/>
                      <a:pt x="58604" y="3302"/>
                      <a:pt x="59534" y="3302"/>
                    </a:cubicBezTo>
                    <a:cubicBezTo>
                      <a:pt x="59534" y="2201"/>
                      <a:pt x="61395" y="1100"/>
                      <a:pt x="61395" y="1100"/>
                    </a:cubicBezTo>
                    <a:cubicBezTo>
                      <a:pt x="61395" y="1100"/>
                      <a:pt x="62325" y="1100"/>
                      <a:pt x="62325" y="2201"/>
                    </a:cubicBezTo>
                    <a:cubicBezTo>
                      <a:pt x="63255" y="3302"/>
                      <a:pt x="63255" y="3302"/>
                      <a:pt x="63255" y="4403"/>
                    </a:cubicBezTo>
                    <a:cubicBezTo>
                      <a:pt x="64186" y="4403"/>
                      <a:pt x="64186" y="5504"/>
                      <a:pt x="65116" y="5504"/>
                    </a:cubicBezTo>
                    <a:cubicBezTo>
                      <a:pt x="66976" y="5504"/>
                      <a:pt x="66976" y="5504"/>
                      <a:pt x="67906" y="4403"/>
                    </a:cubicBezTo>
                    <a:cubicBezTo>
                      <a:pt x="68837" y="3302"/>
                      <a:pt x="68837" y="3302"/>
                      <a:pt x="69767" y="2201"/>
                    </a:cubicBezTo>
                    <a:cubicBezTo>
                      <a:pt x="70697" y="0"/>
                      <a:pt x="70697" y="0"/>
                      <a:pt x="71627" y="1100"/>
                    </a:cubicBezTo>
                    <a:cubicBezTo>
                      <a:pt x="72558" y="1100"/>
                      <a:pt x="74418" y="2201"/>
                      <a:pt x="74418" y="2201"/>
                    </a:cubicBezTo>
                    <a:cubicBezTo>
                      <a:pt x="72558" y="4403"/>
                      <a:pt x="72558" y="4403"/>
                      <a:pt x="72558" y="4403"/>
                    </a:cubicBezTo>
                    <a:cubicBezTo>
                      <a:pt x="72558" y="4403"/>
                      <a:pt x="71627" y="4403"/>
                      <a:pt x="73488" y="5504"/>
                    </a:cubicBezTo>
                    <a:cubicBezTo>
                      <a:pt x="76279" y="6605"/>
                      <a:pt x="77209" y="6605"/>
                      <a:pt x="77209" y="6605"/>
                    </a:cubicBezTo>
                    <a:cubicBezTo>
                      <a:pt x="79069" y="3302"/>
                      <a:pt x="79069" y="3302"/>
                      <a:pt x="79069" y="3302"/>
                    </a:cubicBezTo>
                    <a:cubicBezTo>
                      <a:pt x="79069" y="3302"/>
                      <a:pt x="79069" y="1100"/>
                      <a:pt x="80000" y="3302"/>
                    </a:cubicBezTo>
                    <a:cubicBezTo>
                      <a:pt x="80000" y="4403"/>
                      <a:pt x="80930" y="6605"/>
                      <a:pt x="80930" y="6605"/>
                    </a:cubicBezTo>
                    <a:cubicBezTo>
                      <a:pt x="80930" y="6605"/>
                      <a:pt x="80930" y="9908"/>
                      <a:pt x="81860" y="9908"/>
                    </a:cubicBezTo>
                    <a:cubicBezTo>
                      <a:pt x="82790" y="9908"/>
                      <a:pt x="82790" y="8807"/>
                      <a:pt x="82790" y="9908"/>
                    </a:cubicBezTo>
                    <a:cubicBezTo>
                      <a:pt x="82790" y="11009"/>
                      <a:pt x="81860" y="11009"/>
                      <a:pt x="82790" y="11009"/>
                    </a:cubicBezTo>
                    <a:cubicBezTo>
                      <a:pt x="82790" y="12110"/>
                      <a:pt x="84651" y="12110"/>
                      <a:pt x="84651" y="12110"/>
                    </a:cubicBezTo>
                    <a:cubicBezTo>
                      <a:pt x="84651" y="12110"/>
                      <a:pt x="85581" y="12110"/>
                      <a:pt x="85581" y="13211"/>
                    </a:cubicBezTo>
                    <a:cubicBezTo>
                      <a:pt x="85581" y="14311"/>
                      <a:pt x="85581" y="15412"/>
                      <a:pt x="85581" y="15412"/>
                    </a:cubicBezTo>
                    <a:cubicBezTo>
                      <a:pt x="85581" y="15412"/>
                      <a:pt x="88372" y="15412"/>
                      <a:pt x="88372" y="15412"/>
                    </a:cubicBezTo>
                    <a:cubicBezTo>
                      <a:pt x="89302" y="15412"/>
                      <a:pt x="90232" y="16513"/>
                      <a:pt x="91162" y="16513"/>
                    </a:cubicBezTo>
                    <a:cubicBezTo>
                      <a:pt x="92093" y="15412"/>
                      <a:pt x="93023" y="14311"/>
                      <a:pt x="93023" y="14311"/>
                    </a:cubicBezTo>
                    <a:cubicBezTo>
                      <a:pt x="93023" y="15412"/>
                      <a:pt x="94883" y="15412"/>
                      <a:pt x="94883" y="16513"/>
                    </a:cubicBezTo>
                    <a:cubicBezTo>
                      <a:pt x="93953" y="18715"/>
                      <a:pt x="93023" y="18715"/>
                      <a:pt x="94883" y="19816"/>
                    </a:cubicBezTo>
                    <a:cubicBezTo>
                      <a:pt x="96744" y="19816"/>
                      <a:pt x="98604" y="20917"/>
                      <a:pt x="99534" y="20917"/>
                    </a:cubicBezTo>
                    <a:cubicBezTo>
                      <a:pt x="100465" y="22018"/>
                      <a:pt x="103255" y="23119"/>
                      <a:pt x="103255" y="23119"/>
                    </a:cubicBezTo>
                    <a:cubicBezTo>
                      <a:pt x="104186" y="23119"/>
                      <a:pt x="105116" y="23119"/>
                      <a:pt x="105116" y="24220"/>
                    </a:cubicBezTo>
                    <a:cubicBezTo>
                      <a:pt x="105116" y="25321"/>
                      <a:pt x="103255" y="27522"/>
                      <a:pt x="103255" y="27522"/>
                    </a:cubicBezTo>
                    <a:cubicBezTo>
                      <a:pt x="103255" y="27522"/>
                      <a:pt x="102325" y="28623"/>
                      <a:pt x="102325" y="29724"/>
                    </a:cubicBezTo>
                    <a:cubicBezTo>
                      <a:pt x="102325" y="29724"/>
                      <a:pt x="101395" y="33027"/>
                      <a:pt x="101395" y="33027"/>
                    </a:cubicBezTo>
                    <a:cubicBezTo>
                      <a:pt x="100465" y="34128"/>
                      <a:pt x="99534" y="36330"/>
                      <a:pt x="99534" y="36330"/>
                    </a:cubicBezTo>
                    <a:cubicBezTo>
                      <a:pt x="99534" y="36330"/>
                      <a:pt x="98604" y="38532"/>
                      <a:pt x="97674" y="38532"/>
                    </a:cubicBezTo>
                    <a:cubicBezTo>
                      <a:pt x="97674" y="38532"/>
                      <a:pt x="96744" y="39633"/>
                      <a:pt x="96744" y="39633"/>
                    </a:cubicBezTo>
                    <a:cubicBezTo>
                      <a:pt x="96744" y="40733"/>
                      <a:pt x="96744" y="42935"/>
                      <a:pt x="96744" y="42935"/>
                    </a:cubicBezTo>
                    <a:cubicBezTo>
                      <a:pt x="97674" y="45137"/>
                      <a:pt x="97674" y="45137"/>
                      <a:pt x="97674" y="45137"/>
                    </a:cubicBezTo>
                    <a:cubicBezTo>
                      <a:pt x="97674" y="47339"/>
                      <a:pt x="97674" y="47339"/>
                      <a:pt x="97674" y="47339"/>
                    </a:cubicBezTo>
                    <a:cubicBezTo>
                      <a:pt x="101395" y="46238"/>
                      <a:pt x="101395" y="46238"/>
                      <a:pt x="101395" y="46238"/>
                    </a:cubicBezTo>
                    <a:cubicBezTo>
                      <a:pt x="101395" y="46238"/>
                      <a:pt x="101395" y="46238"/>
                      <a:pt x="102325" y="47339"/>
                    </a:cubicBezTo>
                    <a:cubicBezTo>
                      <a:pt x="104186" y="47339"/>
                      <a:pt x="105116" y="46238"/>
                      <a:pt x="106046" y="46238"/>
                    </a:cubicBezTo>
                    <a:cubicBezTo>
                      <a:pt x="106046" y="46238"/>
                      <a:pt x="107906" y="48440"/>
                      <a:pt x="107906" y="48440"/>
                    </a:cubicBezTo>
                    <a:cubicBezTo>
                      <a:pt x="107906" y="48440"/>
                      <a:pt x="108837" y="49541"/>
                      <a:pt x="108837" y="49541"/>
                    </a:cubicBezTo>
                    <a:cubicBezTo>
                      <a:pt x="109767" y="49541"/>
                      <a:pt x="111627" y="50642"/>
                      <a:pt x="111627" y="50642"/>
                    </a:cubicBezTo>
                    <a:cubicBezTo>
                      <a:pt x="111627" y="53944"/>
                      <a:pt x="111627" y="53944"/>
                      <a:pt x="111627" y="53944"/>
                    </a:cubicBezTo>
                    <a:cubicBezTo>
                      <a:pt x="111627" y="53944"/>
                      <a:pt x="113488" y="53944"/>
                      <a:pt x="113488" y="53944"/>
                    </a:cubicBezTo>
                    <a:cubicBezTo>
                      <a:pt x="114418" y="53944"/>
                      <a:pt x="115348" y="55045"/>
                      <a:pt x="115348" y="55045"/>
                    </a:cubicBezTo>
                    <a:cubicBezTo>
                      <a:pt x="115348" y="55045"/>
                      <a:pt x="115348" y="58348"/>
                      <a:pt x="114418" y="58348"/>
                    </a:cubicBezTo>
                    <a:cubicBezTo>
                      <a:pt x="114418" y="59449"/>
                      <a:pt x="113488" y="60550"/>
                      <a:pt x="113488" y="60550"/>
                    </a:cubicBezTo>
                    <a:cubicBezTo>
                      <a:pt x="113488" y="60550"/>
                      <a:pt x="114418" y="62752"/>
                      <a:pt x="115348" y="62752"/>
                    </a:cubicBezTo>
                    <a:cubicBezTo>
                      <a:pt x="115348" y="62752"/>
                      <a:pt x="117209" y="62752"/>
                      <a:pt x="117209" y="62752"/>
                    </a:cubicBezTo>
                    <a:cubicBezTo>
                      <a:pt x="118139" y="62752"/>
                      <a:pt x="119069" y="64954"/>
                      <a:pt x="119069" y="64954"/>
                    </a:cubicBezTo>
                    <a:cubicBezTo>
                      <a:pt x="119069" y="64954"/>
                      <a:pt x="120000" y="66055"/>
                      <a:pt x="120000" y="67155"/>
                    </a:cubicBezTo>
                    <a:cubicBezTo>
                      <a:pt x="120000" y="68256"/>
                      <a:pt x="119069" y="70458"/>
                      <a:pt x="119069" y="70458"/>
                    </a:cubicBezTo>
                    <a:cubicBezTo>
                      <a:pt x="119069" y="70458"/>
                      <a:pt x="119069" y="71559"/>
                      <a:pt x="119069" y="72660"/>
                    </a:cubicBezTo>
                    <a:cubicBezTo>
                      <a:pt x="119069" y="72660"/>
                      <a:pt x="118139" y="73761"/>
                      <a:pt x="118139" y="73761"/>
                    </a:cubicBezTo>
                    <a:cubicBezTo>
                      <a:pt x="116279" y="73761"/>
                      <a:pt x="116279" y="73761"/>
                      <a:pt x="116279" y="73761"/>
                    </a:cubicBezTo>
                    <a:cubicBezTo>
                      <a:pt x="116279" y="73761"/>
                      <a:pt x="116279" y="77064"/>
                      <a:pt x="115348" y="77064"/>
                    </a:cubicBezTo>
                    <a:cubicBezTo>
                      <a:pt x="115348" y="77064"/>
                      <a:pt x="114418" y="77064"/>
                      <a:pt x="114418" y="77064"/>
                    </a:cubicBezTo>
                    <a:cubicBezTo>
                      <a:pt x="113488" y="77064"/>
                      <a:pt x="112558" y="78165"/>
                      <a:pt x="112558" y="78165"/>
                    </a:cubicBezTo>
                    <a:cubicBezTo>
                      <a:pt x="112558" y="79266"/>
                      <a:pt x="112558" y="79266"/>
                      <a:pt x="112558" y="79266"/>
                    </a:cubicBezTo>
                    <a:cubicBezTo>
                      <a:pt x="111627" y="81467"/>
                      <a:pt x="111627" y="81467"/>
                      <a:pt x="111627" y="81467"/>
                    </a:cubicBezTo>
                    <a:cubicBezTo>
                      <a:pt x="111627" y="81467"/>
                      <a:pt x="111627" y="81467"/>
                      <a:pt x="110697" y="81467"/>
                    </a:cubicBezTo>
                    <a:cubicBezTo>
                      <a:pt x="110697" y="81467"/>
                      <a:pt x="110697" y="81467"/>
                      <a:pt x="109767" y="81467"/>
                    </a:cubicBezTo>
                    <a:cubicBezTo>
                      <a:pt x="109767" y="82568"/>
                      <a:pt x="108837" y="82568"/>
                      <a:pt x="108837" y="82568"/>
                    </a:cubicBezTo>
                    <a:cubicBezTo>
                      <a:pt x="108837" y="82568"/>
                      <a:pt x="107906" y="81467"/>
                      <a:pt x="106976" y="81467"/>
                    </a:cubicBezTo>
                    <a:cubicBezTo>
                      <a:pt x="106976" y="81467"/>
                      <a:pt x="106046" y="81467"/>
                      <a:pt x="106046" y="82568"/>
                    </a:cubicBezTo>
                    <a:cubicBezTo>
                      <a:pt x="105116" y="83669"/>
                      <a:pt x="105116" y="84770"/>
                      <a:pt x="104186" y="84770"/>
                    </a:cubicBezTo>
                    <a:cubicBezTo>
                      <a:pt x="104186" y="84770"/>
                      <a:pt x="103255" y="85871"/>
                      <a:pt x="103255" y="85871"/>
                    </a:cubicBezTo>
                    <a:cubicBezTo>
                      <a:pt x="103255" y="85871"/>
                      <a:pt x="103255" y="88073"/>
                      <a:pt x="102325" y="88073"/>
                    </a:cubicBezTo>
                    <a:cubicBezTo>
                      <a:pt x="102325" y="89174"/>
                      <a:pt x="101395" y="90275"/>
                      <a:pt x="101395" y="90275"/>
                    </a:cubicBezTo>
                    <a:cubicBezTo>
                      <a:pt x="101395" y="90275"/>
                      <a:pt x="101395" y="91376"/>
                      <a:pt x="101395" y="91376"/>
                    </a:cubicBezTo>
                    <a:cubicBezTo>
                      <a:pt x="101395" y="92477"/>
                      <a:pt x="101395" y="93577"/>
                      <a:pt x="100465" y="94678"/>
                    </a:cubicBezTo>
                    <a:cubicBezTo>
                      <a:pt x="99534" y="94678"/>
                      <a:pt x="97674" y="96880"/>
                      <a:pt x="97674" y="96880"/>
                    </a:cubicBezTo>
                    <a:cubicBezTo>
                      <a:pt x="97674" y="96880"/>
                      <a:pt x="97674" y="96880"/>
                      <a:pt x="97674" y="97981"/>
                    </a:cubicBezTo>
                    <a:cubicBezTo>
                      <a:pt x="98604" y="97981"/>
                      <a:pt x="98604" y="99082"/>
                      <a:pt x="98604" y="99082"/>
                    </a:cubicBezTo>
                    <a:cubicBezTo>
                      <a:pt x="98604" y="101284"/>
                      <a:pt x="98604" y="101284"/>
                      <a:pt x="98604" y="101284"/>
                    </a:cubicBezTo>
                    <a:cubicBezTo>
                      <a:pt x="98604" y="101284"/>
                      <a:pt x="97674" y="102385"/>
                      <a:pt x="97674" y="103486"/>
                    </a:cubicBezTo>
                    <a:cubicBezTo>
                      <a:pt x="98604" y="103486"/>
                      <a:pt x="98604" y="103486"/>
                      <a:pt x="98604" y="103486"/>
                    </a:cubicBezTo>
                    <a:cubicBezTo>
                      <a:pt x="99534" y="105688"/>
                      <a:pt x="99534" y="105688"/>
                      <a:pt x="99534" y="105688"/>
                    </a:cubicBezTo>
                    <a:cubicBezTo>
                      <a:pt x="100465" y="107889"/>
                      <a:pt x="100465" y="107889"/>
                      <a:pt x="100465" y="107889"/>
                    </a:cubicBezTo>
                    <a:cubicBezTo>
                      <a:pt x="101395" y="107889"/>
                      <a:pt x="101395" y="107889"/>
                      <a:pt x="101395" y="107889"/>
                    </a:cubicBezTo>
                    <a:cubicBezTo>
                      <a:pt x="101395" y="107889"/>
                      <a:pt x="102325" y="110091"/>
                      <a:pt x="102325" y="111192"/>
                    </a:cubicBezTo>
                    <a:cubicBezTo>
                      <a:pt x="102325" y="111192"/>
                      <a:pt x="102325" y="113394"/>
                      <a:pt x="102325" y="113394"/>
                    </a:cubicBezTo>
                    <a:cubicBezTo>
                      <a:pt x="100465" y="115596"/>
                      <a:pt x="100465" y="115596"/>
                      <a:pt x="100465" y="115596"/>
                    </a:cubicBezTo>
                    <a:cubicBezTo>
                      <a:pt x="99534" y="117798"/>
                      <a:pt x="99534" y="117798"/>
                      <a:pt x="99534" y="117798"/>
                    </a:cubicBezTo>
                    <a:cubicBezTo>
                      <a:pt x="99534" y="117798"/>
                      <a:pt x="98604" y="117798"/>
                      <a:pt x="98604" y="117798"/>
                    </a:cubicBezTo>
                    <a:cubicBezTo>
                      <a:pt x="97674" y="117798"/>
                      <a:pt x="96744" y="117798"/>
                      <a:pt x="96744" y="117798"/>
                    </a:cubicBezTo>
                    <a:cubicBezTo>
                      <a:pt x="95813" y="118899"/>
                      <a:pt x="95813" y="118899"/>
                      <a:pt x="95813" y="118899"/>
                    </a:cubicBezTo>
                    <a:cubicBezTo>
                      <a:pt x="93953" y="118899"/>
                      <a:pt x="93953" y="118899"/>
                      <a:pt x="93953" y="118899"/>
                    </a:cubicBezTo>
                    <a:cubicBezTo>
                      <a:pt x="92093" y="120000"/>
                      <a:pt x="92093" y="120000"/>
                      <a:pt x="92093" y="120000"/>
                    </a:cubicBezTo>
                    <a:cubicBezTo>
                      <a:pt x="89302" y="120000"/>
                      <a:pt x="89302" y="120000"/>
                      <a:pt x="89302" y="120000"/>
                    </a:cubicBezTo>
                    <a:cubicBezTo>
                      <a:pt x="88372" y="117798"/>
                      <a:pt x="88372" y="117798"/>
                      <a:pt x="88372" y="117798"/>
                    </a:cubicBezTo>
                    <a:cubicBezTo>
                      <a:pt x="87441" y="115596"/>
                      <a:pt x="87441" y="115596"/>
                      <a:pt x="87441" y="115596"/>
                    </a:cubicBezTo>
                    <a:cubicBezTo>
                      <a:pt x="86511" y="114495"/>
                      <a:pt x="86511" y="114495"/>
                      <a:pt x="86511" y="114495"/>
                    </a:cubicBezTo>
                    <a:cubicBezTo>
                      <a:pt x="85581" y="114495"/>
                      <a:pt x="85581" y="114495"/>
                      <a:pt x="85581" y="114495"/>
                    </a:cubicBezTo>
                    <a:cubicBezTo>
                      <a:pt x="82790" y="113394"/>
                      <a:pt x="82790" y="113394"/>
                      <a:pt x="82790" y="113394"/>
                    </a:cubicBezTo>
                    <a:cubicBezTo>
                      <a:pt x="83720" y="111192"/>
                      <a:pt x="83720" y="111192"/>
                      <a:pt x="83720" y="111192"/>
                    </a:cubicBezTo>
                    <a:cubicBezTo>
                      <a:pt x="83720" y="111192"/>
                      <a:pt x="82790" y="108990"/>
                      <a:pt x="82790" y="108990"/>
                    </a:cubicBezTo>
                    <a:cubicBezTo>
                      <a:pt x="81860" y="108990"/>
                      <a:pt x="80930" y="108990"/>
                      <a:pt x="80930" y="108990"/>
                    </a:cubicBezTo>
                    <a:cubicBezTo>
                      <a:pt x="79069" y="106788"/>
                      <a:pt x="79069" y="106788"/>
                      <a:pt x="79069" y="106788"/>
                    </a:cubicBezTo>
                    <a:cubicBezTo>
                      <a:pt x="79069" y="106788"/>
                      <a:pt x="79069" y="105688"/>
                      <a:pt x="78139" y="104587"/>
                    </a:cubicBezTo>
                    <a:cubicBezTo>
                      <a:pt x="77209" y="104587"/>
                      <a:pt x="77209" y="103486"/>
                      <a:pt x="76279" y="103486"/>
                    </a:cubicBezTo>
                    <a:cubicBezTo>
                      <a:pt x="75348" y="103486"/>
                      <a:pt x="73488" y="103486"/>
                      <a:pt x="73488" y="103486"/>
                    </a:cubicBezTo>
                    <a:cubicBezTo>
                      <a:pt x="73488" y="103486"/>
                      <a:pt x="72558" y="101284"/>
                      <a:pt x="71627" y="101284"/>
                    </a:cubicBezTo>
                    <a:cubicBezTo>
                      <a:pt x="71627" y="101284"/>
                      <a:pt x="67906" y="101284"/>
                      <a:pt x="67906" y="101284"/>
                    </a:cubicBezTo>
                    <a:cubicBezTo>
                      <a:pt x="67906" y="101284"/>
                      <a:pt x="68837" y="97981"/>
                      <a:pt x="68837" y="97981"/>
                    </a:cubicBezTo>
                    <a:cubicBezTo>
                      <a:pt x="68837" y="96880"/>
                      <a:pt x="68837" y="93577"/>
                      <a:pt x="68837" y="93577"/>
                    </a:cubicBezTo>
                    <a:cubicBezTo>
                      <a:pt x="68837" y="92477"/>
                      <a:pt x="68837" y="92477"/>
                      <a:pt x="68837" y="92477"/>
                    </a:cubicBezTo>
                    <a:cubicBezTo>
                      <a:pt x="68837" y="92477"/>
                      <a:pt x="67906" y="91376"/>
                      <a:pt x="68837" y="89174"/>
                    </a:cubicBezTo>
                    <a:cubicBezTo>
                      <a:pt x="69767" y="86972"/>
                      <a:pt x="68837" y="88073"/>
                      <a:pt x="69767" y="85871"/>
                    </a:cubicBezTo>
                    <a:cubicBezTo>
                      <a:pt x="70697" y="82568"/>
                      <a:pt x="70697" y="81467"/>
                      <a:pt x="70697" y="81467"/>
                    </a:cubicBezTo>
                    <a:cubicBezTo>
                      <a:pt x="68837" y="80366"/>
                      <a:pt x="68837" y="80366"/>
                      <a:pt x="68837" y="80366"/>
                    </a:cubicBezTo>
                    <a:cubicBezTo>
                      <a:pt x="68837" y="80366"/>
                      <a:pt x="67906" y="79266"/>
                      <a:pt x="66976" y="80366"/>
                    </a:cubicBezTo>
                    <a:cubicBezTo>
                      <a:pt x="66976" y="82568"/>
                      <a:pt x="66046" y="82568"/>
                      <a:pt x="66046" y="82568"/>
                    </a:cubicBezTo>
                    <a:cubicBezTo>
                      <a:pt x="64186" y="85871"/>
                      <a:pt x="64186" y="85871"/>
                      <a:pt x="64186" y="85871"/>
                    </a:cubicBezTo>
                    <a:cubicBezTo>
                      <a:pt x="64186" y="89174"/>
                      <a:pt x="64186" y="89174"/>
                      <a:pt x="64186" y="89174"/>
                    </a:cubicBezTo>
                    <a:cubicBezTo>
                      <a:pt x="64186" y="89174"/>
                      <a:pt x="65116" y="90275"/>
                      <a:pt x="62325" y="90275"/>
                    </a:cubicBezTo>
                    <a:cubicBezTo>
                      <a:pt x="60465" y="90275"/>
                      <a:pt x="58604" y="90275"/>
                      <a:pt x="58604" y="90275"/>
                    </a:cubicBezTo>
                    <a:cubicBezTo>
                      <a:pt x="58604" y="90275"/>
                      <a:pt x="60465" y="92477"/>
                      <a:pt x="58604" y="92477"/>
                    </a:cubicBezTo>
                    <a:cubicBezTo>
                      <a:pt x="55813" y="92477"/>
                      <a:pt x="53023" y="92477"/>
                      <a:pt x="53023" y="92477"/>
                    </a:cubicBezTo>
                    <a:cubicBezTo>
                      <a:pt x="51162" y="90275"/>
                      <a:pt x="51162" y="90275"/>
                      <a:pt x="51162" y="90275"/>
                    </a:cubicBezTo>
                    <a:cubicBezTo>
                      <a:pt x="47441" y="91376"/>
                      <a:pt x="47441" y="91376"/>
                      <a:pt x="47441" y="91376"/>
                    </a:cubicBezTo>
                    <a:cubicBezTo>
                      <a:pt x="47441" y="91376"/>
                      <a:pt x="47441" y="90275"/>
                      <a:pt x="47441" y="88073"/>
                    </a:cubicBezTo>
                    <a:cubicBezTo>
                      <a:pt x="47441" y="86972"/>
                      <a:pt x="46511" y="84770"/>
                      <a:pt x="47441" y="84770"/>
                    </a:cubicBezTo>
                    <a:cubicBezTo>
                      <a:pt x="48372" y="84770"/>
                      <a:pt x="49302" y="83669"/>
                      <a:pt x="49302" y="83669"/>
                    </a:cubicBezTo>
                    <a:cubicBezTo>
                      <a:pt x="48372" y="80366"/>
                      <a:pt x="48372" y="80366"/>
                      <a:pt x="48372" y="80366"/>
                    </a:cubicBezTo>
                    <a:cubicBezTo>
                      <a:pt x="48372" y="80366"/>
                      <a:pt x="48372" y="80366"/>
                      <a:pt x="48372" y="80366"/>
                    </a:cubicBezTo>
                    <a:cubicBezTo>
                      <a:pt x="48372" y="80366"/>
                      <a:pt x="47441" y="80366"/>
                      <a:pt x="47441" y="79266"/>
                    </a:cubicBezTo>
                    <a:cubicBezTo>
                      <a:pt x="47441" y="78165"/>
                      <a:pt x="48372" y="75963"/>
                      <a:pt x="48372" y="75963"/>
                    </a:cubicBezTo>
                    <a:cubicBezTo>
                      <a:pt x="49302" y="74862"/>
                      <a:pt x="49302" y="72660"/>
                      <a:pt x="49302" y="72660"/>
                    </a:cubicBezTo>
                    <a:cubicBezTo>
                      <a:pt x="48372" y="72660"/>
                      <a:pt x="48372" y="72660"/>
                      <a:pt x="48372" y="72660"/>
                    </a:cubicBezTo>
                    <a:cubicBezTo>
                      <a:pt x="48372" y="72660"/>
                      <a:pt x="46511" y="73761"/>
                      <a:pt x="46511" y="71559"/>
                    </a:cubicBezTo>
                    <a:cubicBezTo>
                      <a:pt x="46511" y="70458"/>
                      <a:pt x="45581" y="68256"/>
                      <a:pt x="45581" y="68256"/>
                    </a:cubicBezTo>
                    <a:cubicBezTo>
                      <a:pt x="45581" y="68256"/>
                      <a:pt x="43720" y="67155"/>
                      <a:pt x="43720" y="67155"/>
                    </a:cubicBezTo>
                    <a:cubicBezTo>
                      <a:pt x="42790" y="67155"/>
                      <a:pt x="42790" y="67155"/>
                      <a:pt x="41860" y="68256"/>
                    </a:cubicBezTo>
                    <a:cubicBezTo>
                      <a:pt x="41860" y="68256"/>
                      <a:pt x="39069" y="67155"/>
                      <a:pt x="39069" y="67155"/>
                    </a:cubicBezTo>
                    <a:cubicBezTo>
                      <a:pt x="39069" y="67155"/>
                      <a:pt x="36279" y="67155"/>
                      <a:pt x="36279" y="67155"/>
                    </a:cubicBezTo>
                    <a:cubicBezTo>
                      <a:pt x="35348" y="67155"/>
                      <a:pt x="34418" y="69357"/>
                      <a:pt x="34418" y="69357"/>
                    </a:cubicBezTo>
                    <a:cubicBezTo>
                      <a:pt x="32558" y="66055"/>
                      <a:pt x="32558" y="66055"/>
                      <a:pt x="32558" y="66055"/>
                    </a:cubicBezTo>
                    <a:cubicBezTo>
                      <a:pt x="33488" y="62752"/>
                      <a:pt x="33488" y="62752"/>
                      <a:pt x="33488" y="62752"/>
                    </a:cubicBezTo>
                    <a:cubicBezTo>
                      <a:pt x="33488" y="62752"/>
                      <a:pt x="31627" y="60550"/>
                      <a:pt x="31627" y="59449"/>
                    </a:cubicBezTo>
                    <a:cubicBezTo>
                      <a:pt x="31627" y="59449"/>
                      <a:pt x="30697" y="57247"/>
                      <a:pt x="30697" y="57247"/>
                    </a:cubicBezTo>
                    <a:cubicBezTo>
                      <a:pt x="28837" y="57247"/>
                      <a:pt x="28837" y="57247"/>
                      <a:pt x="28837" y="57247"/>
                    </a:cubicBezTo>
                    <a:cubicBezTo>
                      <a:pt x="27906" y="56146"/>
                      <a:pt x="27906" y="56146"/>
                      <a:pt x="27906" y="56146"/>
                    </a:cubicBezTo>
                    <a:cubicBezTo>
                      <a:pt x="27906" y="56146"/>
                      <a:pt x="26046" y="56146"/>
                      <a:pt x="25116" y="56146"/>
                    </a:cubicBezTo>
                    <a:cubicBezTo>
                      <a:pt x="24186" y="56146"/>
                      <a:pt x="24186" y="56146"/>
                      <a:pt x="23255" y="56146"/>
                    </a:cubicBezTo>
                    <a:cubicBezTo>
                      <a:pt x="23255" y="56146"/>
                      <a:pt x="21395" y="53944"/>
                      <a:pt x="21395" y="53944"/>
                    </a:cubicBezTo>
                    <a:cubicBezTo>
                      <a:pt x="21395" y="52844"/>
                      <a:pt x="21395" y="51743"/>
                      <a:pt x="21395" y="50642"/>
                    </a:cubicBezTo>
                    <a:cubicBezTo>
                      <a:pt x="20465" y="49541"/>
                      <a:pt x="19534" y="47339"/>
                      <a:pt x="19534" y="46238"/>
                    </a:cubicBezTo>
                    <a:cubicBezTo>
                      <a:pt x="19534" y="46238"/>
                      <a:pt x="20465" y="44036"/>
                      <a:pt x="20465" y="44036"/>
                    </a:cubicBezTo>
                    <a:cubicBezTo>
                      <a:pt x="19534" y="42935"/>
                      <a:pt x="17674" y="40733"/>
                      <a:pt x="17674" y="40733"/>
                    </a:cubicBezTo>
                    <a:cubicBezTo>
                      <a:pt x="16744" y="38532"/>
                      <a:pt x="16744" y="38532"/>
                      <a:pt x="16744" y="38532"/>
                    </a:cubicBezTo>
                    <a:cubicBezTo>
                      <a:pt x="16744" y="38532"/>
                      <a:pt x="13953" y="40733"/>
                      <a:pt x="13023" y="40733"/>
                    </a:cubicBezTo>
                    <a:cubicBezTo>
                      <a:pt x="12093" y="40733"/>
                      <a:pt x="10232" y="39633"/>
                      <a:pt x="10232" y="40733"/>
                    </a:cubicBezTo>
                    <a:cubicBezTo>
                      <a:pt x="10232" y="40733"/>
                      <a:pt x="11162" y="42935"/>
                      <a:pt x="10232" y="42935"/>
                    </a:cubicBezTo>
                    <a:cubicBezTo>
                      <a:pt x="9302" y="42935"/>
                      <a:pt x="7441" y="42935"/>
                      <a:pt x="6511" y="41834"/>
                    </a:cubicBezTo>
                    <a:cubicBezTo>
                      <a:pt x="5581" y="40733"/>
                      <a:pt x="5581" y="39633"/>
                      <a:pt x="5581" y="38532"/>
                    </a:cubicBezTo>
                    <a:cubicBezTo>
                      <a:pt x="4651" y="38532"/>
                      <a:pt x="4651" y="36330"/>
                      <a:pt x="3720" y="36330"/>
                    </a:cubicBezTo>
                    <a:cubicBezTo>
                      <a:pt x="2790" y="36330"/>
                      <a:pt x="1860" y="36330"/>
                      <a:pt x="1860" y="35229"/>
                    </a:cubicBezTo>
                    <a:cubicBezTo>
                      <a:pt x="1860" y="35229"/>
                      <a:pt x="1860" y="31926"/>
                      <a:pt x="1860" y="31926"/>
                    </a:cubicBezTo>
                    <a:cubicBezTo>
                      <a:pt x="1860" y="29724"/>
                      <a:pt x="1860" y="29724"/>
                      <a:pt x="1860" y="29724"/>
                    </a:cubicBezTo>
                    <a:cubicBezTo>
                      <a:pt x="1860" y="29724"/>
                      <a:pt x="1860" y="26422"/>
                      <a:pt x="930" y="26422"/>
                    </a:cubicBezTo>
                    <a:cubicBezTo>
                      <a:pt x="930" y="25321"/>
                      <a:pt x="0" y="24220"/>
                      <a:pt x="0" y="24220"/>
                    </a:cubicBezTo>
                    <a:cubicBezTo>
                      <a:pt x="0" y="20917"/>
                      <a:pt x="0" y="20917"/>
                      <a:pt x="0" y="20917"/>
                    </a:cubicBezTo>
                    <a:lnTo>
                      <a:pt x="930" y="19816"/>
                    </a:lnTo>
                    <a:close/>
                  </a:path>
                </a:pathLst>
              </a:custGeom>
              <a:grpFill/>
              <a:ln w="3175" cap="flat" cmpd="sng">
                <a:solidFill>
                  <a:srgbClr val="FFFFFF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45713" tIns="22850" rIns="45713" bIns="22850" anchor="t" anchorCtr="0">
                <a:noAutofit/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7F7F7F"/>
                  </a:solidFill>
                  <a:effectLst/>
                  <a:uLnTx/>
                  <a:uFillTx/>
                  <a:latin typeface="Calibri" panose="020F0502020204030204" pitchFamily="34" charset="0"/>
                  <a:ea typeface="Source Sans Pro"/>
                  <a:cs typeface="Calibri" panose="020F0502020204030204" pitchFamily="34" charset="0"/>
                  <a:sym typeface="Source Sans Pro"/>
                </a:endParaRPr>
              </a:p>
            </p:txBody>
          </p:sp>
          <p:sp>
            <p:nvSpPr>
              <p:cNvPr id="176" name="Shape 2034">
                <a:extLst>
                  <a:ext uri="{FF2B5EF4-FFF2-40B4-BE49-F238E27FC236}">
                    <a16:creationId xmlns:a16="http://schemas.microsoft.com/office/drawing/2014/main" id="{C97FCD49-1BF8-2D48-B766-85AFD771F3BF}"/>
                  </a:ext>
                </a:extLst>
              </p:cNvPr>
              <p:cNvSpPr/>
              <p:nvPr/>
            </p:nvSpPr>
            <p:spPr>
              <a:xfrm>
                <a:off x="5187582" y="2730091"/>
                <a:ext cx="547516" cy="294054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21500" y="24360"/>
                    </a:moveTo>
                    <a:cubicBezTo>
                      <a:pt x="22000" y="24360"/>
                      <a:pt x="25000" y="19849"/>
                      <a:pt x="25000" y="19849"/>
                    </a:cubicBezTo>
                    <a:cubicBezTo>
                      <a:pt x="28000" y="18045"/>
                      <a:pt x="28000" y="18045"/>
                      <a:pt x="28000" y="18045"/>
                    </a:cubicBezTo>
                    <a:cubicBezTo>
                      <a:pt x="29000" y="16240"/>
                      <a:pt x="29000" y="16240"/>
                      <a:pt x="29000" y="16240"/>
                    </a:cubicBezTo>
                    <a:cubicBezTo>
                      <a:pt x="30000" y="12631"/>
                      <a:pt x="30000" y="12631"/>
                      <a:pt x="30000" y="12631"/>
                    </a:cubicBezTo>
                    <a:cubicBezTo>
                      <a:pt x="30000" y="12631"/>
                      <a:pt x="29500" y="10827"/>
                      <a:pt x="31000" y="10827"/>
                    </a:cubicBezTo>
                    <a:cubicBezTo>
                      <a:pt x="32500" y="10827"/>
                      <a:pt x="37000" y="9022"/>
                      <a:pt x="37000" y="9022"/>
                    </a:cubicBezTo>
                    <a:cubicBezTo>
                      <a:pt x="37500" y="7218"/>
                      <a:pt x="37500" y="7218"/>
                      <a:pt x="37500" y="7218"/>
                    </a:cubicBezTo>
                    <a:cubicBezTo>
                      <a:pt x="36500" y="4511"/>
                      <a:pt x="36500" y="4511"/>
                      <a:pt x="36500" y="4511"/>
                    </a:cubicBezTo>
                    <a:cubicBezTo>
                      <a:pt x="36500" y="4511"/>
                      <a:pt x="36500" y="902"/>
                      <a:pt x="36500" y="902"/>
                    </a:cubicBezTo>
                    <a:cubicBezTo>
                      <a:pt x="37000" y="0"/>
                      <a:pt x="39000" y="0"/>
                      <a:pt x="40000" y="0"/>
                    </a:cubicBezTo>
                    <a:cubicBezTo>
                      <a:pt x="41000" y="902"/>
                      <a:pt x="42000" y="1804"/>
                      <a:pt x="42500" y="2706"/>
                    </a:cubicBezTo>
                    <a:cubicBezTo>
                      <a:pt x="42500" y="3609"/>
                      <a:pt x="42500" y="2706"/>
                      <a:pt x="42500" y="4511"/>
                    </a:cubicBezTo>
                    <a:cubicBezTo>
                      <a:pt x="42500" y="6315"/>
                      <a:pt x="42500" y="8120"/>
                      <a:pt x="42500" y="8120"/>
                    </a:cubicBezTo>
                    <a:cubicBezTo>
                      <a:pt x="42500" y="8120"/>
                      <a:pt x="43000" y="9022"/>
                      <a:pt x="43500" y="9924"/>
                    </a:cubicBezTo>
                    <a:cubicBezTo>
                      <a:pt x="44500" y="9924"/>
                      <a:pt x="45500" y="11729"/>
                      <a:pt x="45500" y="10827"/>
                    </a:cubicBezTo>
                    <a:cubicBezTo>
                      <a:pt x="45500" y="10827"/>
                      <a:pt x="46000" y="9924"/>
                      <a:pt x="46500" y="9022"/>
                    </a:cubicBezTo>
                    <a:cubicBezTo>
                      <a:pt x="46500" y="9022"/>
                      <a:pt x="46500" y="9022"/>
                      <a:pt x="46500" y="9022"/>
                    </a:cubicBezTo>
                    <a:cubicBezTo>
                      <a:pt x="46500" y="10827"/>
                      <a:pt x="47000" y="9924"/>
                      <a:pt x="47500" y="9924"/>
                    </a:cubicBezTo>
                    <a:cubicBezTo>
                      <a:pt x="48000" y="9924"/>
                      <a:pt x="50000" y="8120"/>
                      <a:pt x="50000" y="8120"/>
                    </a:cubicBezTo>
                    <a:cubicBezTo>
                      <a:pt x="50000" y="8120"/>
                      <a:pt x="49500" y="5413"/>
                      <a:pt x="49500" y="5413"/>
                    </a:cubicBezTo>
                    <a:cubicBezTo>
                      <a:pt x="49500" y="4511"/>
                      <a:pt x="49500" y="3609"/>
                      <a:pt x="49500" y="2706"/>
                    </a:cubicBezTo>
                    <a:cubicBezTo>
                      <a:pt x="50000" y="1804"/>
                      <a:pt x="50000" y="1804"/>
                      <a:pt x="50000" y="1804"/>
                    </a:cubicBezTo>
                    <a:cubicBezTo>
                      <a:pt x="50500" y="1804"/>
                      <a:pt x="51500" y="2706"/>
                      <a:pt x="51500" y="2706"/>
                    </a:cubicBezTo>
                    <a:cubicBezTo>
                      <a:pt x="51500" y="2706"/>
                      <a:pt x="52500" y="3609"/>
                      <a:pt x="53000" y="3609"/>
                    </a:cubicBezTo>
                    <a:cubicBezTo>
                      <a:pt x="54000" y="3609"/>
                      <a:pt x="53500" y="5413"/>
                      <a:pt x="53500" y="5413"/>
                    </a:cubicBezTo>
                    <a:cubicBezTo>
                      <a:pt x="53500" y="5413"/>
                      <a:pt x="54000" y="8120"/>
                      <a:pt x="55000" y="9022"/>
                    </a:cubicBezTo>
                    <a:cubicBezTo>
                      <a:pt x="56000" y="9924"/>
                      <a:pt x="56000" y="10827"/>
                      <a:pt x="56000" y="11729"/>
                    </a:cubicBezTo>
                    <a:cubicBezTo>
                      <a:pt x="56500" y="11729"/>
                      <a:pt x="57500" y="11729"/>
                      <a:pt x="57500" y="11729"/>
                    </a:cubicBezTo>
                    <a:cubicBezTo>
                      <a:pt x="59000" y="10827"/>
                      <a:pt x="59000" y="10827"/>
                      <a:pt x="59000" y="10827"/>
                    </a:cubicBezTo>
                    <a:cubicBezTo>
                      <a:pt x="59000" y="10827"/>
                      <a:pt x="60000" y="11729"/>
                      <a:pt x="60500" y="13533"/>
                    </a:cubicBezTo>
                    <a:cubicBezTo>
                      <a:pt x="60500" y="14436"/>
                      <a:pt x="62000" y="14436"/>
                      <a:pt x="62500" y="13533"/>
                    </a:cubicBezTo>
                    <a:cubicBezTo>
                      <a:pt x="63000" y="13533"/>
                      <a:pt x="63000" y="13533"/>
                      <a:pt x="63000" y="13533"/>
                    </a:cubicBezTo>
                    <a:cubicBezTo>
                      <a:pt x="63500" y="14436"/>
                      <a:pt x="63500" y="14436"/>
                      <a:pt x="63500" y="14436"/>
                    </a:cubicBezTo>
                    <a:cubicBezTo>
                      <a:pt x="63500" y="14436"/>
                      <a:pt x="64500" y="18045"/>
                      <a:pt x="66000" y="15338"/>
                    </a:cubicBezTo>
                    <a:cubicBezTo>
                      <a:pt x="67500" y="12631"/>
                      <a:pt x="66500" y="15338"/>
                      <a:pt x="66500" y="15338"/>
                    </a:cubicBezTo>
                    <a:cubicBezTo>
                      <a:pt x="66500" y="15338"/>
                      <a:pt x="67500" y="18045"/>
                      <a:pt x="68000" y="18045"/>
                    </a:cubicBezTo>
                    <a:cubicBezTo>
                      <a:pt x="69000" y="18045"/>
                      <a:pt x="69000" y="18045"/>
                      <a:pt x="69000" y="18045"/>
                    </a:cubicBezTo>
                    <a:cubicBezTo>
                      <a:pt x="71000" y="16240"/>
                      <a:pt x="71000" y="16240"/>
                      <a:pt x="71000" y="16240"/>
                    </a:cubicBezTo>
                    <a:cubicBezTo>
                      <a:pt x="72500" y="15338"/>
                      <a:pt x="72500" y="15338"/>
                      <a:pt x="72500" y="15338"/>
                    </a:cubicBezTo>
                    <a:cubicBezTo>
                      <a:pt x="72500" y="15338"/>
                      <a:pt x="74000" y="15338"/>
                      <a:pt x="73500" y="19849"/>
                    </a:cubicBezTo>
                    <a:cubicBezTo>
                      <a:pt x="73500" y="23458"/>
                      <a:pt x="73000" y="22556"/>
                      <a:pt x="73000" y="22556"/>
                    </a:cubicBezTo>
                    <a:cubicBezTo>
                      <a:pt x="72000" y="25263"/>
                      <a:pt x="72000" y="25263"/>
                      <a:pt x="72000" y="25263"/>
                    </a:cubicBezTo>
                    <a:cubicBezTo>
                      <a:pt x="72000" y="27969"/>
                      <a:pt x="72000" y="27969"/>
                      <a:pt x="72000" y="27969"/>
                    </a:cubicBezTo>
                    <a:cubicBezTo>
                      <a:pt x="72000" y="27969"/>
                      <a:pt x="72500" y="27969"/>
                      <a:pt x="73000" y="27969"/>
                    </a:cubicBezTo>
                    <a:cubicBezTo>
                      <a:pt x="73500" y="27969"/>
                      <a:pt x="74000" y="31578"/>
                      <a:pt x="74000" y="31578"/>
                    </a:cubicBezTo>
                    <a:cubicBezTo>
                      <a:pt x="75500" y="32481"/>
                      <a:pt x="75500" y="32481"/>
                      <a:pt x="75500" y="32481"/>
                    </a:cubicBezTo>
                    <a:cubicBezTo>
                      <a:pt x="75500" y="32481"/>
                      <a:pt x="76000" y="33383"/>
                      <a:pt x="77000" y="34285"/>
                    </a:cubicBezTo>
                    <a:cubicBezTo>
                      <a:pt x="77500" y="35187"/>
                      <a:pt x="78000" y="36992"/>
                      <a:pt x="78000" y="36992"/>
                    </a:cubicBezTo>
                    <a:cubicBezTo>
                      <a:pt x="78000" y="36992"/>
                      <a:pt x="78500" y="40601"/>
                      <a:pt x="79000" y="41503"/>
                    </a:cubicBezTo>
                    <a:cubicBezTo>
                      <a:pt x="79000" y="43308"/>
                      <a:pt x="82000" y="39699"/>
                      <a:pt x="82000" y="39699"/>
                    </a:cubicBezTo>
                    <a:cubicBezTo>
                      <a:pt x="82500" y="35187"/>
                      <a:pt x="82500" y="35187"/>
                      <a:pt x="82500" y="35187"/>
                    </a:cubicBezTo>
                    <a:cubicBezTo>
                      <a:pt x="85500" y="33383"/>
                      <a:pt x="85500" y="33383"/>
                      <a:pt x="85500" y="33383"/>
                    </a:cubicBezTo>
                    <a:cubicBezTo>
                      <a:pt x="84500" y="27969"/>
                      <a:pt x="84500" y="27969"/>
                      <a:pt x="84500" y="27969"/>
                    </a:cubicBezTo>
                    <a:cubicBezTo>
                      <a:pt x="83500" y="24360"/>
                      <a:pt x="83500" y="24360"/>
                      <a:pt x="83500" y="24360"/>
                    </a:cubicBezTo>
                    <a:cubicBezTo>
                      <a:pt x="83500" y="24360"/>
                      <a:pt x="85500" y="25263"/>
                      <a:pt x="86000" y="24360"/>
                    </a:cubicBezTo>
                    <a:cubicBezTo>
                      <a:pt x="86500" y="24360"/>
                      <a:pt x="88000" y="25263"/>
                      <a:pt x="88000" y="25263"/>
                    </a:cubicBezTo>
                    <a:cubicBezTo>
                      <a:pt x="93500" y="29774"/>
                      <a:pt x="93500" y="29774"/>
                      <a:pt x="93500" y="29774"/>
                    </a:cubicBezTo>
                    <a:cubicBezTo>
                      <a:pt x="93500" y="29774"/>
                      <a:pt x="95000" y="28872"/>
                      <a:pt x="96000" y="28872"/>
                    </a:cubicBezTo>
                    <a:cubicBezTo>
                      <a:pt x="97000" y="27969"/>
                      <a:pt x="97000" y="26165"/>
                      <a:pt x="97000" y="26165"/>
                    </a:cubicBezTo>
                    <a:cubicBezTo>
                      <a:pt x="97000" y="26165"/>
                      <a:pt x="97500" y="27067"/>
                      <a:pt x="98500" y="28872"/>
                    </a:cubicBezTo>
                    <a:cubicBezTo>
                      <a:pt x="99000" y="31578"/>
                      <a:pt x="98000" y="30676"/>
                      <a:pt x="98000" y="31578"/>
                    </a:cubicBezTo>
                    <a:cubicBezTo>
                      <a:pt x="97500" y="32481"/>
                      <a:pt x="96500" y="35187"/>
                      <a:pt x="96500" y="35187"/>
                    </a:cubicBezTo>
                    <a:cubicBezTo>
                      <a:pt x="96500" y="35187"/>
                      <a:pt x="97000" y="36992"/>
                      <a:pt x="98000" y="36992"/>
                    </a:cubicBezTo>
                    <a:cubicBezTo>
                      <a:pt x="98500" y="36992"/>
                      <a:pt x="98000" y="37894"/>
                      <a:pt x="99000" y="39699"/>
                    </a:cubicBezTo>
                    <a:cubicBezTo>
                      <a:pt x="99500" y="40601"/>
                      <a:pt x="101500" y="41503"/>
                      <a:pt x="101500" y="41503"/>
                    </a:cubicBezTo>
                    <a:cubicBezTo>
                      <a:pt x="103000" y="41503"/>
                      <a:pt x="103000" y="41503"/>
                      <a:pt x="103000" y="41503"/>
                    </a:cubicBezTo>
                    <a:cubicBezTo>
                      <a:pt x="104500" y="38796"/>
                      <a:pt x="104500" y="38796"/>
                      <a:pt x="104500" y="38796"/>
                    </a:cubicBezTo>
                    <a:cubicBezTo>
                      <a:pt x="104500" y="38796"/>
                      <a:pt x="106000" y="39699"/>
                      <a:pt x="106500" y="40601"/>
                    </a:cubicBezTo>
                    <a:cubicBezTo>
                      <a:pt x="107000" y="41503"/>
                      <a:pt x="109500" y="43308"/>
                      <a:pt x="109500" y="43308"/>
                    </a:cubicBezTo>
                    <a:cubicBezTo>
                      <a:pt x="113500" y="41503"/>
                      <a:pt x="113500" y="41503"/>
                      <a:pt x="113500" y="41503"/>
                    </a:cubicBezTo>
                    <a:cubicBezTo>
                      <a:pt x="114000" y="48721"/>
                      <a:pt x="114000" y="48721"/>
                      <a:pt x="114000" y="48721"/>
                    </a:cubicBezTo>
                    <a:cubicBezTo>
                      <a:pt x="114000" y="48721"/>
                      <a:pt x="115000" y="48721"/>
                      <a:pt x="116000" y="51428"/>
                    </a:cubicBezTo>
                    <a:cubicBezTo>
                      <a:pt x="117000" y="53233"/>
                      <a:pt x="116500" y="51428"/>
                      <a:pt x="116500" y="51428"/>
                    </a:cubicBezTo>
                    <a:cubicBezTo>
                      <a:pt x="116500" y="51428"/>
                      <a:pt x="118500" y="53233"/>
                      <a:pt x="118500" y="54135"/>
                    </a:cubicBezTo>
                    <a:cubicBezTo>
                      <a:pt x="118500" y="55939"/>
                      <a:pt x="119000" y="57744"/>
                      <a:pt x="119000" y="57744"/>
                    </a:cubicBezTo>
                    <a:cubicBezTo>
                      <a:pt x="120000" y="61353"/>
                      <a:pt x="120000" y="61353"/>
                      <a:pt x="120000" y="61353"/>
                    </a:cubicBezTo>
                    <a:cubicBezTo>
                      <a:pt x="119500" y="61353"/>
                      <a:pt x="118500" y="61353"/>
                      <a:pt x="118000" y="61353"/>
                    </a:cubicBezTo>
                    <a:cubicBezTo>
                      <a:pt x="118000" y="61353"/>
                      <a:pt x="117500" y="62255"/>
                      <a:pt x="117000" y="62255"/>
                    </a:cubicBezTo>
                    <a:cubicBezTo>
                      <a:pt x="116500" y="62255"/>
                      <a:pt x="116000" y="62255"/>
                      <a:pt x="116000" y="62255"/>
                    </a:cubicBezTo>
                    <a:cubicBezTo>
                      <a:pt x="114500" y="63157"/>
                      <a:pt x="114500" y="63157"/>
                      <a:pt x="114500" y="63157"/>
                    </a:cubicBezTo>
                    <a:cubicBezTo>
                      <a:pt x="113500" y="64962"/>
                      <a:pt x="113500" y="64962"/>
                      <a:pt x="113500" y="64962"/>
                    </a:cubicBezTo>
                    <a:cubicBezTo>
                      <a:pt x="112500" y="66766"/>
                      <a:pt x="112500" y="66766"/>
                      <a:pt x="112500" y="66766"/>
                    </a:cubicBezTo>
                    <a:cubicBezTo>
                      <a:pt x="111500" y="70375"/>
                      <a:pt x="111500" y="70375"/>
                      <a:pt x="111500" y="70375"/>
                    </a:cubicBezTo>
                    <a:cubicBezTo>
                      <a:pt x="111500" y="72180"/>
                      <a:pt x="111500" y="72180"/>
                      <a:pt x="111500" y="72180"/>
                    </a:cubicBezTo>
                    <a:cubicBezTo>
                      <a:pt x="110000" y="74887"/>
                      <a:pt x="110000" y="74887"/>
                      <a:pt x="110000" y="74887"/>
                    </a:cubicBezTo>
                    <a:cubicBezTo>
                      <a:pt x="110000" y="74887"/>
                      <a:pt x="108500" y="76691"/>
                      <a:pt x="108000" y="76691"/>
                    </a:cubicBezTo>
                    <a:cubicBezTo>
                      <a:pt x="107500" y="76691"/>
                      <a:pt x="107500" y="80300"/>
                      <a:pt x="107500" y="80300"/>
                    </a:cubicBezTo>
                    <a:cubicBezTo>
                      <a:pt x="108000" y="83007"/>
                      <a:pt x="108000" y="83007"/>
                      <a:pt x="108000" y="83007"/>
                    </a:cubicBezTo>
                    <a:cubicBezTo>
                      <a:pt x="107500" y="87518"/>
                      <a:pt x="107500" y="87518"/>
                      <a:pt x="107500" y="87518"/>
                    </a:cubicBezTo>
                    <a:cubicBezTo>
                      <a:pt x="105000" y="89323"/>
                      <a:pt x="105000" y="89323"/>
                      <a:pt x="105000" y="89323"/>
                    </a:cubicBezTo>
                    <a:cubicBezTo>
                      <a:pt x="104500" y="92030"/>
                      <a:pt x="104500" y="92030"/>
                      <a:pt x="104500" y="92030"/>
                    </a:cubicBezTo>
                    <a:cubicBezTo>
                      <a:pt x="104000" y="93834"/>
                      <a:pt x="104000" y="93834"/>
                      <a:pt x="104000" y="93834"/>
                    </a:cubicBezTo>
                    <a:cubicBezTo>
                      <a:pt x="104000" y="93834"/>
                      <a:pt x="103000" y="94736"/>
                      <a:pt x="103000" y="94736"/>
                    </a:cubicBezTo>
                    <a:cubicBezTo>
                      <a:pt x="102500" y="93834"/>
                      <a:pt x="102500" y="96541"/>
                      <a:pt x="102500" y="96541"/>
                    </a:cubicBezTo>
                    <a:cubicBezTo>
                      <a:pt x="101500" y="98345"/>
                      <a:pt x="101500" y="98345"/>
                      <a:pt x="101500" y="98345"/>
                    </a:cubicBezTo>
                    <a:cubicBezTo>
                      <a:pt x="101000" y="98345"/>
                      <a:pt x="101000" y="98345"/>
                      <a:pt x="101000" y="98345"/>
                    </a:cubicBezTo>
                    <a:cubicBezTo>
                      <a:pt x="100000" y="99248"/>
                      <a:pt x="100000" y="99248"/>
                      <a:pt x="100000" y="99248"/>
                    </a:cubicBezTo>
                    <a:cubicBezTo>
                      <a:pt x="100000" y="99248"/>
                      <a:pt x="99500" y="100150"/>
                      <a:pt x="99000" y="100150"/>
                    </a:cubicBezTo>
                    <a:cubicBezTo>
                      <a:pt x="99000" y="101052"/>
                      <a:pt x="98500" y="100150"/>
                      <a:pt x="98500" y="100150"/>
                    </a:cubicBezTo>
                    <a:cubicBezTo>
                      <a:pt x="98500" y="100150"/>
                      <a:pt x="97500" y="99248"/>
                      <a:pt x="97000" y="99248"/>
                    </a:cubicBezTo>
                    <a:cubicBezTo>
                      <a:pt x="97000" y="99248"/>
                      <a:pt x="97000" y="100150"/>
                      <a:pt x="96500" y="100150"/>
                    </a:cubicBezTo>
                    <a:cubicBezTo>
                      <a:pt x="96500" y="100150"/>
                      <a:pt x="96500" y="100150"/>
                      <a:pt x="96000" y="101052"/>
                    </a:cubicBezTo>
                    <a:cubicBezTo>
                      <a:pt x="96000" y="101052"/>
                      <a:pt x="95500" y="100150"/>
                      <a:pt x="95000" y="100150"/>
                    </a:cubicBezTo>
                    <a:cubicBezTo>
                      <a:pt x="94500" y="100150"/>
                      <a:pt x="94500" y="99248"/>
                      <a:pt x="94500" y="99248"/>
                    </a:cubicBezTo>
                    <a:cubicBezTo>
                      <a:pt x="94000" y="99248"/>
                      <a:pt x="93500" y="99248"/>
                      <a:pt x="93500" y="99248"/>
                    </a:cubicBezTo>
                    <a:cubicBezTo>
                      <a:pt x="93000" y="99248"/>
                      <a:pt x="92500" y="99248"/>
                      <a:pt x="92500" y="99248"/>
                    </a:cubicBezTo>
                    <a:cubicBezTo>
                      <a:pt x="92500" y="99248"/>
                      <a:pt x="92000" y="100150"/>
                      <a:pt x="92000" y="100150"/>
                    </a:cubicBezTo>
                    <a:cubicBezTo>
                      <a:pt x="91000" y="101052"/>
                      <a:pt x="91000" y="101052"/>
                      <a:pt x="91000" y="101052"/>
                    </a:cubicBezTo>
                    <a:cubicBezTo>
                      <a:pt x="91000" y="101052"/>
                      <a:pt x="91000" y="101954"/>
                      <a:pt x="91000" y="102857"/>
                    </a:cubicBezTo>
                    <a:cubicBezTo>
                      <a:pt x="91000" y="102857"/>
                      <a:pt x="91000" y="103759"/>
                      <a:pt x="90500" y="103759"/>
                    </a:cubicBezTo>
                    <a:cubicBezTo>
                      <a:pt x="90500" y="103759"/>
                      <a:pt x="90000" y="105563"/>
                      <a:pt x="90000" y="105563"/>
                    </a:cubicBezTo>
                    <a:cubicBezTo>
                      <a:pt x="90000" y="105563"/>
                      <a:pt x="90000" y="108270"/>
                      <a:pt x="89500" y="108270"/>
                    </a:cubicBezTo>
                    <a:cubicBezTo>
                      <a:pt x="89500" y="108270"/>
                      <a:pt x="89500" y="109172"/>
                      <a:pt x="89500" y="109172"/>
                    </a:cubicBezTo>
                    <a:cubicBezTo>
                      <a:pt x="89500" y="110977"/>
                      <a:pt x="89500" y="110977"/>
                      <a:pt x="89500" y="110977"/>
                    </a:cubicBezTo>
                    <a:cubicBezTo>
                      <a:pt x="89500" y="111879"/>
                      <a:pt x="89500" y="111879"/>
                      <a:pt x="89500" y="111879"/>
                    </a:cubicBezTo>
                    <a:cubicBezTo>
                      <a:pt x="88500" y="110977"/>
                      <a:pt x="88500" y="110977"/>
                      <a:pt x="88500" y="110977"/>
                    </a:cubicBezTo>
                    <a:cubicBezTo>
                      <a:pt x="87500" y="105563"/>
                      <a:pt x="87500" y="105563"/>
                      <a:pt x="87500" y="105563"/>
                    </a:cubicBezTo>
                    <a:cubicBezTo>
                      <a:pt x="87500" y="105563"/>
                      <a:pt x="86000" y="106466"/>
                      <a:pt x="84500" y="106466"/>
                    </a:cubicBezTo>
                    <a:cubicBezTo>
                      <a:pt x="83000" y="105563"/>
                      <a:pt x="82000" y="103759"/>
                      <a:pt x="81500" y="103759"/>
                    </a:cubicBezTo>
                    <a:cubicBezTo>
                      <a:pt x="81500" y="102857"/>
                      <a:pt x="79500" y="103759"/>
                      <a:pt x="79500" y="103759"/>
                    </a:cubicBezTo>
                    <a:cubicBezTo>
                      <a:pt x="79000" y="107368"/>
                      <a:pt x="79000" y="107368"/>
                      <a:pt x="79000" y="107368"/>
                    </a:cubicBezTo>
                    <a:cubicBezTo>
                      <a:pt x="73500" y="106466"/>
                      <a:pt x="73500" y="106466"/>
                      <a:pt x="73500" y="106466"/>
                    </a:cubicBezTo>
                    <a:cubicBezTo>
                      <a:pt x="71500" y="104661"/>
                      <a:pt x="71500" y="104661"/>
                      <a:pt x="71500" y="104661"/>
                    </a:cubicBezTo>
                    <a:cubicBezTo>
                      <a:pt x="68000" y="101954"/>
                      <a:pt x="68000" y="101954"/>
                      <a:pt x="68000" y="101954"/>
                    </a:cubicBezTo>
                    <a:cubicBezTo>
                      <a:pt x="67000" y="101052"/>
                      <a:pt x="67000" y="101052"/>
                      <a:pt x="67000" y="101052"/>
                    </a:cubicBezTo>
                    <a:cubicBezTo>
                      <a:pt x="67000" y="101052"/>
                      <a:pt x="65000" y="101052"/>
                      <a:pt x="64500" y="101052"/>
                    </a:cubicBezTo>
                    <a:cubicBezTo>
                      <a:pt x="64000" y="101052"/>
                      <a:pt x="62000" y="100150"/>
                      <a:pt x="62000" y="100150"/>
                    </a:cubicBezTo>
                    <a:cubicBezTo>
                      <a:pt x="62000" y="100150"/>
                      <a:pt x="60000" y="99248"/>
                      <a:pt x="59500" y="99248"/>
                    </a:cubicBezTo>
                    <a:cubicBezTo>
                      <a:pt x="59000" y="99248"/>
                      <a:pt x="58000" y="99248"/>
                      <a:pt x="58000" y="99248"/>
                    </a:cubicBezTo>
                    <a:cubicBezTo>
                      <a:pt x="55500" y="98345"/>
                      <a:pt x="55500" y="98345"/>
                      <a:pt x="55500" y="98345"/>
                    </a:cubicBezTo>
                    <a:cubicBezTo>
                      <a:pt x="55500" y="98345"/>
                      <a:pt x="54000" y="96541"/>
                      <a:pt x="53000" y="97443"/>
                    </a:cubicBezTo>
                    <a:cubicBezTo>
                      <a:pt x="52500" y="97443"/>
                      <a:pt x="53000" y="100150"/>
                      <a:pt x="53000" y="100150"/>
                    </a:cubicBezTo>
                    <a:cubicBezTo>
                      <a:pt x="53000" y="100150"/>
                      <a:pt x="52500" y="104661"/>
                      <a:pt x="53000" y="105563"/>
                    </a:cubicBezTo>
                    <a:cubicBezTo>
                      <a:pt x="53000" y="107368"/>
                      <a:pt x="52000" y="109172"/>
                      <a:pt x="52000" y="109172"/>
                    </a:cubicBezTo>
                    <a:cubicBezTo>
                      <a:pt x="50500" y="110075"/>
                      <a:pt x="50500" y="110075"/>
                      <a:pt x="50500" y="110075"/>
                    </a:cubicBezTo>
                    <a:cubicBezTo>
                      <a:pt x="50500" y="110075"/>
                      <a:pt x="49500" y="112781"/>
                      <a:pt x="49000" y="112781"/>
                    </a:cubicBezTo>
                    <a:cubicBezTo>
                      <a:pt x="48500" y="112781"/>
                      <a:pt x="48500" y="118195"/>
                      <a:pt x="48500" y="118195"/>
                    </a:cubicBezTo>
                    <a:cubicBezTo>
                      <a:pt x="46500" y="119097"/>
                      <a:pt x="46500" y="119097"/>
                      <a:pt x="46500" y="119097"/>
                    </a:cubicBezTo>
                    <a:cubicBezTo>
                      <a:pt x="44500" y="116390"/>
                      <a:pt x="44500" y="116390"/>
                      <a:pt x="44500" y="116390"/>
                    </a:cubicBezTo>
                    <a:cubicBezTo>
                      <a:pt x="43000" y="118195"/>
                      <a:pt x="43000" y="118195"/>
                      <a:pt x="43000" y="118195"/>
                    </a:cubicBezTo>
                    <a:cubicBezTo>
                      <a:pt x="42500" y="120000"/>
                      <a:pt x="42500" y="120000"/>
                      <a:pt x="42500" y="120000"/>
                    </a:cubicBezTo>
                    <a:cubicBezTo>
                      <a:pt x="42500" y="120000"/>
                      <a:pt x="40000" y="119097"/>
                      <a:pt x="40000" y="119097"/>
                    </a:cubicBezTo>
                    <a:cubicBezTo>
                      <a:pt x="39500" y="119097"/>
                      <a:pt x="37000" y="118195"/>
                      <a:pt x="37000" y="118195"/>
                    </a:cubicBezTo>
                    <a:cubicBezTo>
                      <a:pt x="37000" y="118195"/>
                      <a:pt x="35500" y="115488"/>
                      <a:pt x="35000" y="114586"/>
                    </a:cubicBezTo>
                    <a:cubicBezTo>
                      <a:pt x="34500" y="113684"/>
                      <a:pt x="32500" y="111879"/>
                      <a:pt x="32000" y="110977"/>
                    </a:cubicBezTo>
                    <a:cubicBezTo>
                      <a:pt x="31500" y="110977"/>
                      <a:pt x="31500" y="110075"/>
                      <a:pt x="31500" y="110075"/>
                    </a:cubicBezTo>
                    <a:cubicBezTo>
                      <a:pt x="30500" y="108270"/>
                      <a:pt x="31000" y="108270"/>
                      <a:pt x="30000" y="107368"/>
                    </a:cubicBezTo>
                    <a:cubicBezTo>
                      <a:pt x="29000" y="106466"/>
                      <a:pt x="28000" y="106466"/>
                      <a:pt x="28000" y="105563"/>
                    </a:cubicBezTo>
                    <a:cubicBezTo>
                      <a:pt x="28000" y="104661"/>
                      <a:pt x="28500" y="102857"/>
                      <a:pt x="27500" y="102857"/>
                    </a:cubicBezTo>
                    <a:cubicBezTo>
                      <a:pt x="26000" y="103759"/>
                      <a:pt x="25500" y="104661"/>
                      <a:pt x="25000" y="103759"/>
                    </a:cubicBezTo>
                    <a:cubicBezTo>
                      <a:pt x="24000" y="101954"/>
                      <a:pt x="24000" y="101954"/>
                      <a:pt x="23500" y="100150"/>
                    </a:cubicBezTo>
                    <a:cubicBezTo>
                      <a:pt x="23500" y="98345"/>
                      <a:pt x="23500" y="96541"/>
                      <a:pt x="22500" y="96541"/>
                    </a:cubicBezTo>
                    <a:cubicBezTo>
                      <a:pt x="21500" y="96541"/>
                      <a:pt x="21000" y="95639"/>
                      <a:pt x="21000" y="95639"/>
                    </a:cubicBezTo>
                    <a:cubicBezTo>
                      <a:pt x="21000" y="95639"/>
                      <a:pt x="20500" y="96541"/>
                      <a:pt x="20000" y="94736"/>
                    </a:cubicBezTo>
                    <a:cubicBezTo>
                      <a:pt x="19500" y="92030"/>
                      <a:pt x="21000" y="93834"/>
                      <a:pt x="19500" y="90225"/>
                    </a:cubicBezTo>
                    <a:cubicBezTo>
                      <a:pt x="17500" y="87518"/>
                      <a:pt x="18000" y="88421"/>
                      <a:pt x="17000" y="86616"/>
                    </a:cubicBezTo>
                    <a:cubicBezTo>
                      <a:pt x="16000" y="84812"/>
                      <a:pt x="13000" y="86616"/>
                      <a:pt x="13000" y="86616"/>
                    </a:cubicBezTo>
                    <a:cubicBezTo>
                      <a:pt x="13000" y="86616"/>
                      <a:pt x="13000" y="85714"/>
                      <a:pt x="12000" y="83909"/>
                    </a:cubicBezTo>
                    <a:cubicBezTo>
                      <a:pt x="11000" y="82105"/>
                      <a:pt x="11500" y="83007"/>
                      <a:pt x="10500" y="81203"/>
                    </a:cubicBezTo>
                    <a:cubicBezTo>
                      <a:pt x="9500" y="78496"/>
                      <a:pt x="9500" y="79398"/>
                      <a:pt x="9500" y="76691"/>
                    </a:cubicBezTo>
                    <a:cubicBezTo>
                      <a:pt x="9000" y="73984"/>
                      <a:pt x="9500" y="73082"/>
                      <a:pt x="8500" y="71278"/>
                    </a:cubicBezTo>
                    <a:cubicBezTo>
                      <a:pt x="7500" y="69473"/>
                      <a:pt x="7000" y="67669"/>
                      <a:pt x="7000" y="67669"/>
                    </a:cubicBezTo>
                    <a:cubicBezTo>
                      <a:pt x="7000" y="67669"/>
                      <a:pt x="6000" y="65864"/>
                      <a:pt x="7000" y="63157"/>
                    </a:cubicBezTo>
                    <a:cubicBezTo>
                      <a:pt x="8000" y="61353"/>
                      <a:pt x="8000" y="61353"/>
                      <a:pt x="8000" y="59548"/>
                    </a:cubicBezTo>
                    <a:cubicBezTo>
                      <a:pt x="8000" y="58646"/>
                      <a:pt x="8500" y="56842"/>
                      <a:pt x="7000" y="55037"/>
                    </a:cubicBezTo>
                    <a:cubicBezTo>
                      <a:pt x="5500" y="53233"/>
                      <a:pt x="5500" y="53233"/>
                      <a:pt x="4000" y="51428"/>
                    </a:cubicBezTo>
                    <a:cubicBezTo>
                      <a:pt x="3000" y="50526"/>
                      <a:pt x="2500" y="50526"/>
                      <a:pt x="2000" y="49624"/>
                    </a:cubicBezTo>
                    <a:cubicBezTo>
                      <a:pt x="1500" y="48721"/>
                      <a:pt x="500" y="42406"/>
                      <a:pt x="500" y="42406"/>
                    </a:cubicBezTo>
                    <a:cubicBezTo>
                      <a:pt x="0" y="39699"/>
                      <a:pt x="0" y="39699"/>
                      <a:pt x="0" y="39699"/>
                    </a:cubicBezTo>
                    <a:cubicBezTo>
                      <a:pt x="2500" y="39699"/>
                      <a:pt x="2500" y="39699"/>
                      <a:pt x="2500" y="39699"/>
                    </a:cubicBezTo>
                    <a:cubicBezTo>
                      <a:pt x="3000" y="43308"/>
                      <a:pt x="3000" y="43308"/>
                      <a:pt x="3000" y="43308"/>
                    </a:cubicBezTo>
                    <a:cubicBezTo>
                      <a:pt x="3500" y="46015"/>
                      <a:pt x="3500" y="46015"/>
                      <a:pt x="3500" y="46015"/>
                    </a:cubicBezTo>
                    <a:cubicBezTo>
                      <a:pt x="5000" y="40601"/>
                      <a:pt x="5000" y="40601"/>
                      <a:pt x="5000" y="40601"/>
                    </a:cubicBezTo>
                    <a:cubicBezTo>
                      <a:pt x="7000" y="36090"/>
                      <a:pt x="7000" y="36090"/>
                      <a:pt x="7000" y="36090"/>
                    </a:cubicBezTo>
                    <a:cubicBezTo>
                      <a:pt x="7000" y="36090"/>
                      <a:pt x="7000" y="36090"/>
                      <a:pt x="8500" y="36090"/>
                    </a:cubicBezTo>
                    <a:cubicBezTo>
                      <a:pt x="9500" y="36090"/>
                      <a:pt x="11000" y="34285"/>
                      <a:pt x="11500" y="34285"/>
                    </a:cubicBezTo>
                    <a:cubicBezTo>
                      <a:pt x="12500" y="34285"/>
                      <a:pt x="14000" y="35187"/>
                      <a:pt x="14500" y="35187"/>
                    </a:cubicBezTo>
                    <a:cubicBezTo>
                      <a:pt x="15500" y="34285"/>
                      <a:pt x="16000" y="34285"/>
                      <a:pt x="16000" y="32481"/>
                    </a:cubicBezTo>
                    <a:cubicBezTo>
                      <a:pt x="16500" y="31578"/>
                      <a:pt x="15500" y="29774"/>
                      <a:pt x="17500" y="28872"/>
                    </a:cubicBezTo>
                    <a:cubicBezTo>
                      <a:pt x="19000" y="27067"/>
                      <a:pt x="19500" y="27067"/>
                      <a:pt x="19500" y="27067"/>
                    </a:cubicBezTo>
                    <a:lnTo>
                      <a:pt x="21500" y="24360"/>
                    </a:lnTo>
                    <a:close/>
                  </a:path>
                </a:pathLst>
              </a:custGeom>
              <a:grpFill/>
              <a:ln w="3175" cap="flat" cmpd="sng">
                <a:solidFill>
                  <a:srgbClr val="FFFFFF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45713" tIns="22850" rIns="45713" bIns="22850" anchor="t" anchorCtr="0">
                <a:noAutofit/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7F7F7F"/>
                  </a:solidFill>
                  <a:effectLst/>
                  <a:uLnTx/>
                  <a:uFillTx/>
                  <a:latin typeface="Calibri" panose="020F0502020204030204" pitchFamily="34" charset="0"/>
                  <a:ea typeface="Source Sans Pro"/>
                  <a:cs typeface="Calibri" panose="020F0502020204030204" pitchFamily="34" charset="0"/>
                  <a:sym typeface="Source Sans Pro"/>
                </a:endParaRPr>
              </a:p>
            </p:txBody>
          </p:sp>
          <p:sp>
            <p:nvSpPr>
              <p:cNvPr id="177" name="Shape 2035">
                <a:extLst>
                  <a:ext uri="{FF2B5EF4-FFF2-40B4-BE49-F238E27FC236}">
                    <a16:creationId xmlns:a16="http://schemas.microsoft.com/office/drawing/2014/main" id="{7C4E9D30-9814-8F43-9B3E-4622F41CA860}"/>
                  </a:ext>
                </a:extLst>
              </p:cNvPr>
              <p:cNvSpPr/>
              <p:nvPr/>
            </p:nvSpPr>
            <p:spPr>
              <a:xfrm>
                <a:off x="7687685" y="3123231"/>
                <a:ext cx="662956" cy="236523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95257" y="77383"/>
                    </a:moveTo>
                    <a:cubicBezTo>
                      <a:pt x="95670" y="77383"/>
                      <a:pt x="95670" y="77383"/>
                      <a:pt x="95670" y="77383"/>
                    </a:cubicBezTo>
                    <a:cubicBezTo>
                      <a:pt x="95257" y="76261"/>
                      <a:pt x="95257" y="76261"/>
                      <a:pt x="95257" y="76261"/>
                    </a:cubicBezTo>
                    <a:cubicBezTo>
                      <a:pt x="95257" y="76261"/>
                      <a:pt x="96082" y="75140"/>
                      <a:pt x="96082" y="75140"/>
                    </a:cubicBezTo>
                    <a:cubicBezTo>
                      <a:pt x="96082" y="75140"/>
                      <a:pt x="96082" y="75140"/>
                      <a:pt x="96082" y="75140"/>
                    </a:cubicBezTo>
                    <a:cubicBezTo>
                      <a:pt x="96082" y="75140"/>
                      <a:pt x="96082" y="75140"/>
                      <a:pt x="96082" y="75140"/>
                    </a:cubicBezTo>
                    <a:cubicBezTo>
                      <a:pt x="96082" y="75140"/>
                      <a:pt x="96082" y="75140"/>
                      <a:pt x="96082" y="75140"/>
                    </a:cubicBezTo>
                    <a:cubicBezTo>
                      <a:pt x="96082" y="75140"/>
                      <a:pt x="96082" y="75140"/>
                      <a:pt x="96082" y="75140"/>
                    </a:cubicBezTo>
                    <a:cubicBezTo>
                      <a:pt x="96082" y="75140"/>
                      <a:pt x="96082" y="75140"/>
                      <a:pt x="96082" y="75140"/>
                    </a:cubicBezTo>
                    <a:cubicBezTo>
                      <a:pt x="96082" y="75140"/>
                      <a:pt x="96082" y="75140"/>
                      <a:pt x="96082" y="75140"/>
                    </a:cubicBezTo>
                    <a:cubicBezTo>
                      <a:pt x="96494" y="75140"/>
                      <a:pt x="96494" y="75140"/>
                      <a:pt x="96494" y="75140"/>
                    </a:cubicBezTo>
                    <a:cubicBezTo>
                      <a:pt x="96494" y="75140"/>
                      <a:pt x="96494" y="75140"/>
                      <a:pt x="96494" y="75140"/>
                    </a:cubicBezTo>
                    <a:cubicBezTo>
                      <a:pt x="96907" y="75140"/>
                      <a:pt x="97731" y="75140"/>
                      <a:pt x="98144" y="75140"/>
                    </a:cubicBezTo>
                    <a:cubicBezTo>
                      <a:pt x="98144" y="75140"/>
                      <a:pt x="98144" y="75140"/>
                      <a:pt x="98144" y="75140"/>
                    </a:cubicBezTo>
                    <a:cubicBezTo>
                      <a:pt x="98144" y="75140"/>
                      <a:pt x="98144" y="75140"/>
                      <a:pt x="98144" y="75140"/>
                    </a:cubicBezTo>
                    <a:cubicBezTo>
                      <a:pt x="98144" y="75140"/>
                      <a:pt x="98144" y="75140"/>
                      <a:pt x="98144" y="75140"/>
                    </a:cubicBezTo>
                    <a:cubicBezTo>
                      <a:pt x="98144" y="75140"/>
                      <a:pt x="98144" y="75140"/>
                      <a:pt x="98144" y="75140"/>
                    </a:cubicBezTo>
                    <a:cubicBezTo>
                      <a:pt x="98144" y="75140"/>
                      <a:pt x="98144" y="75140"/>
                      <a:pt x="98144" y="75140"/>
                    </a:cubicBezTo>
                    <a:cubicBezTo>
                      <a:pt x="98556" y="75140"/>
                      <a:pt x="98556" y="75140"/>
                      <a:pt x="98556" y="75140"/>
                    </a:cubicBezTo>
                    <a:cubicBezTo>
                      <a:pt x="98556" y="75140"/>
                      <a:pt x="98556" y="75140"/>
                      <a:pt x="98556" y="75140"/>
                    </a:cubicBezTo>
                    <a:cubicBezTo>
                      <a:pt x="98556" y="75140"/>
                      <a:pt x="98556" y="75140"/>
                      <a:pt x="98556" y="75140"/>
                    </a:cubicBezTo>
                    <a:cubicBezTo>
                      <a:pt x="98556" y="75140"/>
                      <a:pt x="98556" y="75140"/>
                      <a:pt x="98556" y="75140"/>
                    </a:cubicBezTo>
                    <a:cubicBezTo>
                      <a:pt x="98556" y="75140"/>
                      <a:pt x="98556" y="75140"/>
                      <a:pt x="98556" y="75140"/>
                    </a:cubicBezTo>
                    <a:cubicBezTo>
                      <a:pt x="98556" y="75140"/>
                      <a:pt x="98556" y="75140"/>
                      <a:pt x="98556" y="75140"/>
                    </a:cubicBezTo>
                    <a:cubicBezTo>
                      <a:pt x="98969" y="75140"/>
                      <a:pt x="98969" y="75140"/>
                      <a:pt x="98969" y="75140"/>
                    </a:cubicBezTo>
                    <a:cubicBezTo>
                      <a:pt x="98969" y="75140"/>
                      <a:pt x="98969" y="75140"/>
                      <a:pt x="98969" y="75140"/>
                    </a:cubicBezTo>
                    <a:cubicBezTo>
                      <a:pt x="98969" y="75140"/>
                      <a:pt x="98969" y="75140"/>
                      <a:pt x="98969" y="75140"/>
                    </a:cubicBezTo>
                    <a:cubicBezTo>
                      <a:pt x="98969" y="75140"/>
                      <a:pt x="98969" y="75140"/>
                      <a:pt x="98969" y="75140"/>
                    </a:cubicBezTo>
                    <a:cubicBezTo>
                      <a:pt x="98969" y="75140"/>
                      <a:pt x="98969" y="75140"/>
                      <a:pt x="98969" y="75140"/>
                    </a:cubicBezTo>
                    <a:cubicBezTo>
                      <a:pt x="98969" y="75140"/>
                      <a:pt x="98969" y="75140"/>
                      <a:pt x="98969" y="75140"/>
                    </a:cubicBezTo>
                    <a:cubicBezTo>
                      <a:pt x="98969" y="76261"/>
                      <a:pt x="98969" y="76261"/>
                      <a:pt x="98969" y="76261"/>
                    </a:cubicBezTo>
                    <a:cubicBezTo>
                      <a:pt x="98969" y="76261"/>
                      <a:pt x="98969" y="76261"/>
                      <a:pt x="98969" y="76261"/>
                    </a:cubicBezTo>
                    <a:cubicBezTo>
                      <a:pt x="98969" y="76261"/>
                      <a:pt x="98969" y="76261"/>
                      <a:pt x="98969" y="76261"/>
                    </a:cubicBezTo>
                    <a:cubicBezTo>
                      <a:pt x="98969" y="76261"/>
                      <a:pt x="98969" y="76261"/>
                      <a:pt x="98969" y="76261"/>
                    </a:cubicBezTo>
                    <a:cubicBezTo>
                      <a:pt x="98969" y="76261"/>
                      <a:pt x="98969" y="76261"/>
                      <a:pt x="98969" y="76261"/>
                    </a:cubicBezTo>
                    <a:cubicBezTo>
                      <a:pt x="98969" y="76261"/>
                      <a:pt x="98969" y="76261"/>
                      <a:pt x="98969" y="76261"/>
                    </a:cubicBezTo>
                    <a:cubicBezTo>
                      <a:pt x="98969" y="76261"/>
                      <a:pt x="98969" y="76261"/>
                      <a:pt x="98969" y="76261"/>
                    </a:cubicBezTo>
                    <a:cubicBezTo>
                      <a:pt x="99381" y="76261"/>
                      <a:pt x="99381" y="76261"/>
                      <a:pt x="99381" y="76261"/>
                    </a:cubicBezTo>
                    <a:cubicBezTo>
                      <a:pt x="99381" y="76261"/>
                      <a:pt x="99381" y="76261"/>
                      <a:pt x="99381" y="76261"/>
                    </a:cubicBezTo>
                    <a:cubicBezTo>
                      <a:pt x="99381" y="76261"/>
                      <a:pt x="99381" y="76261"/>
                      <a:pt x="99381" y="76261"/>
                    </a:cubicBezTo>
                    <a:cubicBezTo>
                      <a:pt x="99381" y="76261"/>
                      <a:pt x="99381" y="76261"/>
                      <a:pt x="99381" y="76261"/>
                    </a:cubicBezTo>
                    <a:cubicBezTo>
                      <a:pt x="99381" y="76261"/>
                      <a:pt x="99381" y="76261"/>
                      <a:pt x="99381" y="76261"/>
                    </a:cubicBezTo>
                    <a:cubicBezTo>
                      <a:pt x="99381" y="76261"/>
                      <a:pt x="99381" y="76261"/>
                      <a:pt x="99381" y="76261"/>
                    </a:cubicBezTo>
                    <a:cubicBezTo>
                      <a:pt x="99381" y="76261"/>
                      <a:pt x="99381" y="76261"/>
                      <a:pt x="99381" y="76261"/>
                    </a:cubicBezTo>
                    <a:cubicBezTo>
                      <a:pt x="99381" y="76261"/>
                      <a:pt x="99381" y="76261"/>
                      <a:pt x="99381" y="76261"/>
                    </a:cubicBezTo>
                    <a:cubicBezTo>
                      <a:pt x="99381" y="76261"/>
                      <a:pt x="99381" y="76261"/>
                      <a:pt x="99381" y="76261"/>
                    </a:cubicBezTo>
                    <a:cubicBezTo>
                      <a:pt x="99381" y="76261"/>
                      <a:pt x="99381" y="76261"/>
                      <a:pt x="99381" y="76261"/>
                    </a:cubicBezTo>
                    <a:cubicBezTo>
                      <a:pt x="99381" y="76261"/>
                      <a:pt x="99381" y="76261"/>
                      <a:pt x="99381" y="76261"/>
                    </a:cubicBezTo>
                    <a:cubicBezTo>
                      <a:pt x="99793" y="75140"/>
                      <a:pt x="99793" y="75140"/>
                      <a:pt x="99793" y="75140"/>
                    </a:cubicBezTo>
                    <a:cubicBezTo>
                      <a:pt x="99793" y="75140"/>
                      <a:pt x="99793" y="75140"/>
                      <a:pt x="99793" y="75140"/>
                    </a:cubicBezTo>
                    <a:cubicBezTo>
                      <a:pt x="99793" y="75140"/>
                      <a:pt x="99793" y="75140"/>
                      <a:pt x="99793" y="75140"/>
                    </a:cubicBezTo>
                    <a:cubicBezTo>
                      <a:pt x="99793" y="75140"/>
                      <a:pt x="99793" y="75140"/>
                      <a:pt x="99793" y="75140"/>
                    </a:cubicBezTo>
                    <a:cubicBezTo>
                      <a:pt x="99793" y="75140"/>
                      <a:pt x="99793" y="75140"/>
                      <a:pt x="99793" y="75140"/>
                    </a:cubicBezTo>
                    <a:cubicBezTo>
                      <a:pt x="99793" y="75140"/>
                      <a:pt x="99793" y="75140"/>
                      <a:pt x="99793" y="75140"/>
                    </a:cubicBezTo>
                    <a:cubicBezTo>
                      <a:pt x="100206" y="75140"/>
                      <a:pt x="100206" y="75140"/>
                      <a:pt x="100206" y="75140"/>
                    </a:cubicBezTo>
                    <a:cubicBezTo>
                      <a:pt x="100206" y="75140"/>
                      <a:pt x="100206" y="75140"/>
                      <a:pt x="100206" y="75140"/>
                    </a:cubicBezTo>
                    <a:cubicBezTo>
                      <a:pt x="100206" y="75140"/>
                      <a:pt x="100206" y="75140"/>
                      <a:pt x="100206" y="75140"/>
                    </a:cubicBezTo>
                    <a:cubicBezTo>
                      <a:pt x="100206" y="75140"/>
                      <a:pt x="100206" y="75140"/>
                      <a:pt x="100206" y="75140"/>
                    </a:cubicBezTo>
                    <a:cubicBezTo>
                      <a:pt x="100206" y="75140"/>
                      <a:pt x="100206" y="75140"/>
                      <a:pt x="100206" y="75140"/>
                    </a:cubicBezTo>
                    <a:cubicBezTo>
                      <a:pt x="100206" y="75140"/>
                      <a:pt x="100206" y="75140"/>
                      <a:pt x="100206" y="75140"/>
                    </a:cubicBezTo>
                    <a:cubicBezTo>
                      <a:pt x="100618" y="75140"/>
                      <a:pt x="100618" y="75140"/>
                      <a:pt x="100618" y="75140"/>
                    </a:cubicBezTo>
                    <a:cubicBezTo>
                      <a:pt x="100618" y="75140"/>
                      <a:pt x="100618" y="75140"/>
                      <a:pt x="100618" y="75140"/>
                    </a:cubicBezTo>
                    <a:cubicBezTo>
                      <a:pt x="100618" y="75140"/>
                      <a:pt x="100618" y="75140"/>
                      <a:pt x="100618" y="75140"/>
                    </a:cubicBezTo>
                    <a:cubicBezTo>
                      <a:pt x="100618" y="75140"/>
                      <a:pt x="100618" y="75140"/>
                      <a:pt x="100618" y="75140"/>
                    </a:cubicBezTo>
                    <a:cubicBezTo>
                      <a:pt x="100618" y="75140"/>
                      <a:pt x="100618" y="75140"/>
                      <a:pt x="100618" y="75140"/>
                    </a:cubicBezTo>
                    <a:cubicBezTo>
                      <a:pt x="101030" y="75140"/>
                      <a:pt x="101030" y="75140"/>
                      <a:pt x="101030" y="75140"/>
                    </a:cubicBezTo>
                    <a:cubicBezTo>
                      <a:pt x="101030" y="75140"/>
                      <a:pt x="101030" y="75140"/>
                      <a:pt x="101030" y="75140"/>
                    </a:cubicBezTo>
                    <a:cubicBezTo>
                      <a:pt x="101030" y="75140"/>
                      <a:pt x="101030" y="75140"/>
                      <a:pt x="101030" y="75140"/>
                    </a:cubicBezTo>
                    <a:cubicBezTo>
                      <a:pt x="101030" y="75140"/>
                      <a:pt x="101030" y="75140"/>
                      <a:pt x="101030" y="75140"/>
                    </a:cubicBezTo>
                    <a:cubicBezTo>
                      <a:pt x="101030" y="75140"/>
                      <a:pt x="101030" y="75140"/>
                      <a:pt x="101030" y="75140"/>
                    </a:cubicBezTo>
                    <a:cubicBezTo>
                      <a:pt x="101443" y="75140"/>
                      <a:pt x="101443" y="75140"/>
                      <a:pt x="101443" y="75140"/>
                    </a:cubicBezTo>
                    <a:cubicBezTo>
                      <a:pt x="101443" y="75140"/>
                      <a:pt x="101443" y="75140"/>
                      <a:pt x="101443" y="75140"/>
                    </a:cubicBezTo>
                    <a:cubicBezTo>
                      <a:pt x="101443" y="75140"/>
                      <a:pt x="101443" y="75140"/>
                      <a:pt x="101443" y="75140"/>
                    </a:cubicBezTo>
                    <a:cubicBezTo>
                      <a:pt x="101443" y="75140"/>
                      <a:pt x="101443" y="75140"/>
                      <a:pt x="101443" y="75140"/>
                    </a:cubicBezTo>
                    <a:cubicBezTo>
                      <a:pt x="101443" y="75140"/>
                      <a:pt x="101443" y="75140"/>
                      <a:pt x="101443" y="75140"/>
                    </a:cubicBezTo>
                    <a:cubicBezTo>
                      <a:pt x="101443" y="75140"/>
                      <a:pt x="101443" y="75140"/>
                      <a:pt x="101443" y="75140"/>
                    </a:cubicBezTo>
                    <a:cubicBezTo>
                      <a:pt x="101855" y="75140"/>
                      <a:pt x="101855" y="75140"/>
                      <a:pt x="101855" y="75140"/>
                    </a:cubicBezTo>
                    <a:cubicBezTo>
                      <a:pt x="101855" y="75140"/>
                      <a:pt x="101855" y="75140"/>
                      <a:pt x="101855" y="75140"/>
                    </a:cubicBezTo>
                    <a:cubicBezTo>
                      <a:pt x="101855" y="75140"/>
                      <a:pt x="101855" y="75140"/>
                      <a:pt x="101855" y="75140"/>
                    </a:cubicBezTo>
                    <a:cubicBezTo>
                      <a:pt x="101855" y="75140"/>
                      <a:pt x="101855" y="75140"/>
                      <a:pt x="101855" y="75140"/>
                    </a:cubicBezTo>
                    <a:cubicBezTo>
                      <a:pt x="101855" y="75140"/>
                      <a:pt x="101855" y="75140"/>
                      <a:pt x="101855" y="75140"/>
                    </a:cubicBezTo>
                    <a:cubicBezTo>
                      <a:pt x="102268" y="75140"/>
                      <a:pt x="102268" y="75140"/>
                      <a:pt x="102268" y="75140"/>
                    </a:cubicBezTo>
                    <a:cubicBezTo>
                      <a:pt x="102268" y="75140"/>
                      <a:pt x="102268" y="75140"/>
                      <a:pt x="102268" y="75140"/>
                    </a:cubicBezTo>
                    <a:cubicBezTo>
                      <a:pt x="102268" y="75140"/>
                      <a:pt x="102268" y="75140"/>
                      <a:pt x="102268" y="75140"/>
                    </a:cubicBezTo>
                    <a:cubicBezTo>
                      <a:pt x="102268" y="75140"/>
                      <a:pt x="102268" y="75140"/>
                      <a:pt x="102268" y="75140"/>
                    </a:cubicBezTo>
                    <a:cubicBezTo>
                      <a:pt x="102268" y="75140"/>
                      <a:pt x="102268" y="75140"/>
                      <a:pt x="102268" y="75140"/>
                    </a:cubicBezTo>
                    <a:cubicBezTo>
                      <a:pt x="102268" y="75140"/>
                      <a:pt x="102268" y="75140"/>
                      <a:pt x="102268" y="75140"/>
                    </a:cubicBezTo>
                    <a:cubicBezTo>
                      <a:pt x="102268" y="75140"/>
                      <a:pt x="102268" y="75140"/>
                      <a:pt x="102268" y="75140"/>
                    </a:cubicBezTo>
                    <a:cubicBezTo>
                      <a:pt x="102680" y="75140"/>
                      <a:pt x="102680" y="75140"/>
                      <a:pt x="102680" y="75140"/>
                    </a:cubicBezTo>
                    <a:cubicBezTo>
                      <a:pt x="102680" y="74018"/>
                      <a:pt x="102680" y="74018"/>
                      <a:pt x="102680" y="74018"/>
                    </a:cubicBezTo>
                    <a:cubicBezTo>
                      <a:pt x="102680" y="74018"/>
                      <a:pt x="102680" y="74018"/>
                      <a:pt x="102680" y="74018"/>
                    </a:cubicBezTo>
                    <a:cubicBezTo>
                      <a:pt x="102680" y="74018"/>
                      <a:pt x="102680" y="74018"/>
                      <a:pt x="102680" y="74018"/>
                    </a:cubicBezTo>
                    <a:cubicBezTo>
                      <a:pt x="102680" y="74018"/>
                      <a:pt x="102680" y="74018"/>
                      <a:pt x="102680" y="74018"/>
                    </a:cubicBezTo>
                    <a:cubicBezTo>
                      <a:pt x="102680" y="74018"/>
                      <a:pt x="102680" y="74018"/>
                      <a:pt x="102680" y="74018"/>
                    </a:cubicBezTo>
                    <a:cubicBezTo>
                      <a:pt x="102680" y="74018"/>
                      <a:pt x="102680" y="74018"/>
                      <a:pt x="102680" y="74018"/>
                    </a:cubicBezTo>
                    <a:cubicBezTo>
                      <a:pt x="102680" y="74018"/>
                      <a:pt x="102680" y="74018"/>
                      <a:pt x="102680" y="74018"/>
                    </a:cubicBezTo>
                    <a:cubicBezTo>
                      <a:pt x="102680" y="74018"/>
                      <a:pt x="102680" y="74018"/>
                      <a:pt x="102680" y="74018"/>
                    </a:cubicBezTo>
                    <a:cubicBezTo>
                      <a:pt x="103092" y="74018"/>
                      <a:pt x="103092" y="74018"/>
                      <a:pt x="103092" y="74018"/>
                    </a:cubicBezTo>
                    <a:cubicBezTo>
                      <a:pt x="103092" y="74018"/>
                      <a:pt x="103092" y="74018"/>
                      <a:pt x="103092" y="74018"/>
                    </a:cubicBezTo>
                    <a:cubicBezTo>
                      <a:pt x="103092" y="74018"/>
                      <a:pt x="103092" y="74018"/>
                      <a:pt x="103092" y="74018"/>
                    </a:cubicBezTo>
                    <a:cubicBezTo>
                      <a:pt x="103092" y="74018"/>
                      <a:pt x="103092" y="74018"/>
                      <a:pt x="103092" y="74018"/>
                    </a:cubicBezTo>
                    <a:cubicBezTo>
                      <a:pt x="103092" y="74018"/>
                      <a:pt x="103092" y="74018"/>
                      <a:pt x="103092" y="74018"/>
                    </a:cubicBezTo>
                    <a:cubicBezTo>
                      <a:pt x="103092" y="74018"/>
                      <a:pt x="103092" y="74018"/>
                      <a:pt x="103092" y="74018"/>
                    </a:cubicBezTo>
                    <a:cubicBezTo>
                      <a:pt x="103092" y="74018"/>
                      <a:pt x="103092" y="74018"/>
                      <a:pt x="103092" y="74018"/>
                    </a:cubicBezTo>
                    <a:cubicBezTo>
                      <a:pt x="103092" y="74018"/>
                      <a:pt x="103092" y="74018"/>
                      <a:pt x="103092" y="74018"/>
                    </a:cubicBezTo>
                    <a:cubicBezTo>
                      <a:pt x="103917" y="78504"/>
                      <a:pt x="103917" y="78504"/>
                      <a:pt x="103917" y="78504"/>
                    </a:cubicBezTo>
                    <a:cubicBezTo>
                      <a:pt x="103917" y="78504"/>
                      <a:pt x="108453" y="80747"/>
                      <a:pt x="110103" y="79626"/>
                    </a:cubicBezTo>
                    <a:cubicBezTo>
                      <a:pt x="110103" y="79626"/>
                      <a:pt x="110103" y="79626"/>
                      <a:pt x="110103" y="79626"/>
                    </a:cubicBezTo>
                    <a:cubicBezTo>
                      <a:pt x="110103" y="79626"/>
                      <a:pt x="110103" y="79626"/>
                      <a:pt x="110103" y="79626"/>
                    </a:cubicBezTo>
                    <a:cubicBezTo>
                      <a:pt x="110103" y="79626"/>
                      <a:pt x="110103" y="79626"/>
                      <a:pt x="110103" y="79626"/>
                    </a:cubicBezTo>
                    <a:cubicBezTo>
                      <a:pt x="110103" y="79626"/>
                      <a:pt x="110103" y="79626"/>
                      <a:pt x="110103" y="79626"/>
                    </a:cubicBezTo>
                    <a:cubicBezTo>
                      <a:pt x="110103" y="79626"/>
                      <a:pt x="110103" y="79626"/>
                      <a:pt x="110103" y="79626"/>
                    </a:cubicBezTo>
                    <a:cubicBezTo>
                      <a:pt x="110103" y="79626"/>
                      <a:pt x="110103" y="79626"/>
                      <a:pt x="110103" y="79626"/>
                    </a:cubicBezTo>
                    <a:cubicBezTo>
                      <a:pt x="110103" y="79626"/>
                      <a:pt x="110103" y="79626"/>
                      <a:pt x="110103" y="79626"/>
                    </a:cubicBezTo>
                    <a:cubicBezTo>
                      <a:pt x="110103" y="79626"/>
                      <a:pt x="110103" y="79626"/>
                      <a:pt x="110103" y="79626"/>
                    </a:cubicBezTo>
                    <a:cubicBezTo>
                      <a:pt x="110515" y="79626"/>
                      <a:pt x="110515" y="79626"/>
                      <a:pt x="110515" y="79626"/>
                    </a:cubicBezTo>
                    <a:cubicBezTo>
                      <a:pt x="110515" y="79626"/>
                      <a:pt x="110515" y="79626"/>
                      <a:pt x="110515" y="79626"/>
                    </a:cubicBezTo>
                    <a:cubicBezTo>
                      <a:pt x="110515" y="79626"/>
                      <a:pt x="110515" y="79626"/>
                      <a:pt x="110515" y="79626"/>
                    </a:cubicBezTo>
                    <a:cubicBezTo>
                      <a:pt x="110515" y="79626"/>
                      <a:pt x="110515" y="79626"/>
                      <a:pt x="110515" y="79626"/>
                    </a:cubicBezTo>
                    <a:cubicBezTo>
                      <a:pt x="110515" y="79626"/>
                      <a:pt x="110515" y="79626"/>
                      <a:pt x="110515" y="79626"/>
                    </a:cubicBezTo>
                    <a:cubicBezTo>
                      <a:pt x="110515" y="79626"/>
                      <a:pt x="110515" y="79626"/>
                      <a:pt x="110515" y="79626"/>
                    </a:cubicBezTo>
                    <a:cubicBezTo>
                      <a:pt x="110515" y="79626"/>
                      <a:pt x="110515" y="79626"/>
                      <a:pt x="110515" y="79626"/>
                    </a:cubicBezTo>
                    <a:cubicBezTo>
                      <a:pt x="110515" y="79626"/>
                      <a:pt x="110515" y="79626"/>
                      <a:pt x="110515" y="79626"/>
                    </a:cubicBezTo>
                    <a:cubicBezTo>
                      <a:pt x="110515" y="79626"/>
                      <a:pt x="110515" y="79626"/>
                      <a:pt x="110515" y="79626"/>
                    </a:cubicBezTo>
                    <a:cubicBezTo>
                      <a:pt x="110515" y="79626"/>
                      <a:pt x="110515" y="79626"/>
                      <a:pt x="110515" y="79626"/>
                    </a:cubicBezTo>
                    <a:cubicBezTo>
                      <a:pt x="110515" y="79626"/>
                      <a:pt x="110515" y="79626"/>
                      <a:pt x="110515" y="79626"/>
                    </a:cubicBezTo>
                    <a:cubicBezTo>
                      <a:pt x="110515" y="79626"/>
                      <a:pt x="110515" y="79626"/>
                      <a:pt x="110515" y="79626"/>
                    </a:cubicBezTo>
                    <a:cubicBezTo>
                      <a:pt x="110515" y="79626"/>
                      <a:pt x="110515" y="79626"/>
                      <a:pt x="110515" y="79626"/>
                    </a:cubicBezTo>
                    <a:cubicBezTo>
                      <a:pt x="110515" y="79626"/>
                      <a:pt x="110515" y="79626"/>
                      <a:pt x="110515" y="79626"/>
                    </a:cubicBezTo>
                    <a:cubicBezTo>
                      <a:pt x="110515" y="79626"/>
                      <a:pt x="110515" y="79626"/>
                      <a:pt x="110515" y="79626"/>
                    </a:cubicBezTo>
                    <a:cubicBezTo>
                      <a:pt x="110515" y="79626"/>
                      <a:pt x="110515" y="79626"/>
                      <a:pt x="110515" y="79626"/>
                    </a:cubicBezTo>
                    <a:cubicBezTo>
                      <a:pt x="110515" y="79626"/>
                      <a:pt x="110515" y="79626"/>
                      <a:pt x="110515" y="79626"/>
                    </a:cubicBezTo>
                    <a:cubicBezTo>
                      <a:pt x="110515" y="79626"/>
                      <a:pt x="110515" y="79626"/>
                      <a:pt x="110515" y="79626"/>
                    </a:cubicBezTo>
                    <a:cubicBezTo>
                      <a:pt x="110515" y="79626"/>
                      <a:pt x="110515" y="79626"/>
                      <a:pt x="110515" y="79626"/>
                    </a:cubicBezTo>
                    <a:cubicBezTo>
                      <a:pt x="110515" y="79626"/>
                      <a:pt x="110515" y="79626"/>
                      <a:pt x="110515" y="79626"/>
                    </a:cubicBezTo>
                    <a:cubicBezTo>
                      <a:pt x="95257" y="77383"/>
                      <a:pt x="95257" y="77383"/>
                      <a:pt x="95257" y="77383"/>
                    </a:cubicBezTo>
                    <a:close/>
                    <a:moveTo>
                      <a:pt x="96082" y="75140"/>
                    </a:moveTo>
                    <a:cubicBezTo>
                      <a:pt x="96082" y="75140"/>
                      <a:pt x="96082" y="75140"/>
                      <a:pt x="96082" y="75140"/>
                    </a:cubicBezTo>
                    <a:cubicBezTo>
                      <a:pt x="96082" y="75140"/>
                      <a:pt x="96082" y="75140"/>
                      <a:pt x="96082" y="75140"/>
                    </a:cubicBezTo>
                    <a:cubicBezTo>
                      <a:pt x="96082" y="75140"/>
                      <a:pt x="96082" y="75140"/>
                      <a:pt x="96082" y="75140"/>
                    </a:cubicBezTo>
                    <a:close/>
                    <a:moveTo>
                      <a:pt x="110927" y="79626"/>
                    </a:moveTo>
                    <a:cubicBezTo>
                      <a:pt x="110927" y="79626"/>
                      <a:pt x="110927" y="79626"/>
                      <a:pt x="110927" y="79626"/>
                    </a:cubicBezTo>
                    <a:cubicBezTo>
                      <a:pt x="110927" y="79626"/>
                      <a:pt x="110927" y="79626"/>
                      <a:pt x="110927" y="79626"/>
                    </a:cubicBezTo>
                    <a:cubicBezTo>
                      <a:pt x="110927" y="79626"/>
                      <a:pt x="110927" y="79626"/>
                      <a:pt x="110927" y="79626"/>
                    </a:cubicBezTo>
                    <a:cubicBezTo>
                      <a:pt x="110927" y="79626"/>
                      <a:pt x="110927" y="79626"/>
                      <a:pt x="110927" y="79626"/>
                    </a:cubicBezTo>
                    <a:cubicBezTo>
                      <a:pt x="110927" y="79626"/>
                      <a:pt x="110927" y="79626"/>
                      <a:pt x="110927" y="79626"/>
                    </a:cubicBezTo>
                    <a:cubicBezTo>
                      <a:pt x="110927" y="79626"/>
                      <a:pt x="110927" y="79626"/>
                      <a:pt x="110927" y="79626"/>
                    </a:cubicBezTo>
                    <a:cubicBezTo>
                      <a:pt x="110927" y="79626"/>
                      <a:pt x="110927" y="79626"/>
                      <a:pt x="110927" y="79626"/>
                    </a:cubicBezTo>
                    <a:cubicBezTo>
                      <a:pt x="110927" y="79626"/>
                      <a:pt x="110927" y="79626"/>
                      <a:pt x="110927" y="79626"/>
                    </a:cubicBezTo>
                    <a:cubicBezTo>
                      <a:pt x="110927" y="79626"/>
                      <a:pt x="110927" y="79626"/>
                      <a:pt x="110927" y="79626"/>
                    </a:cubicBezTo>
                    <a:cubicBezTo>
                      <a:pt x="110927" y="79626"/>
                      <a:pt x="110927" y="79626"/>
                      <a:pt x="110927" y="79626"/>
                    </a:cubicBezTo>
                    <a:cubicBezTo>
                      <a:pt x="110927" y="79626"/>
                      <a:pt x="110927" y="79626"/>
                      <a:pt x="110927" y="79626"/>
                    </a:cubicBezTo>
                    <a:cubicBezTo>
                      <a:pt x="110927" y="79626"/>
                      <a:pt x="110927" y="79626"/>
                      <a:pt x="110927" y="79626"/>
                    </a:cubicBezTo>
                    <a:cubicBezTo>
                      <a:pt x="110927" y="79626"/>
                      <a:pt x="110927" y="79626"/>
                      <a:pt x="110927" y="79626"/>
                    </a:cubicBezTo>
                    <a:cubicBezTo>
                      <a:pt x="110927" y="79626"/>
                      <a:pt x="110927" y="79626"/>
                      <a:pt x="110927" y="79626"/>
                    </a:cubicBezTo>
                    <a:cubicBezTo>
                      <a:pt x="110927" y="79626"/>
                      <a:pt x="110927" y="79626"/>
                      <a:pt x="110927" y="79626"/>
                    </a:cubicBezTo>
                    <a:cubicBezTo>
                      <a:pt x="110927" y="79626"/>
                      <a:pt x="110927" y="79626"/>
                      <a:pt x="110927" y="79626"/>
                    </a:cubicBezTo>
                    <a:cubicBezTo>
                      <a:pt x="110927" y="79626"/>
                      <a:pt x="110927" y="79626"/>
                      <a:pt x="110927" y="79626"/>
                    </a:cubicBezTo>
                    <a:cubicBezTo>
                      <a:pt x="110927" y="79626"/>
                      <a:pt x="110927" y="79626"/>
                      <a:pt x="110927" y="79626"/>
                    </a:cubicBezTo>
                    <a:cubicBezTo>
                      <a:pt x="111340" y="79626"/>
                      <a:pt x="111340" y="79626"/>
                      <a:pt x="111340" y="79626"/>
                    </a:cubicBezTo>
                    <a:cubicBezTo>
                      <a:pt x="111340" y="79626"/>
                      <a:pt x="111340" y="79626"/>
                      <a:pt x="111340" y="79626"/>
                    </a:cubicBezTo>
                    <a:cubicBezTo>
                      <a:pt x="111340" y="79626"/>
                      <a:pt x="111340" y="79626"/>
                      <a:pt x="111340" y="79626"/>
                    </a:cubicBezTo>
                    <a:cubicBezTo>
                      <a:pt x="111340" y="79626"/>
                      <a:pt x="111340" y="79626"/>
                      <a:pt x="111340" y="79626"/>
                    </a:cubicBezTo>
                    <a:cubicBezTo>
                      <a:pt x="111340" y="78504"/>
                      <a:pt x="111340" y="78504"/>
                      <a:pt x="111340" y="78504"/>
                    </a:cubicBezTo>
                    <a:cubicBezTo>
                      <a:pt x="111340" y="78504"/>
                      <a:pt x="111340" y="78504"/>
                      <a:pt x="111340" y="78504"/>
                    </a:cubicBezTo>
                    <a:cubicBezTo>
                      <a:pt x="111340" y="78504"/>
                      <a:pt x="111340" y="78504"/>
                      <a:pt x="111340" y="78504"/>
                    </a:cubicBezTo>
                    <a:cubicBezTo>
                      <a:pt x="111340" y="78504"/>
                      <a:pt x="111340" y="78504"/>
                      <a:pt x="111340" y="78504"/>
                    </a:cubicBezTo>
                    <a:cubicBezTo>
                      <a:pt x="111340" y="78504"/>
                      <a:pt x="111340" y="78504"/>
                      <a:pt x="111340" y="78504"/>
                    </a:cubicBezTo>
                    <a:cubicBezTo>
                      <a:pt x="111340" y="78504"/>
                      <a:pt x="111340" y="78504"/>
                      <a:pt x="111340" y="78504"/>
                    </a:cubicBezTo>
                    <a:cubicBezTo>
                      <a:pt x="111340" y="78504"/>
                      <a:pt x="111340" y="78504"/>
                      <a:pt x="111340" y="78504"/>
                    </a:cubicBezTo>
                    <a:cubicBezTo>
                      <a:pt x="111340" y="78504"/>
                      <a:pt x="111340" y="78504"/>
                      <a:pt x="111340" y="78504"/>
                    </a:cubicBezTo>
                    <a:cubicBezTo>
                      <a:pt x="111340" y="78504"/>
                      <a:pt x="111340" y="78504"/>
                      <a:pt x="111340" y="78504"/>
                    </a:cubicBezTo>
                    <a:cubicBezTo>
                      <a:pt x="111340" y="78504"/>
                      <a:pt x="111340" y="78504"/>
                      <a:pt x="111340" y="78504"/>
                    </a:cubicBezTo>
                    <a:cubicBezTo>
                      <a:pt x="111340" y="78504"/>
                      <a:pt x="111340" y="78504"/>
                      <a:pt x="111340" y="78504"/>
                    </a:cubicBezTo>
                    <a:cubicBezTo>
                      <a:pt x="111752" y="78504"/>
                      <a:pt x="111752" y="78504"/>
                      <a:pt x="111752" y="78504"/>
                    </a:cubicBezTo>
                    <a:cubicBezTo>
                      <a:pt x="111752" y="78504"/>
                      <a:pt x="111752" y="78504"/>
                      <a:pt x="111752" y="78504"/>
                    </a:cubicBezTo>
                    <a:cubicBezTo>
                      <a:pt x="111752" y="78504"/>
                      <a:pt x="111752" y="78504"/>
                      <a:pt x="111752" y="78504"/>
                    </a:cubicBezTo>
                    <a:cubicBezTo>
                      <a:pt x="111752" y="78504"/>
                      <a:pt x="111752" y="78504"/>
                      <a:pt x="111752" y="78504"/>
                    </a:cubicBezTo>
                    <a:cubicBezTo>
                      <a:pt x="111752" y="78504"/>
                      <a:pt x="111752" y="78504"/>
                      <a:pt x="111752" y="78504"/>
                    </a:cubicBezTo>
                    <a:cubicBezTo>
                      <a:pt x="111752" y="78504"/>
                      <a:pt x="111752" y="78504"/>
                      <a:pt x="111752" y="78504"/>
                    </a:cubicBezTo>
                    <a:cubicBezTo>
                      <a:pt x="111752" y="78504"/>
                      <a:pt x="111752" y="78504"/>
                      <a:pt x="111752" y="78504"/>
                    </a:cubicBezTo>
                    <a:cubicBezTo>
                      <a:pt x="111752" y="78504"/>
                      <a:pt x="111752" y="78504"/>
                      <a:pt x="111752" y="78504"/>
                    </a:cubicBezTo>
                    <a:cubicBezTo>
                      <a:pt x="111752" y="78504"/>
                      <a:pt x="111752" y="78504"/>
                      <a:pt x="111752" y="78504"/>
                    </a:cubicBezTo>
                    <a:cubicBezTo>
                      <a:pt x="111752" y="78504"/>
                      <a:pt x="111752" y="78504"/>
                      <a:pt x="111752" y="78504"/>
                    </a:cubicBezTo>
                    <a:cubicBezTo>
                      <a:pt x="111752" y="78504"/>
                      <a:pt x="111752" y="78504"/>
                      <a:pt x="111752" y="78504"/>
                    </a:cubicBezTo>
                    <a:cubicBezTo>
                      <a:pt x="111752" y="78504"/>
                      <a:pt x="111752" y="78504"/>
                      <a:pt x="111752" y="78504"/>
                    </a:cubicBezTo>
                    <a:cubicBezTo>
                      <a:pt x="111752" y="78504"/>
                      <a:pt x="111752" y="78504"/>
                      <a:pt x="111752" y="78504"/>
                    </a:cubicBezTo>
                    <a:cubicBezTo>
                      <a:pt x="111752" y="78504"/>
                      <a:pt x="111752" y="78504"/>
                      <a:pt x="111752" y="78504"/>
                    </a:cubicBezTo>
                    <a:cubicBezTo>
                      <a:pt x="111752" y="78504"/>
                      <a:pt x="111752" y="78504"/>
                      <a:pt x="111752" y="78504"/>
                    </a:cubicBezTo>
                    <a:cubicBezTo>
                      <a:pt x="111752" y="78504"/>
                      <a:pt x="111752" y="78504"/>
                      <a:pt x="111752" y="78504"/>
                    </a:cubicBezTo>
                    <a:cubicBezTo>
                      <a:pt x="111752" y="78504"/>
                      <a:pt x="111752" y="78504"/>
                      <a:pt x="111752" y="78504"/>
                    </a:cubicBezTo>
                    <a:cubicBezTo>
                      <a:pt x="112164" y="78504"/>
                      <a:pt x="112164" y="77383"/>
                      <a:pt x="112164" y="77383"/>
                    </a:cubicBezTo>
                    <a:cubicBezTo>
                      <a:pt x="112164" y="77383"/>
                      <a:pt x="112164" y="77383"/>
                      <a:pt x="112164" y="77383"/>
                    </a:cubicBezTo>
                    <a:cubicBezTo>
                      <a:pt x="112164" y="77383"/>
                      <a:pt x="112164" y="77383"/>
                      <a:pt x="112164" y="77383"/>
                    </a:cubicBezTo>
                    <a:cubicBezTo>
                      <a:pt x="112164" y="77383"/>
                      <a:pt x="112164" y="77383"/>
                      <a:pt x="112164" y="77383"/>
                    </a:cubicBezTo>
                    <a:cubicBezTo>
                      <a:pt x="112164" y="77383"/>
                      <a:pt x="112164" y="77383"/>
                      <a:pt x="112164" y="77383"/>
                    </a:cubicBezTo>
                    <a:cubicBezTo>
                      <a:pt x="112164" y="77383"/>
                      <a:pt x="112164" y="77383"/>
                      <a:pt x="112164" y="77383"/>
                    </a:cubicBezTo>
                    <a:cubicBezTo>
                      <a:pt x="112164" y="77383"/>
                      <a:pt x="112164" y="77383"/>
                      <a:pt x="112164" y="77383"/>
                    </a:cubicBezTo>
                    <a:cubicBezTo>
                      <a:pt x="112164" y="77383"/>
                      <a:pt x="112164" y="77383"/>
                      <a:pt x="112164" y="77383"/>
                    </a:cubicBezTo>
                    <a:cubicBezTo>
                      <a:pt x="112164" y="77383"/>
                      <a:pt x="112164" y="77383"/>
                      <a:pt x="112164" y="77383"/>
                    </a:cubicBezTo>
                    <a:cubicBezTo>
                      <a:pt x="112164" y="77383"/>
                      <a:pt x="112164" y="77383"/>
                      <a:pt x="112164" y="77383"/>
                    </a:cubicBezTo>
                    <a:cubicBezTo>
                      <a:pt x="112164" y="77383"/>
                      <a:pt x="112164" y="77383"/>
                      <a:pt x="112164" y="77383"/>
                    </a:cubicBezTo>
                    <a:cubicBezTo>
                      <a:pt x="112164" y="77383"/>
                      <a:pt x="112164" y="77383"/>
                      <a:pt x="112164" y="77383"/>
                    </a:cubicBezTo>
                    <a:cubicBezTo>
                      <a:pt x="112164" y="77383"/>
                      <a:pt x="112164" y="77383"/>
                      <a:pt x="112164" y="77383"/>
                    </a:cubicBezTo>
                    <a:cubicBezTo>
                      <a:pt x="112164" y="77383"/>
                      <a:pt x="112164" y="77383"/>
                      <a:pt x="112164" y="77383"/>
                    </a:cubicBezTo>
                    <a:cubicBezTo>
                      <a:pt x="112164" y="77383"/>
                      <a:pt x="112164" y="77383"/>
                      <a:pt x="112164" y="77383"/>
                    </a:cubicBezTo>
                    <a:cubicBezTo>
                      <a:pt x="112164" y="77383"/>
                      <a:pt x="112164" y="77383"/>
                      <a:pt x="112164" y="77383"/>
                    </a:cubicBezTo>
                    <a:cubicBezTo>
                      <a:pt x="112577" y="77383"/>
                      <a:pt x="112577" y="77383"/>
                      <a:pt x="112577" y="77383"/>
                    </a:cubicBezTo>
                    <a:cubicBezTo>
                      <a:pt x="112577" y="77383"/>
                      <a:pt x="112577" y="77383"/>
                      <a:pt x="112577" y="77383"/>
                    </a:cubicBezTo>
                    <a:cubicBezTo>
                      <a:pt x="112577" y="77383"/>
                      <a:pt x="112577" y="77383"/>
                      <a:pt x="112577" y="77383"/>
                    </a:cubicBezTo>
                    <a:cubicBezTo>
                      <a:pt x="112577" y="77383"/>
                      <a:pt x="112577" y="77383"/>
                      <a:pt x="112577" y="77383"/>
                    </a:cubicBezTo>
                    <a:cubicBezTo>
                      <a:pt x="112577" y="77383"/>
                      <a:pt x="112577" y="77383"/>
                      <a:pt x="112577" y="77383"/>
                    </a:cubicBezTo>
                    <a:cubicBezTo>
                      <a:pt x="112577" y="77383"/>
                      <a:pt x="112577" y="77383"/>
                      <a:pt x="112577" y="77383"/>
                    </a:cubicBezTo>
                    <a:cubicBezTo>
                      <a:pt x="112577" y="77383"/>
                      <a:pt x="112577" y="77383"/>
                      <a:pt x="112577" y="77383"/>
                    </a:cubicBezTo>
                    <a:cubicBezTo>
                      <a:pt x="112577" y="77383"/>
                      <a:pt x="112577" y="77383"/>
                      <a:pt x="112577" y="77383"/>
                    </a:cubicBezTo>
                    <a:cubicBezTo>
                      <a:pt x="112577" y="77383"/>
                      <a:pt x="112577" y="77383"/>
                      <a:pt x="112577" y="77383"/>
                    </a:cubicBezTo>
                    <a:cubicBezTo>
                      <a:pt x="112577" y="77383"/>
                      <a:pt x="112577" y="77383"/>
                      <a:pt x="112577" y="77383"/>
                    </a:cubicBezTo>
                    <a:cubicBezTo>
                      <a:pt x="112577" y="77383"/>
                      <a:pt x="112577" y="77383"/>
                      <a:pt x="112577" y="77383"/>
                    </a:cubicBezTo>
                    <a:cubicBezTo>
                      <a:pt x="112577" y="77383"/>
                      <a:pt x="112577" y="77383"/>
                      <a:pt x="112577" y="77383"/>
                    </a:cubicBezTo>
                    <a:cubicBezTo>
                      <a:pt x="112577" y="77383"/>
                      <a:pt x="112577" y="77383"/>
                      <a:pt x="112577" y="77383"/>
                    </a:cubicBezTo>
                    <a:cubicBezTo>
                      <a:pt x="112577" y="77383"/>
                      <a:pt x="112577" y="77383"/>
                      <a:pt x="112577" y="77383"/>
                    </a:cubicBezTo>
                    <a:cubicBezTo>
                      <a:pt x="112577" y="77383"/>
                      <a:pt x="112577" y="77383"/>
                      <a:pt x="112577" y="77383"/>
                    </a:cubicBezTo>
                    <a:cubicBezTo>
                      <a:pt x="112577" y="77383"/>
                      <a:pt x="112577" y="77383"/>
                      <a:pt x="112577" y="77383"/>
                    </a:cubicBezTo>
                    <a:cubicBezTo>
                      <a:pt x="112577" y="77383"/>
                      <a:pt x="112577" y="77383"/>
                      <a:pt x="112577" y="77383"/>
                    </a:cubicBezTo>
                    <a:cubicBezTo>
                      <a:pt x="112577" y="77383"/>
                      <a:pt x="112577" y="77383"/>
                      <a:pt x="112577" y="77383"/>
                    </a:cubicBezTo>
                    <a:cubicBezTo>
                      <a:pt x="112577" y="77383"/>
                      <a:pt x="112577" y="77383"/>
                      <a:pt x="112577" y="77383"/>
                    </a:cubicBezTo>
                    <a:cubicBezTo>
                      <a:pt x="112577" y="77383"/>
                      <a:pt x="112577" y="77383"/>
                      <a:pt x="112577" y="77383"/>
                    </a:cubicBezTo>
                    <a:cubicBezTo>
                      <a:pt x="112577" y="77383"/>
                      <a:pt x="112577" y="77383"/>
                      <a:pt x="112577" y="77383"/>
                    </a:cubicBezTo>
                    <a:cubicBezTo>
                      <a:pt x="112577" y="77383"/>
                      <a:pt x="112577" y="77383"/>
                      <a:pt x="112577" y="77383"/>
                    </a:cubicBezTo>
                    <a:cubicBezTo>
                      <a:pt x="112577" y="77383"/>
                      <a:pt x="112577" y="77383"/>
                      <a:pt x="112577" y="77383"/>
                    </a:cubicBezTo>
                    <a:cubicBezTo>
                      <a:pt x="112577" y="77383"/>
                      <a:pt x="112577" y="77383"/>
                      <a:pt x="112577" y="77383"/>
                    </a:cubicBezTo>
                    <a:cubicBezTo>
                      <a:pt x="112577" y="77383"/>
                      <a:pt x="112577" y="77383"/>
                      <a:pt x="112577" y="77383"/>
                    </a:cubicBezTo>
                    <a:cubicBezTo>
                      <a:pt x="112989" y="77383"/>
                      <a:pt x="112989" y="77383"/>
                      <a:pt x="112989" y="77383"/>
                    </a:cubicBezTo>
                    <a:cubicBezTo>
                      <a:pt x="112989" y="77383"/>
                      <a:pt x="112989" y="77383"/>
                      <a:pt x="112989" y="77383"/>
                    </a:cubicBezTo>
                    <a:cubicBezTo>
                      <a:pt x="112989" y="77383"/>
                      <a:pt x="112989" y="77383"/>
                      <a:pt x="112989" y="77383"/>
                    </a:cubicBezTo>
                    <a:cubicBezTo>
                      <a:pt x="112989" y="77383"/>
                      <a:pt x="112989" y="77383"/>
                      <a:pt x="112989" y="77383"/>
                    </a:cubicBezTo>
                    <a:cubicBezTo>
                      <a:pt x="112989" y="77383"/>
                      <a:pt x="112989" y="77383"/>
                      <a:pt x="112989" y="77383"/>
                    </a:cubicBezTo>
                    <a:cubicBezTo>
                      <a:pt x="112989" y="77383"/>
                      <a:pt x="112989" y="77383"/>
                      <a:pt x="112989" y="77383"/>
                    </a:cubicBezTo>
                    <a:cubicBezTo>
                      <a:pt x="112989" y="77383"/>
                      <a:pt x="112989" y="77383"/>
                      <a:pt x="112989" y="77383"/>
                    </a:cubicBezTo>
                    <a:cubicBezTo>
                      <a:pt x="112989" y="77383"/>
                      <a:pt x="112989" y="77383"/>
                      <a:pt x="112989" y="77383"/>
                    </a:cubicBezTo>
                    <a:cubicBezTo>
                      <a:pt x="112989" y="77383"/>
                      <a:pt x="112989" y="77383"/>
                      <a:pt x="112989" y="77383"/>
                    </a:cubicBezTo>
                    <a:cubicBezTo>
                      <a:pt x="112989" y="77383"/>
                      <a:pt x="112989" y="77383"/>
                      <a:pt x="112989" y="77383"/>
                    </a:cubicBezTo>
                    <a:cubicBezTo>
                      <a:pt x="112989" y="77383"/>
                      <a:pt x="112989" y="77383"/>
                      <a:pt x="112989" y="77383"/>
                    </a:cubicBezTo>
                    <a:cubicBezTo>
                      <a:pt x="112989" y="77383"/>
                      <a:pt x="112989" y="77383"/>
                      <a:pt x="112989" y="77383"/>
                    </a:cubicBezTo>
                    <a:cubicBezTo>
                      <a:pt x="112989" y="77383"/>
                      <a:pt x="112989" y="77383"/>
                      <a:pt x="112989" y="77383"/>
                    </a:cubicBezTo>
                    <a:cubicBezTo>
                      <a:pt x="112989" y="77383"/>
                      <a:pt x="112989" y="77383"/>
                      <a:pt x="112989" y="77383"/>
                    </a:cubicBezTo>
                    <a:cubicBezTo>
                      <a:pt x="112989" y="77383"/>
                      <a:pt x="112989" y="77383"/>
                      <a:pt x="112989" y="77383"/>
                    </a:cubicBezTo>
                    <a:cubicBezTo>
                      <a:pt x="112989" y="77383"/>
                      <a:pt x="112989" y="77383"/>
                      <a:pt x="112989" y="77383"/>
                    </a:cubicBezTo>
                    <a:cubicBezTo>
                      <a:pt x="112989" y="77383"/>
                      <a:pt x="112989" y="77383"/>
                      <a:pt x="112989" y="77383"/>
                    </a:cubicBezTo>
                    <a:cubicBezTo>
                      <a:pt x="112989" y="77383"/>
                      <a:pt x="112989" y="77383"/>
                      <a:pt x="112989" y="77383"/>
                    </a:cubicBezTo>
                    <a:cubicBezTo>
                      <a:pt x="112989" y="77383"/>
                      <a:pt x="112989" y="77383"/>
                      <a:pt x="112989" y="77383"/>
                    </a:cubicBezTo>
                    <a:cubicBezTo>
                      <a:pt x="112989" y="77383"/>
                      <a:pt x="112989" y="77383"/>
                      <a:pt x="112989" y="77383"/>
                    </a:cubicBezTo>
                    <a:cubicBezTo>
                      <a:pt x="112989" y="77383"/>
                      <a:pt x="112989" y="77383"/>
                      <a:pt x="112989" y="77383"/>
                    </a:cubicBezTo>
                    <a:cubicBezTo>
                      <a:pt x="112989" y="77383"/>
                      <a:pt x="112989" y="77383"/>
                      <a:pt x="112989" y="77383"/>
                    </a:cubicBezTo>
                    <a:cubicBezTo>
                      <a:pt x="112989" y="77383"/>
                      <a:pt x="112989" y="77383"/>
                      <a:pt x="112989" y="77383"/>
                    </a:cubicBezTo>
                    <a:cubicBezTo>
                      <a:pt x="112989" y="77383"/>
                      <a:pt x="112989" y="77383"/>
                      <a:pt x="112989" y="77383"/>
                    </a:cubicBezTo>
                    <a:cubicBezTo>
                      <a:pt x="113402" y="77383"/>
                      <a:pt x="113402" y="77383"/>
                      <a:pt x="113402" y="77383"/>
                    </a:cubicBezTo>
                    <a:cubicBezTo>
                      <a:pt x="113402" y="77383"/>
                      <a:pt x="113402" y="77383"/>
                      <a:pt x="113402" y="77383"/>
                    </a:cubicBezTo>
                    <a:cubicBezTo>
                      <a:pt x="113402" y="77383"/>
                      <a:pt x="113402" y="77383"/>
                      <a:pt x="113402" y="77383"/>
                    </a:cubicBezTo>
                    <a:cubicBezTo>
                      <a:pt x="113402" y="77383"/>
                      <a:pt x="113402" y="77383"/>
                      <a:pt x="113402" y="77383"/>
                    </a:cubicBezTo>
                    <a:cubicBezTo>
                      <a:pt x="113402" y="77383"/>
                      <a:pt x="113402" y="77383"/>
                      <a:pt x="113402" y="77383"/>
                    </a:cubicBezTo>
                    <a:cubicBezTo>
                      <a:pt x="113402" y="77383"/>
                      <a:pt x="113402" y="77383"/>
                      <a:pt x="113402" y="77383"/>
                    </a:cubicBezTo>
                    <a:cubicBezTo>
                      <a:pt x="113402" y="77383"/>
                      <a:pt x="113402" y="77383"/>
                      <a:pt x="113402" y="77383"/>
                    </a:cubicBezTo>
                    <a:cubicBezTo>
                      <a:pt x="113814" y="77383"/>
                      <a:pt x="113814" y="77383"/>
                      <a:pt x="114639" y="78504"/>
                    </a:cubicBezTo>
                    <a:cubicBezTo>
                      <a:pt x="115463" y="79626"/>
                      <a:pt x="116701" y="80747"/>
                      <a:pt x="117525" y="80747"/>
                    </a:cubicBezTo>
                    <a:cubicBezTo>
                      <a:pt x="119175" y="80747"/>
                      <a:pt x="119175" y="80747"/>
                      <a:pt x="119175" y="80747"/>
                    </a:cubicBezTo>
                    <a:cubicBezTo>
                      <a:pt x="119587" y="77383"/>
                      <a:pt x="119587" y="77383"/>
                      <a:pt x="119587" y="77383"/>
                    </a:cubicBezTo>
                    <a:cubicBezTo>
                      <a:pt x="120000" y="79626"/>
                      <a:pt x="119175" y="68411"/>
                      <a:pt x="119587" y="65046"/>
                    </a:cubicBezTo>
                    <a:cubicBezTo>
                      <a:pt x="119175" y="63925"/>
                      <a:pt x="118762" y="62803"/>
                      <a:pt x="118762" y="61682"/>
                    </a:cubicBezTo>
                    <a:cubicBezTo>
                      <a:pt x="118350" y="60560"/>
                      <a:pt x="116288" y="60560"/>
                      <a:pt x="116288" y="60560"/>
                    </a:cubicBezTo>
                    <a:cubicBezTo>
                      <a:pt x="114639" y="59439"/>
                      <a:pt x="114639" y="59439"/>
                      <a:pt x="114639" y="59439"/>
                    </a:cubicBezTo>
                    <a:cubicBezTo>
                      <a:pt x="113402" y="58317"/>
                      <a:pt x="113402" y="58317"/>
                      <a:pt x="113402" y="58317"/>
                    </a:cubicBezTo>
                    <a:cubicBezTo>
                      <a:pt x="112164" y="52710"/>
                      <a:pt x="112164" y="52710"/>
                      <a:pt x="112164" y="52710"/>
                    </a:cubicBezTo>
                    <a:cubicBezTo>
                      <a:pt x="110927" y="50467"/>
                      <a:pt x="110927" y="50467"/>
                      <a:pt x="110927" y="50467"/>
                    </a:cubicBezTo>
                    <a:cubicBezTo>
                      <a:pt x="109690" y="45981"/>
                      <a:pt x="109690" y="45981"/>
                      <a:pt x="109690" y="45981"/>
                    </a:cubicBezTo>
                    <a:cubicBezTo>
                      <a:pt x="110103" y="43738"/>
                      <a:pt x="110103" y="43738"/>
                      <a:pt x="110103" y="43738"/>
                    </a:cubicBezTo>
                    <a:cubicBezTo>
                      <a:pt x="111340" y="39252"/>
                      <a:pt x="111340" y="39252"/>
                      <a:pt x="111340" y="39252"/>
                    </a:cubicBezTo>
                    <a:cubicBezTo>
                      <a:pt x="111340" y="39252"/>
                      <a:pt x="111752" y="39252"/>
                      <a:pt x="112164" y="37009"/>
                    </a:cubicBezTo>
                    <a:cubicBezTo>
                      <a:pt x="112989" y="33644"/>
                      <a:pt x="112164" y="33644"/>
                      <a:pt x="112164" y="33644"/>
                    </a:cubicBezTo>
                    <a:cubicBezTo>
                      <a:pt x="112164" y="33644"/>
                      <a:pt x="110515" y="31401"/>
                      <a:pt x="109690" y="30280"/>
                    </a:cubicBezTo>
                    <a:cubicBezTo>
                      <a:pt x="108865" y="29158"/>
                      <a:pt x="107628" y="32523"/>
                      <a:pt x="107628" y="32523"/>
                    </a:cubicBezTo>
                    <a:cubicBezTo>
                      <a:pt x="105154" y="31401"/>
                      <a:pt x="105154" y="31401"/>
                      <a:pt x="105154" y="31401"/>
                    </a:cubicBezTo>
                    <a:cubicBezTo>
                      <a:pt x="103092" y="31401"/>
                      <a:pt x="103092" y="31401"/>
                      <a:pt x="103092" y="31401"/>
                    </a:cubicBezTo>
                    <a:cubicBezTo>
                      <a:pt x="101443" y="26915"/>
                      <a:pt x="101443" y="26915"/>
                      <a:pt x="101443" y="26915"/>
                    </a:cubicBezTo>
                    <a:cubicBezTo>
                      <a:pt x="98556" y="24672"/>
                      <a:pt x="98556" y="24672"/>
                      <a:pt x="98556" y="24672"/>
                    </a:cubicBezTo>
                    <a:cubicBezTo>
                      <a:pt x="96907" y="22429"/>
                      <a:pt x="96907" y="22429"/>
                      <a:pt x="96907" y="22429"/>
                    </a:cubicBezTo>
                    <a:cubicBezTo>
                      <a:pt x="96907" y="22429"/>
                      <a:pt x="96907" y="13457"/>
                      <a:pt x="96907" y="12336"/>
                    </a:cubicBezTo>
                    <a:cubicBezTo>
                      <a:pt x="96907" y="10093"/>
                      <a:pt x="96907" y="6728"/>
                      <a:pt x="96907" y="6728"/>
                    </a:cubicBezTo>
                    <a:cubicBezTo>
                      <a:pt x="96907" y="6728"/>
                      <a:pt x="94432" y="5607"/>
                      <a:pt x="93195" y="6728"/>
                    </a:cubicBezTo>
                    <a:cubicBezTo>
                      <a:pt x="92371" y="7850"/>
                      <a:pt x="91134" y="6728"/>
                      <a:pt x="91134" y="6728"/>
                    </a:cubicBezTo>
                    <a:cubicBezTo>
                      <a:pt x="91134" y="6728"/>
                      <a:pt x="87835" y="5607"/>
                      <a:pt x="87422" y="3364"/>
                    </a:cubicBezTo>
                    <a:cubicBezTo>
                      <a:pt x="87422" y="1121"/>
                      <a:pt x="87422" y="2242"/>
                      <a:pt x="87010" y="2242"/>
                    </a:cubicBezTo>
                    <a:cubicBezTo>
                      <a:pt x="86185" y="2242"/>
                      <a:pt x="83711" y="2242"/>
                      <a:pt x="83711" y="2242"/>
                    </a:cubicBezTo>
                    <a:cubicBezTo>
                      <a:pt x="81237" y="0"/>
                      <a:pt x="81237" y="0"/>
                      <a:pt x="81237" y="0"/>
                    </a:cubicBezTo>
                    <a:cubicBezTo>
                      <a:pt x="81237" y="10093"/>
                      <a:pt x="81237" y="10093"/>
                      <a:pt x="81237" y="10093"/>
                    </a:cubicBezTo>
                    <a:cubicBezTo>
                      <a:pt x="80824" y="7850"/>
                      <a:pt x="80824" y="7850"/>
                      <a:pt x="80824" y="7850"/>
                    </a:cubicBezTo>
                    <a:cubicBezTo>
                      <a:pt x="76701" y="6728"/>
                      <a:pt x="76701" y="6728"/>
                      <a:pt x="76701" y="6728"/>
                    </a:cubicBezTo>
                    <a:cubicBezTo>
                      <a:pt x="74226" y="10093"/>
                      <a:pt x="74226" y="10093"/>
                      <a:pt x="74226" y="10093"/>
                    </a:cubicBezTo>
                    <a:cubicBezTo>
                      <a:pt x="72164" y="12336"/>
                      <a:pt x="72164" y="12336"/>
                      <a:pt x="72164" y="12336"/>
                    </a:cubicBezTo>
                    <a:cubicBezTo>
                      <a:pt x="72164" y="15700"/>
                      <a:pt x="72164" y="15700"/>
                      <a:pt x="72164" y="15700"/>
                    </a:cubicBezTo>
                    <a:cubicBezTo>
                      <a:pt x="71340" y="19065"/>
                      <a:pt x="71340" y="19065"/>
                      <a:pt x="71340" y="19065"/>
                    </a:cubicBezTo>
                    <a:cubicBezTo>
                      <a:pt x="71340" y="19065"/>
                      <a:pt x="70103" y="20186"/>
                      <a:pt x="69278" y="20186"/>
                    </a:cubicBezTo>
                    <a:cubicBezTo>
                      <a:pt x="69278" y="21308"/>
                      <a:pt x="68865" y="23551"/>
                      <a:pt x="68865" y="24672"/>
                    </a:cubicBezTo>
                    <a:cubicBezTo>
                      <a:pt x="68453" y="25794"/>
                      <a:pt x="67628" y="25794"/>
                      <a:pt x="67628" y="25794"/>
                    </a:cubicBezTo>
                    <a:cubicBezTo>
                      <a:pt x="65979" y="24672"/>
                      <a:pt x="65979" y="24672"/>
                      <a:pt x="65979" y="24672"/>
                    </a:cubicBezTo>
                    <a:cubicBezTo>
                      <a:pt x="64742" y="24672"/>
                      <a:pt x="64742" y="24672"/>
                      <a:pt x="64742" y="24672"/>
                    </a:cubicBezTo>
                    <a:cubicBezTo>
                      <a:pt x="63917" y="22429"/>
                      <a:pt x="63917" y="22429"/>
                      <a:pt x="63917" y="22429"/>
                    </a:cubicBezTo>
                    <a:cubicBezTo>
                      <a:pt x="64742" y="17943"/>
                      <a:pt x="64742" y="17943"/>
                      <a:pt x="64742" y="17943"/>
                    </a:cubicBezTo>
                    <a:cubicBezTo>
                      <a:pt x="64742" y="15700"/>
                      <a:pt x="64742" y="15700"/>
                      <a:pt x="64742" y="15700"/>
                    </a:cubicBezTo>
                    <a:cubicBezTo>
                      <a:pt x="62268" y="15700"/>
                      <a:pt x="62268" y="15700"/>
                      <a:pt x="62268" y="15700"/>
                    </a:cubicBezTo>
                    <a:cubicBezTo>
                      <a:pt x="59793" y="13457"/>
                      <a:pt x="59793" y="13457"/>
                      <a:pt x="59793" y="13457"/>
                    </a:cubicBezTo>
                    <a:cubicBezTo>
                      <a:pt x="54432" y="12336"/>
                      <a:pt x="54432" y="12336"/>
                      <a:pt x="54432" y="12336"/>
                    </a:cubicBezTo>
                    <a:cubicBezTo>
                      <a:pt x="51134" y="10093"/>
                      <a:pt x="51134" y="10093"/>
                      <a:pt x="51134" y="10093"/>
                    </a:cubicBezTo>
                    <a:cubicBezTo>
                      <a:pt x="49072" y="4485"/>
                      <a:pt x="49072" y="4485"/>
                      <a:pt x="49072" y="4485"/>
                    </a:cubicBezTo>
                    <a:cubicBezTo>
                      <a:pt x="45773" y="2242"/>
                      <a:pt x="45773" y="2242"/>
                      <a:pt x="45773" y="2242"/>
                    </a:cubicBezTo>
                    <a:cubicBezTo>
                      <a:pt x="42886" y="7850"/>
                      <a:pt x="42886" y="7850"/>
                      <a:pt x="42886" y="7850"/>
                    </a:cubicBezTo>
                    <a:cubicBezTo>
                      <a:pt x="42886" y="7850"/>
                      <a:pt x="40000" y="4485"/>
                      <a:pt x="38762" y="4485"/>
                    </a:cubicBezTo>
                    <a:cubicBezTo>
                      <a:pt x="37938" y="5607"/>
                      <a:pt x="36288" y="6728"/>
                      <a:pt x="35876" y="7850"/>
                    </a:cubicBezTo>
                    <a:cubicBezTo>
                      <a:pt x="35463" y="7850"/>
                      <a:pt x="34639" y="11214"/>
                      <a:pt x="34226" y="11214"/>
                    </a:cubicBezTo>
                    <a:cubicBezTo>
                      <a:pt x="33402" y="12336"/>
                      <a:pt x="32577" y="11214"/>
                      <a:pt x="31752" y="11214"/>
                    </a:cubicBezTo>
                    <a:cubicBezTo>
                      <a:pt x="31340" y="12336"/>
                      <a:pt x="30927" y="13457"/>
                      <a:pt x="30103" y="13457"/>
                    </a:cubicBezTo>
                    <a:cubicBezTo>
                      <a:pt x="29278" y="13457"/>
                      <a:pt x="28865" y="12336"/>
                      <a:pt x="28041" y="12336"/>
                    </a:cubicBezTo>
                    <a:cubicBezTo>
                      <a:pt x="27628" y="13457"/>
                      <a:pt x="27216" y="14579"/>
                      <a:pt x="26391" y="14579"/>
                    </a:cubicBezTo>
                    <a:cubicBezTo>
                      <a:pt x="25567" y="14579"/>
                      <a:pt x="25154" y="12336"/>
                      <a:pt x="25154" y="12336"/>
                    </a:cubicBezTo>
                    <a:cubicBezTo>
                      <a:pt x="23917" y="12336"/>
                      <a:pt x="23917" y="12336"/>
                      <a:pt x="23917" y="12336"/>
                    </a:cubicBezTo>
                    <a:cubicBezTo>
                      <a:pt x="22680" y="8971"/>
                      <a:pt x="22680" y="8971"/>
                      <a:pt x="22680" y="8971"/>
                    </a:cubicBezTo>
                    <a:cubicBezTo>
                      <a:pt x="22680" y="8971"/>
                      <a:pt x="22268" y="11214"/>
                      <a:pt x="21030" y="11214"/>
                    </a:cubicBezTo>
                    <a:cubicBezTo>
                      <a:pt x="20206" y="10093"/>
                      <a:pt x="19381" y="8971"/>
                      <a:pt x="18556" y="10093"/>
                    </a:cubicBezTo>
                    <a:cubicBezTo>
                      <a:pt x="17731" y="10093"/>
                      <a:pt x="16494" y="11214"/>
                      <a:pt x="16494" y="11214"/>
                    </a:cubicBezTo>
                    <a:cubicBezTo>
                      <a:pt x="13195" y="7850"/>
                      <a:pt x="13195" y="7850"/>
                      <a:pt x="13195" y="7850"/>
                    </a:cubicBezTo>
                    <a:cubicBezTo>
                      <a:pt x="11134" y="6728"/>
                      <a:pt x="11134" y="6728"/>
                      <a:pt x="11134" y="6728"/>
                    </a:cubicBezTo>
                    <a:cubicBezTo>
                      <a:pt x="9484" y="5607"/>
                      <a:pt x="9484" y="5607"/>
                      <a:pt x="9484" y="5607"/>
                    </a:cubicBezTo>
                    <a:cubicBezTo>
                      <a:pt x="8659" y="8971"/>
                      <a:pt x="8659" y="8971"/>
                      <a:pt x="8659" y="8971"/>
                    </a:cubicBezTo>
                    <a:cubicBezTo>
                      <a:pt x="6597" y="8971"/>
                      <a:pt x="6597" y="8971"/>
                      <a:pt x="6597" y="8971"/>
                    </a:cubicBezTo>
                    <a:cubicBezTo>
                      <a:pt x="6597" y="8971"/>
                      <a:pt x="4123" y="6728"/>
                      <a:pt x="2474" y="7850"/>
                    </a:cubicBezTo>
                    <a:cubicBezTo>
                      <a:pt x="2061" y="7850"/>
                      <a:pt x="824" y="11214"/>
                      <a:pt x="412" y="11214"/>
                    </a:cubicBezTo>
                    <a:cubicBezTo>
                      <a:pt x="0" y="12336"/>
                      <a:pt x="412" y="12336"/>
                      <a:pt x="824" y="15700"/>
                    </a:cubicBezTo>
                    <a:cubicBezTo>
                      <a:pt x="824" y="17943"/>
                      <a:pt x="412" y="22429"/>
                      <a:pt x="412" y="22429"/>
                    </a:cubicBezTo>
                    <a:cubicBezTo>
                      <a:pt x="2886" y="23551"/>
                      <a:pt x="2886" y="23551"/>
                      <a:pt x="2886" y="23551"/>
                    </a:cubicBezTo>
                    <a:cubicBezTo>
                      <a:pt x="4948" y="25794"/>
                      <a:pt x="4948" y="25794"/>
                      <a:pt x="4948" y="25794"/>
                    </a:cubicBezTo>
                    <a:cubicBezTo>
                      <a:pt x="5360" y="30280"/>
                      <a:pt x="5360" y="30280"/>
                      <a:pt x="5360" y="30280"/>
                    </a:cubicBezTo>
                    <a:cubicBezTo>
                      <a:pt x="5360" y="30280"/>
                      <a:pt x="6597" y="33644"/>
                      <a:pt x="7010" y="32523"/>
                    </a:cubicBezTo>
                    <a:cubicBezTo>
                      <a:pt x="7422" y="32523"/>
                      <a:pt x="7010" y="31401"/>
                      <a:pt x="7422" y="30280"/>
                    </a:cubicBezTo>
                    <a:cubicBezTo>
                      <a:pt x="7422" y="30280"/>
                      <a:pt x="7835" y="32523"/>
                      <a:pt x="8659" y="32523"/>
                    </a:cubicBezTo>
                    <a:cubicBezTo>
                      <a:pt x="8659" y="32523"/>
                      <a:pt x="9484" y="31401"/>
                      <a:pt x="9896" y="31401"/>
                    </a:cubicBezTo>
                    <a:cubicBezTo>
                      <a:pt x="10721" y="32523"/>
                      <a:pt x="11134" y="33644"/>
                      <a:pt x="11546" y="33644"/>
                    </a:cubicBezTo>
                    <a:cubicBezTo>
                      <a:pt x="11958" y="33644"/>
                      <a:pt x="12783" y="32523"/>
                      <a:pt x="12783" y="32523"/>
                    </a:cubicBezTo>
                    <a:cubicBezTo>
                      <a:pt x="13608" y="31401"/>
                      <a:pt x="14845" y="30280"/>
                      <a:pt x="16082" y="33644"/>
                    </a:cubicBezTo>
                    <a:cubicBezTo>
                      <a:pt x="16907" y="35887"/>
                      <a:pt x="16494" y="37009"/>
                      <a:pt x="17319" y="37009"/>
                    </a:cubicBezTo>
                    <a:cubicBezTo>
                      <a:pt x="17731" y="37009"/>
                      <a:pt x="17731" y="34766"/>
                      <a:pt x="18144" y="34766"/>
                    </a:cubicBezTo>
                    <a:cubicBezTo>
                      <a:pt x="18969" y="34766"/>
                      <a:pt x="18969" y="35887"/>
                      <a:pt x="19381" y="37009"/>
                    </a:cubicBezTo>
                    <a:cubicBezTo>
                      <a:pt x="20206" y="39252"/>
                      <a:pt x="20206" y="41495"/>
                      <a:pt x="21030" y="42616"/>
                    </a:cubicBezTo>
                    <a:cubicBezTo>
                      <a:pt x="21030" y="43738"/>
                      <a:pt x="21443" y="44859"/>
                      <a:pt x="22268" y="44859"/>
                    </a:cubicBezTo>
                    <a:cubicBezTo>
                      <a:pt x="22268" y="44859"/>
                      <a:pt x="22680" y="43738"/>
                      <a:pt x="22680" y="43738"/>
                    </a:cubicBezTo>
                    <a:cubicBezTo>
                      <a:pt x="23505" y="43738"/>
                      <a:pt x="24329" y="43738"/>
                      <a:pt x="24742" y="44859"/>
                    </a:cubicBezTo>
                    <a:cubicBezTo>
                      <a:pt x="26391" y="44859"/>
                      <a:pt x="26804" y="44859"/>
                      <a:pt x="27216" y="45981"/>
                    </a:cubicBezTo>
                    <a:cubicBezTo>
                      <a:pt x="27628" y="48224"/>
                      <a:pt x="28453" y="51588"/>
                      <a:pt x="28865" y="53831"/>
                    </a:cubicBezTo>
                    <a:cubicBezTo>
                      <a:pt x="29278" y="56074"/>
                      <a:pt x="29690" y="60560"/>
                      <a:pt x="30103" y="61682"/>
                    </a:cubicBezTo>
                    <a:cubicBezTo>
                      <a:pt x="30515" y="63925"/>
                      <a:pt x="31752" y="65046"/>
                      <a:pt x="32164" y="67289"/>
                    </a:cubicBezTo>
                    <a:cubicBezTo>
                      <a:pt x="32577" y="68411"/>
                      <a:pt x="33402" y="75140"/>
                      <a:pt x="33814" y="77383"/>
                    </a:cubicBezTo>
                    <a:cubicBezTo>
                      <a:pt x="33814" y="79626"/>
                      <a:pt x="35051" y="82990"/>
                      <a:pt x="35463" y="87476"/>
                    </a:cubicBezTo>
                    <a:cubicBezTo>
                      <a:pt x="36288" y="91962"/>
                      <a:pt x="36288" y="95327"/>
                      <a:pt x="36288" y="95327"/>
                    </a:cubicBezTo>
                    <a:cubicBezTo>
                      <a:pt x="36288" y="99813"/>
                      <a:pt x="36288" y="99813"/>
                      <a:pt x="36288" y="99813"/>
                    </a:cubicBezTo>
                    <a:cubicBezTo>
                      <a:pt x="36288" y="99813"/>
                      <a:pt x="35051" y="109906"/>
                      <a:pt x="34226" y="112149"/>
                    </a:cubicBezTo>
                    <a:cubicBezTo>
                      <a:pt x="33402" y="114392"/>
                      <a:pt x="34639" y="117757"/>
                      <a:pt x="35876" y="118878"/>
                    </a:cubicBezTo>
                    <a:cubicBezTo>
                      <a:pt x="37113" y="120000"/>
                      <a:pt x="40412" y="115514"/>
                      <a:pt x="40412" y="115514"/>
                    </a:cubicBezTo>
                    <a:cubicBezTo>
                      <a:pt x="42474" y="113271"/>
                      <a:pt x="42474" y="113271"/>
                      <a:pt x="42474" y="113271"/>
                    </a:cubicBezTo>
                    <a:cubicBezTo>
                      <a:pt x="44536" y="112149"/>
                      <a:pt x="44536" y="112149"/>
                      <a:pt x="44536" y="112149"/>
                    </a:cubicBezTo>
                    <a:cubicBezTo>
                      <a:pt x="44536" y="112149"/>
                      <a:pt x="49484" y="111028"/>
                      <a:pt x="50309" y="109906"/>
                    </a:cubicBezTo>
                    <a:cubicBezTo>
                      <a:pt x="51546" y="107663"/>
                      <a:pt x="51546" y="105420"/>
                      <a:pt x="51546" y="105420"/>
                    </a:cubicBezTo>
                    <a:cubicBezTo>
                      <a:pt x="51134" y="102056"/>
                      <a:pt x="51134" y="102056"/>
                      <a:pt x="51134" y="102056"/>
                    </a:cubicBezTo>
                    <a:cubicBezTo>
                      <a:pt x="51134" y="102056"/>
                      <a:pt x="53608" y="98691"/>
                      <a:pt x="54845" y="97570"/>
                    </a:cubicBezTo>
                    <a:cubicBezTo>
                      <a:pt x="55670" y="96448"/>
                      <a:pt x="56494" y="98691"/>
                      <a:pt x="56494" y="98691"/>
                    </a:cubicBezTo>
                    <a:cubicBezTo>
                      <a:pt x="57731" y="102056"/>
                      <a:pt x="57731" y="102056"/>
                      <a:pt x="57731" y="102056"/>
                    </a:cubicBezTo>
                    <a:cubicBezTo>
                      <a:pt x="59381" y="106542"/>
                      <a:pt x="59381" y="106542"/>
                      <a:pt x="59381" y="106542"/>
                    </a:cubicBezTo>
                    <a:cubicBezTo>
                      <a:pt x="61443" y="107663"/>
                      <a:pt x="61443" y="107663"/>
                      <a:pt x="61443" y="107663"/>
                    </a:cubicBezTo>
                    <a:cubicBezTo>
                      <a:pt x="61443" y="107663"/>
                      <a:pt x="62680" y="111028"/>
                      <a:pt x="63092" y="112149"/>
                    </a:cubicBezTo>
                    <a:cubicBezTo>
                      <a:pt x="63092" y="114392"/>
                      <a:pt x="63092" y="114392"/>
                      <a:pt x="63092" y="114392"/>
                    </a:cubicBezTo>
                    <a:cubicBezTo>
                      <a:pt x="65567" y="114392"/>
                      <a:pt x="65567" y="114392"/>
                      <a:pt x="65567" y="114392"/>
                    </a:cubicBezTo>
                    <a:cubicBezTo>
                      <a:pt x="67628" y="112149"/>
                      <a:pt x="67628" y="112149"/>
                      <a:pt x="67628" y="112149"/>
                    </a:cubicBezTo>
                    <a:cubicBezTo>
                      <a:pt x="69690" y="115514"/>
                      <a:pt x="69690" y="115514"/>
                      <a:pt x="69690" y="115514"/>
                    </a:cubicBezTo>
                    <a:cubicBezTo>
                      <a:pt x="71752" y="113271"/>
                      <a:pt x="71752" y="113271"/>
                      <a:pt x="71752" y="113271"/>
                    </a:cubicBezTo>
                    <a:cubicBezTo>
                      <a:pt x="71340" y="112149"/>
                      <a:pt x="69690" y="111028"/>
                      <a:pt x="69690" y="111028"/>
                    </a:cubicBezTo>
                    <a:cubicBezTo>
                      <a:pt x="67628" y="111028"/>
                      <a:pt x="67628" y="111028"/>
                      <a:pt x="67628" y="111028"/>
                    </a:cubicBezTo>
                    <a:cubicBezTo>
                      <a:pt x="67216" y="109906"/>
                      <a:pt x="67216" y="109906"/>
                      <a:pt x="67216" y="109906"/>
                    </a:cubicBezTo>
                    <a:cubicBezTo>
                      <a:pt x="66391" y="107663"/>
                      <a:pt x="66391" y="107663"/>
                      <a:pt x="66391" y="107663"/>
                    </a:cubicBezTo>
                    <a:cubicBezTo>
                      <a:pt x="68041" y="104299"/>
                      <a:pt x="68041" y="104299"/>
                      <a:pt x="68041" y="104299"/>
                    </a:cubicBezTo>
                    <a:cubicBezTo>
                      <a:pt x="68041" y="104299"/>
                      <a:pt x="68865" y="104299"/>
                      <a:pt x="69278" y="103177"/>
                    </a:cubicBezTo>
                    <a:cubicBezTo>
                      <a:pt x="70103" y="103177"/>
                      <a:pt x="72577" y="100934"/>
                      <a:pt x="72577" y="100934"/>
                    </a:cubicBezTo>
                    <a:cubicBezTo>
                      <a:pt x="73402" y="98691"/>
                      <a:pt x="73402" y="98691"/>
                      <a:pt x="73402" y="98691"/>
                    </a:cubicBezTo>
                    <a:cubicBezTo>
                      <a:pt x="73402" y="98691"/>
                      <a:pt x="74226" y="96448"/>
                      <a:pt x="74226" y="96448"/>
                    </a:cubicBezTo>
                    <a:cubicBezTo>
                      <a:pt x="74639" y="96448"/>
                      <a:pt x="75463" y="96448"/>
                      <a:pt x="75876" y="95327"/>
                    </a:cubicBezTo>
                    <a:cubicBezTo>
                      <a:pt x="75876" y="95327"/>
                      <a:pt x="76288" y="94205"/>
                      <a:pt x="76288" y="94205"/>
                    </a:cubicBezTo>
                    <a:cubicBezTo>
                      <a:pt x="76288" y="94205"/>
                      <a:pt x="76288" y="93084"/>
                      <a:pt x="76701" y="93084"/>
                    </a:cubicBezTo>
                    <a:cubicBezTo>
                      <a:pt x="76701" y="93084"/>
                      <a:pt x="77113" y="93084"/>
                      <a:pt x="77525" y="91962"/>
                    </a:cubicBezTo>
                    <a:cubicBezTo>
                      <a:pt x="77938" y="91962"/>
                      <a:pt x="77938" y="91962"/>
                      <a:pt x="78350" y="90841"/>
                    </a:cubicBezTo>
                    <a:cubicBezTo>
                      <a:pt x="78350" y="90841"/>
                      <a:pt x="78762" y="87476"/>
                      <a:pt x="78762" y="87476"/>
                    </a:cubicBezTo>
                    <a:cubicBezTo>
                      <a:pt x="78762" y="87476"/>
                      <a:pt x="78762" y="87476"/>
                      <a:pt x="78762" y="87476"/>
                    </a:cubicBezTo>
                    <a:cubicBezTo>
                      <a:pt x="79175" y="87476"/>
                      <a:pt x="79587" y="88598"/>
                      <a:pt x="79587" y="88598"/>
                    </a:cubicBezTo>
                    <a:cubicBezTo>
                      <a:pt x="79587" y="88598"/>
                      <a:pt x="80412" y="88598"/>
                      <a:pt x="80824" y="88598"/>
                    </a:cubicBezTo>
                    <a:cubicBezTo>
                      <a:pt x="80824" y="88598"/>
                      <a:pt x="81649" y="87476"/>
                      <a:pt x="81649" y="87476"/>
                    </a:cubicBezTo>
                    <a:cubicBezTo>
                      <a:pt x="81649" y="87476"/>
                      <a:pt x="81649" y="86355"/>
                      <a:pt x="82061" y="86355"/>
                    </a:cubicBezTo>
                    <a:cubicBezTo>
                      <a:pt x="82474" y="86355"/>
                      <a:pt x="82886" y="86355"/>
                      <a:pt x="83298" y="86355"/>
                    </a:cubicBezTo>
                    <a:cubicBezTo>
                      <a:pt x="83298" y="86355"/>
                      <a:pt x="84123" y="86355"/>
                      <a:pt x="84123" y="86355"/>
                    </a:cubicBezTo>
                    <a:cubicBezTo>
                      <a:pt x="84536" y="85233"/>
                      <a:pt x="84536" y="85233"/>
                      <a:pt x="84536" y="85233"/>
                    </a:cubicBezTo>
                    <a:cubicBezTo>
                      <a:pt x="84948" y="85233"/>
                      <a:pt x="84536" y="84112"/>
                      <a:pt x="84948" y="85233"/>
                    </a:cubicBezTo>
                    <a:cubicBezTo>
                      <a:pt x="85360" y="85233"/>
                      <a:pt x="84948" y="86355"/>
                      <a:pt x="85360" y="85233"/>
                    </a:cubicBezTo>
                    <a:cubicBezTo>
                      <a:pt x="85773" y="84112"/>
                      <a:pt x="86185" y="81869"/>
                      <a:pt x="86185" y="81869"/>
                    </a:cubicBezTo>
                    <a:cubicBezTo>
                      <a:pt x="86185" y="81869"/>
                      <a:pt x="85773" y="81869"/>
                      <a:pt x="86597" y="81869"/>
                    </a:cubicBezTo>
                    <a:cubicBezTo>
                      <a:pt x="87422" y="81869"/>
                      <a:pt x="87422" y="81869"/>
                      <a:pt x="88247" y="81869"/>
                    </a:cubicBezTo>
                    <a:cubicBezTo>
                      <a:pt x="88659" y="81869"/>
                      <a:pt x="89484" y="80747"/>
                      <a:pt x="89484" y="80747"/>
                    </a:cubicBezTo>
                    <a:cubicBezTo>
                      <a:pt x="89896" y="80747"/>
                      <a:pt x="90309" y="79626"/>
                      <a:pt x="90309" y="79626"/>
                    </a:cubicBezTo>
                    <a:cubicBezTo>
                      <a:pt x="90309" y="78504"/>
                      <a:pt x="88659" y="76261"/>
                      <a:pt x="88659" y="76261"/>
                    </a:cubicBezTo>
                    <a:cubicBezTo>
                      <a:pt x="88659" y="76261"/>
                      <a:pt x="87835" y="75140"/>
                      <a:pt x="89072" y="75140"/>
                    </a:cubicBezTo>
                    <a:cubicBezTo>
                      <a:pt x="90309" y="76261"/>
                      <a:pt x="90721" y="76261"/>
                      <a:pt x="90721" y="76261"/>
                    </a:cubicBezTo>
                    <a:cubicBezTo>
                      <a:pt x="91134" y="76261"/>
                      <a:pt x="91134" y="75140"/>
                      <a:pt x="91546" y="75140"/>
                    </a:cubicBezTo>
                    <a:cubicBezTo>
                      <a:pt x="91958" y="74018"/>
                      <a:pt x="92371" y="72897"/>
                      <a:pt x="92371" y="72897"/>
                    </a:cubicBezTo>
                    <a:cubicBezTo>
                      <a:pt x="92783" y="72897"/>
                      <a:pt x="93608" y="75140"/>
                      <a:pt x="93608" y="75140"/>
                    </a:cubicBezTo>
                    <a:cubicBezTo>
                      <a:pt x="93608" y="77383"/>
                      <a:pt x="93608" y="77383"/>
                      <a:pt x="93608" y="77383"/>
                    </a:cubicBezTo>
                    <a:cubicBezTo>
                      <a:pt x="94845" y="77383"/>
                      <a:pt x="94845" y="77383"/>
                      <a:pt x="94845" y="77383"/>
                    </a:cubicBezTo>
                    <a:cubicBezTo>
                      <a:pt x="94845" y="77383"/>
                      <a:pt x="95257" y="77383"/>
                      <a:pt x="95257" y="77383"/>
                    </a:cubicBezTo>
                    <a:cubicBezTo>
                      <a:pt x="110927" y="79626"/>
                      <a:pt x="110927" y="79626"/>
                      <a:pt x="110927" y="79626"/>
                    </a:cubicBezTo>
                    <a:close/>
                    <a:moveTo>
                      <a:pt x="110927" y="79626"/>
                    </a:moveTo>
                    <a:cubicBezTo>
                      <a:pt x="110927" y="79626"/>
                      <a:pt x="110927" y="79626"/>
                      <a:pt x="110927" y="79626"/>
                    </a:cubicBezTo>
                    <a:cubicBezTo>
                      <a:pt x="110927" y="79626"/>
                      <a:pt x="110927" y="79626"/>
                      <a:pt x="110927" y="79626"/>
                    </a:cubicBezTo>
                    <a:close/>
                  </a:path>
                </a:pathLst>
              </a:custGeom>
              <a:grpFill/>
              <a:ln w="3175" cap="flat" cmpd="sng">
                <a:solidFill>
                  <a:srgbClr val="FFFFFF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45713" tIns="22850" rIns="45713" bIns="22850" anchor="t" anchorCtr="0">
                <a:noAutofit/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7F7F7F"/>
                  </a:solidFill>
                  <a:effectLst/>
                  <a:uLnTx/>
                  <a:uFillTx/>
                  <a:latin typeface="Calibri" panose="020F0502020204030204" pitchFamily="34" charset="0"/>
                  <a:ea typeface="Source Sans Pro"/>
                  <a:cs typeface="Calibri" panose="020F0502020204030204" pitchFamily="34" charset="0"/>
                  <a:sym typeface="Source Sans Pro"/>
                </a:endParaRPr>
              </a:p>
            </p:txBody>
          </p:sp>
          <p:sp>
            <p:nvSpPr>
              <p:cNvPr id="178" name="Shape 2036">
                <a:extLst>
                  <a:ext uri="{FF2B5EF4-FFF2-40B4-BE49-F238E27FC236}">
                    <a16:creationId xmlns:a16="http://schemas.microsoft.com/office/drawing/2014/main" id="{06087BA4-131B-0544-9AB7-12F5F2FC0B1B}"/>
                  </a:ext>
                </a:extLst>
              </p:cNvPr>
              <p:cNvSpPr/>
              <p:nvPr/>
            </p:nvSpPr>
            <p:spPr>
              <a:xfrm>
                <a:off x="5769180" y="1991757"/>
                <a:ext cx="413385" cy="308971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11933" y="22285"/>
                    </a:moveTo>
                    <a:cubicBezTo>
                      <a:pt x="15911" y="18857"/>
                      <a:pt x="15911" y="18857"/>
                      <a:pt x="15911" y="18857"/>
                    </a:cubicBezTo>
                    <a:cubicBezTo>
                      <a:pt x="17900" y="16285"/>
                      <a:pt x="17900" y="16285"/>
                      <a:pt x="17900" y="16285"/>
                    </a:cubicBezTo>
                    <a:cubicBezTo>
                      <a:pt x="22541" y="17142"/>
                      <a:pt x="22541" y="17142"/>
                      <a:pt x="22541" y="17142"/>
                    </a:cubicBezTo>
                    <a:cubicBezTo>
                      <a:pt x="22541" y="17142"/>
                      <a:pt x="25856" y="15428"/>
                      <a:pt x="26519" y="15428"/>
                    </a:cubicBezTo>
                    <a:cubicBezTo>
                      <a:pt x="27182" y="15428"/>
                      <a:pt x="31823" y="14571"/>
                      <a:pt x="31823" y="14571"/>
                    </a:cubicBezTo>
                    <a:cubicBezTo>
                      <a:pt x="34475" y="12000"/>
                      <a:pt x="34475" y="12000"/>
                      <a:pt x="34475" y="12000"/>
                    </a:cubicBezTo>
                    <a:cubicBezTo>
                      <a:pt x="34475" y="12000"/>
                      <a:pt x="36464" y="12857"/>
                      <a:pt x="36464" y="13714"/>
                    </a:cubicBezTo>
                    <a:cubicBezTo>
                      <a:pt x="37127" y="14571"/>
                      <a:pt x="39116" y="17142"/>
                      <a:pt x="39779" y="17142"/>
                    </a:cubicBezTo>
                    <a:cubicBezTo>
                      <a:pt x="40441" y="16285"/>
                      <a:pt x="41104" y="12857"/>
                      <a:pt x="41104" y="12857"/>
                    </a:cubicBezTo>
                    <a:cubicBezTo>
                      <a:pt x="45082" y="12000"/>
                      <a:pt x="45082" y="12000"/>
                      <a:pt x="45082" y="12000"/>
                    </a:cubicBezTo>
                    <a:cubicBezTo>
                      <a:pt x="48397" y="11142"/>
                      <a:pt x="48397" y="11142"/>
                      <a:pt x="48397" y="11142"/>
                    </a:cubicBezTo>
                    <a:cubicBezTo>
                      <a:pt x="48397" y="11142"/>
                      <a:pt x="48397" y="10285"/>
                      <a:pt x="49060" y="10285"/>
                    </a:cubicBezTo>
                    <a:cubicBezTo>
                      <a:pt x="49723" y="11142"/>
                      <a:pt x="53701" y="11142"/>
                      <a:pt x="53701" y="11142"/>
                    </a:cubicBezTo>
                    <a:cubicBezTo>
                      <a:pt x="57679" y="11142"/>
                      <a:pt x="57679" y="11142"/>
                      <a:pt x="57679" y="11142"/>
                    </a:cubicBezTo>
                    <a:cubicBezTo>
                      <a:pt x="57679" y="11142"/>
                      <a:pt x="60331" y="12857"/>
                      <a:pt x="60994" y="12857"/>
                    </a:cubicBezTo>
                    <a:cubicBezTo>
                      <a:pt x="60994" y="12000"/>
                      <a:pt x="62983" y="8571"/>
                      <a:pt x="62983" y="8571"/>
                    </a:cubicBezTo>
                    <a:cubicBezTo>
                      <a:pt x="66961" y="10285"/>
                      <a:pt x="66961" y="10285"/>
                      <a:pt x="66961" y="10285"/>
                    </a:cubicBezTo>
                    <a:cubicBezTo>
                      <a:pt x="67624" y="6857"/>
                      <a:pt x="67624" y="6857"/>
                      <a:pt x="67624" y="6857"/>
                    </a:cubicBezTo>
                    <a:cubicBezTo>
                      <a:pt x="67624" y="6857"/>
                      <a:pt x="69613" y="2571"/>
                      <a:pt x="69613" y="2571"/>
                    </a:cubicBezTo>
                    <a:cubicBezTo>
                      <a:pt x="70276" y="2571"/>
                      <a:pt x="72928" y="0"/>
                      <a:pt x="72928" y="0"/>
                    </a:cubicBezTo>
                    <a:cubicBezTo>
                      <a:pt x="74254" y="5142"/>
                      <a:pt x="74254" y="5142"/>
                      <a:pt x="74254" y="5142"/>
                    </a:cubicBezTo>
                    <a:cubicBezTo>
                      <a:pt x="76906" y="7714"/>
                      <a:pt x="76906" y="7714"/>
                      <a:pt x="76906" y="7714"/>
                    </a:cubicBezTo>
                    <a:cubicBezTo>
                      <a:pt x="77569" y="8571"/>
                      <a:pt x="77569" y="8571"/>
                      <a:pt x="77569" y="8571"/>
                    </a:cubicBezTo>
                    <a:cubicBezTo>
                      <a:pt x="80220" y="11142"/>
                      <a:pt x="80220" y="11142"/>
                      <a:pt x="80220" y="11142"/>
                    </a:cubicBezTo>
                    <a:cubicBezTo>
                      <a:pt x="84861" y="9428"/>
                      <a:pt x="84861" y="9428"/>
                      <a:pt x="84861" y="9428"/>
                    </a:cubicBezTo>
                    <a:cubicBezTo>
                      <a:pt x="87513" y="8571"/>
                      <a:pt x="87513" y="8571"/>
                      <a:pt x="87513" y="8571"/>
                    </a:cubicBezTo>
                    <a:cubicBezTo>
                      <a:pt x="89502" y="8571"/>
                      <a:pt x="89502" y="8571"/>
                      <a:pt x="89502" y="8571"/>
                    </a:cubicBezTo>
                    <a:cubicBezTo>
                      <a:pt x="90165" y="10285"/>
                      <a:pt x="90165" y="10285"/>
                      <a:pt x="90165" y="10285"/>
                    </a:cubicBezTo>
                    <a:cubicBezTo>
                      <a:pt x="92154" y="12000"/>
                      <a:pt x="92154" y="12000"/>
                      <a:pt x="92154" y="12000"/>
                    </a:cubicBezTo>
                    <a:cubicBezTo>
                      <a:pt x="95469" y="12000"/>
                      <a:pt x="95469" y="12000"/>
                      <a:pt x="95469" y="12000"/>
                    </a:cubicBezTo>
                    <a:cubicBezTo>
                      <a:pt x="96795" y="14571"/>
                      <a:pt x="96795" y="14571"/>
                      <a:pt x="96795" y="14571"/>
                    </a:cubicBezTo>
                    <a:cubicBezTo>
                      <a:pt x="99447" y="15428"/>
                      <a:pt x="99447" y="15428"/>
                      <a:pt x="99447" y="15428"/>
                    </a:cubicBezTo>
                    <a:cubicBezTo>
                      <a:pt x="101436" y="18857"/>
                      <a:pt x="101436" y="18857"/>
                      <a:pt x="101436" y="18857"/>
                    </a:cubicBezTo>
                    <a:cubicBezTo>
                      <a:pt x="103425" y="19714"/>
                      <a:pt x="103425" y="19714"/>
                      <a:pt x="103425" y="19714"/>
                    </a:cubicBezTo>
                    <a:cubicBezTo>
                      <a:pt x="104751" y="23142"/>
                      <a:pt x="104751" y="23142"/>
                      <a:pt x="104751" y="23142"/>
                    </a:cubicBezTo>
                    <a:cubicBezTo>
                      <a:pt x="107403" y="23142"/>
                      <a:pt x="107403" y="23142"/>
                      <a:pt x="107403" y="23142"/>
                    </a:cubicBezTo>
                    <a:cubicBezTo>
                      <a:pt x="110718" y="24000"/>
                      <a:pt x="110718" y="24000"/>
                      <a:pt x="110718" y="24000"/>
                    </a:cubicBezTo>
                    <a:cubicBezTo>
                      <a:pt x="112707" y="24000"/>
                      <a:pt x="112707" y="24000"/>
                      <a:pt x="112707" y="24000"/>
                    </a:cubicBezTo>
                    <a:cubicBezTo>
                      <a:pt x="112707" y="24000"/>
                      <a:pt x="112707" y="24000"/>
                      <a:pt x="112707" y="24000"/>
                    </a:cubicBezTo>
                    <a:cubicBezTo>
                      <a:pt x="113370" y="24000"/>
                      <a:pt x="113370" y="24000"/>
                      <a:pt x="113370" y="24000"/>
                    </a:cubicBezTo>
                    <a:cubicBezTo>
                      <a:pt x="114033" y="31714"/>
                      <a:pt x="114033" y="31714"/>
                      <a:pt x="114033" y="31714"/>
                    </a:cubicBezTo>
                    <a:cubicBezTo>
                      <a:pt x="112707" y="36000"/>
                      <a:pt x="112707" y="36000"/>
                      <a:pt x="112707" y="36000"/>
                    </a:cubicBezTo>
                    <a:cubicBezTo>
                      <a:pt x="112707" y="40285"/>
                      <a:pt x="112707" y="40285"/>
                      <a:pt x="112707" y="40285"/>
                    </a:cubicBezTo>
                    <a:cubicBezTo>
                      <a:pt x="114696" y="41142"/>
                      <a:pt x="114696" y="41142"/>
                      <a:pt x="114696" y="41142"/>
                    </a:cubicBezTo>
                    <a:cubicBezTo>
                      <a:pt x="119337" y="40285"/>
                      <a:pt x="119337" y="40285"/>
                      <a:pt x="119337" y="40285"/>
                    </a:cubicBezTo>
                    <a:cubicBezTo>
                      <a:pt x="120000" y="43714"/>
                      <a:pt x="120000" y="43714"/>
                      <a:pt x="120000" y="43714"/>
                    </a:cubicBezTo>
                    <a:cubicBezTo>
                      <a:pt x="117348" y="45428"/>
                      <a:pt x="117348" y="45428"/>
                      <a:pt x="117348" y="45428"/>
                    </a:cubicBezTo>
                    <a:cubicBezTo>
                      <a:pt x="118011" y="49714"/>
                      <a:pt x="118011" y="49714"/>
                      <a:pt x="118011" y="49714"/>
                    </a:cubicBezTo>
                    <a:cubicBezTo>
                      <a:pt x="112707" y="48857"/>
                      <a:pt x="112707" y="48857"/>
                      <a:pt x="112707" y="48857"/>
                    </a:cubicBezTo>
                    <a:cubicBezTo>
                      <a:pt x="110718" y="51428"/>
                      <a:pt x="110718" y="51428"/>
                      <a:pt x="110718" y="51428"/>
                    </a:cubicBezTo>
                    <a:cubicBezTo>
                      <a:pt x="110718" y="57428"/>
                      <a:pt x="110718" y="57428"/>
                      <a:pt x="110718" y="57428"/>
                    </a:cubicBezTo>
                    <a:cubicBezTo>
                      <a:pt x="105414" y="60000"/>
                      <a:pt x="105414" y="60000"/>
                      <a:pt x="105414" y="60000"/>
                    </a:cubicBezTo>
                    <a:cubicBezTo>
                      <a:pt x="104088" y="63428"/>
                      <a:pt x="104088" y="63428"/>
                      <a:pt x="104088" y="63428"/>
                    </a:cubicBezTo>
                    <a:cubicBezTo>
                      <a:pt x="104088" y="66857"/>
                      <a:pt x="104088" y="66857"/>
                      <a:pt x="104088" y="66857"/>
                    </a:cubicBezTo>
                    <a:cubicBezTo>
                      <a:pt x="103425" y="70285"/>
                      <a:pt x="103425" y="70285"/>
                      <a:pt x="103425" y="70285"/>
                    </a:cubicBezTo>
                    <a:cubicBezTo>
                      <a:pt x="104088" y="76285"/>
                      <a:pt x="104088" y="76285"/>
                      <a:pt x="104088" y="76285"/>
                    </a:cubicBezTo>
                    <a:cubicBezTo>
                      <a:pt x="104751" y="81428"/>
                      <a:pt x="104751" y="81428"/>
                      <a:pt x="104751" y="81428"/>
                    </a:cubicBezTo>
                    <a:cubicBezTo>
                      <a:pt x="104751" y="81428"/>
                      <a:pt x="103425" y="85714"/>
                      <a:pt x="102762" y="88285"/>
                    </a:cubicBezTo>
                    <a:cubicBezTo>
                      <a:pt x="102762" y="90000"/>
                      <a:pt x="104088" y="89142"/>
                      <a:pt x="104088" y="89142"/>
                    </a:cubicBezTo>
                    <a:cubicBezTo>
                      <a:pt x="107403" y="90857"/>
                      <a:pt x="107403" y="90857"/>
                      <a:pt x="107403" y="90857"/>
                    </a:cubicBezTo>
                    <a:cubicBezTo>
                      <a:pt x="108729" y="91714"/>
                      <a:pt x="108729" y="91714"/>
                      <a:pt x="108729" y="91714"/>
                    </a:cubicBezTo>
                    <a:cubicBezTo>
                      <a:pt x="107403" y="96857"/>
                      <a:pt x="107403" y="96857"/>
                      <a:pt x="107403" y="96857"/>
                    </a:cubicBezTo>
                    <a:cubicBezTo>
                      <a:pt x="104088" y="97714"/>
                      <a:pt x="104088" y="97714"/>
                      <a:pt x="104088" y="97714"/>
                    </a:cubicBezTo>
                    <a:cubicBezTo>
                      <a:pt x="104751" y="94285"/>
                      <a:pt x="104751" y="94285"/>
                      <a:pt x="104751" y="94285"/>
                    </a:cubicBezTo>
                    <a:cubicBezTo>
                      <a:pt x="103425" y="92571"/>
                      <a:pt x="103425" y="92571"/>
                      <a:pt x="103425" y="92571"/>
                    </a:cubicBezTo>
                    <a:cubicBezTo>
                      <a:pt x="101436" y="95142"/>
                      <a:pt x="101436" y="95142"/>
                      <a:pt x="101436" y="95142"/>
                    </a:cubicBezTo>
                    <a:cubicBezTo>
                      <a:pt x="96795" y="96857"/>
                      <a:pt x="96795" y="96857"/>
                      <a:pt x="96795" y="96857"/>
                    </a:cubicBezTo>
                    <a:cubicBezTo>
                      <a:pt x="96795" y="98571"/>
                      <a:pt x="96795" y="98571"/>
                      <a:pt x="96795" y="98571"/>
                    </a:cubicBezTo>
                    <a:cubicBezTo>
                      <a:pt x="95469" y="102000"/>
                      <a:pt x="95469" y="102000"/>
                      <a:pt x="95469" y="102000"/>
                    </a:cubicBezTo>
                    <a:cubicBezTo>
                      <a:pt x="95469" y="102000"/>
                      <a:pt x="92817" y="102000"/>
                      <a:pt x="91491" y="102000"/>
                    </a:cubicBezTo>
                    <a:cubicBezTo>
                      <a:pt x="90828" y="101142"/>
                      <a:pt x="90165" y="103714"/>
                      <a:pt x="90165" y="103714"/>
                    </a:cubicBezTo>
                    <a:cubicBezTo>
                      <a:pt x="91491" y="109714"/>
                      <a:pt x="91491" y="109714"/>
                      <a:pt x="91491" y="109714"/>
                    </a:cubicBezTo>
                    <a:cubicBezTo>
                      <a:pt x="88176" y="109714"/>
                      <a:pt x="88176" y="109714"/>
                      <a:pt x="88176" y="109714"/>
                    </a:cubicBezTo>
                    <a:cubicBezTo>
                      <a:pt x="85524" y="114000"/>
                      <a:pt x="85524" y="114000"/>
                      <a:pt x="85524" y="114000"/>
                    </a:cubicBezTo>
                    <a:cubicBezTo>
                      <a:pt x="80883" y="114857"/>
                      <a:pt x="80883" y="114857"/>
                      <a:pt x="80883" y="114857"/>
                    </a:cubicBezTo>
                    <a:cubicBezTo>
                      <a:pt x="76906" y="114000"/>
                      <a:pt x="76906" y="114000"/>
                      <a:pt x="76906" y="114000"/>
                    </a:cubicBezTo>
                    <a:cubicBezTo>
                      <a:pt x="70276" y="117428"/>
                      <a:pt x="70276" y="117428"/>
                      <a:pt x="70276" y="117428"/>
                    </a:cubicBezTo>
                    <a:cubicBezTo>
                      <a:pt x="64309" y="119142"/>
                      <a:pt x="64309" y="119142"/>
                      <a:pt x="64309" y="119142"/>
                    </a:cubicBezTo>
                    <a:cubicBezTo>
                      <a:pt x="64309" y="120000"/>
                      <a:pt x="64309" y="120000"/>
                      <a:pt x="64309" y="120000"/>
                    </a:cubicBezTo>
                    <a:cubicBezTo>
                      <a:pt x="63646" y="114857"/>
                      <a:pt x="63646" y="114857"/>
                      <a:pt x="63646" y="114857"/>
                    </a:cubicBezTo>
                    <a:cubicBezTo>
                      <a:pt x="61657" y="112285"/>
                      <a:pt x="61657" y="112285"/>
                      <a:pt x="61657" y="112285"/>
                    </a:cubicBezTo>
                    <a:cubicBezTo>
                      <a:pt x="61657" y="112285"/>
                      <a:pt x="59668" y="107142"/>
                      <a:pt x="59668" y="106285"/>
                    </a:cubicBezTo>
                    <a:cubicBezTo>
                      <a:pt x="59668" y="106285"/>
                      <a:pt x="52375" y="106285"/>
                      <a:pt x="52375" y="106285"/>
                    </a:cubicBezTo>
                    <a:cubicBezTo>
                      <a:pt x="52375" y="106285"/>
                      <a:pt x="51049" y="103714"/>
                      <a:pt x="50386" y="102000"/>
                    </a:cubicBezTo>
                    <a:cubicBezTo>
                      <a:pt x="50386" y="101142"/>
                      <a:pt x="48397" y="103714"/>
                      <a:pt x="48397" y="103714"/>
                    </a:cubicBezTo>
                    <a:cubicBezTo>
                      <a:pt x="45745" y="104571"/>
                      <a:pt x="45745" y="104571"/>
                      <a:pt x="45745" y="104571"/>
                    </a:cubicBezTo>
                    <a:cubicBezTo>
                      <a:pt x="45745" y="103714"/>
                      <a:pt x="45745" y="103714"/>
                      <a:pt x="45745" y="103714"/>
                    </a:cubicBezTo>
                    <a:cubicBezTo>
                      <a:pt x="43756" y="100285"/>
                      <a:pt x="43756" y="100285"/>
                      <a:pt x="43756" y="100285"/>
                    </a:cubicBezTo>
                    <a:cubicBezTo>
                      <a:pt x="43756" y="91714"/>
                      <a:pt x="43756" y="91714"/>
                      <a:pt x="43756" y="91714"/>
                    </a:cubicBezTo>
                    <a:cubicBezTo>
                      <a:pt x="43756" y="89142"/>
                      <a:pt x="43756" y="89142"/>
                      <a:pt x="43756" y="89142"/>
                    </a:cubicBezTo>
                    <a:cubicBezTo>
                      <a:pt x="45082" y="83142"/>
                      <a:pt x="45082" y="83142"/>
                      <a:pt x="45082" y="83142"/>
                    </a:cubicBezTo>
                    <a:cubicBezTo>
                      <a:pt x="45082" y="83142"/>
                      <a:pt x="43756" y="82285"/>
                      <a:pt x="43093" y="80571"/>
                    </a:cubicBezTo>
                    <a:cubicBezTo>
                      <a:pt x="41767" y="78857"/>
                      <a:pt x="40441" y="77142"/>
                      <a:pt x="40441" y="77142"/>
                    </a:cubicBezTo>
                    <a:cubicBezTo>
                      <a:pt x="39116" y="77142"/>
                      <a:pt x="39116" y="77142"/>
                      <a:pt x="39116" y="77142"/>
                    </a:cubicBezTo>
                    <a:cubicBezTo>
                      <a:pt x="37127" y="73714"/>
                      <a:pt x="37127" y="73714"/>
                      <a:pt x="37127" y="73714"/>
                    </a:cubicBezTo>
                    <a:cubicBezTo>
                      <a:pt x="32486" y="75428"/>
                      <a:pt x="32486" y="75428"/>
                      <a:pt x="32486" y="75428"/>
                    </a:cubicBezTo>
                    <a:cubicBezTo>
                      <a:pt x="29834" y="76285"/>
                      <a:pt x="29834" y="76285"/>
                      <a:pt x="29834" y="76285"/>
                    </a:cubicBezTo>
                    <a:cubicBezTo>
                      <a:pt x="28508" y="78000"/>
                      <a:pt x="28508" y="78000"/>
                      <a:pt x="28508" y="78000"/>
                    </a:cubicBezTo>
                    <a:cubicBezTo>
                      <a:pt x="20552" y="77142"/>
                      <a:pt x="20552" y="77142"/>
                      <a:pt x="20552" y="77142"/>
                    </a:cubicBezTo>
                    <a:cubicBezTo>
                      <a:pt x="16574" y="74571"/>
                      <a:pt x="16574" y="74571"/>
                      <a:pt x="16574" y="74571"/>
                    </a:cubicBezTo>
                    <a:cubicBezTo>
                      <a:pt x="14585" y="73714"/>
                      <a:pt x="14585" y="73714"/>
                      <a:pt x="14585" y="73714"/>
                    </a:cubicBezTo>
                    <a:cubicBezTo>
                      <a:pt x="11933" y="71142"/>
                      <a:pt x="11933" y="71142"/>
                      <a:pt x="11933" y="71142"/>
                    </a:cubicBezTo>
                    <a:cubicBezTo>
                      <a:pt x="8618" y="67714"/>
                      <a:pt x="8618" y="67714"/>
                      <a:pt x="8618" y="67714"/>
                    </a:cubicBezTo>
                    <a:cubicBezTo>
                      <a:pt x="7955" y="62571"/>
                      <a:pt x="7955" y="62571"/>
                      <a:pt x="7955" y="62571"/>
                    </a:cubicBezTo>
                    <a:cubicBezTo>
                      <a:pt x="7292" y="59142"/>
                      <a:pt x="7292" y="59142"/>
                      <a:pt x="7292" y="59142"/>
                    </a:cubicBezTo>
                    <a:cubicBezTo>
                      <a:pt x="3977" y="54857"/>
                      <a:pt x="3977" y="54857"/>
                      <a:pt x="3977" y="54857"/>
                    </a:cubicBezTo>
                    <a:cubicBezTo>
                      <a:pt x="2651" y="51428"/>
                      <a:pt x="2651" y="51428"/>
                      <a:pt x="2651" y="51428"/>
                    </a:cubicBezTo>
                    <a:cubicBezTo>
                      <a:pt x="2651" y="46285"/>
                      <a:pt x="2651" y="46285"/>
                      <a:pt x="2651" y="46285"/>
                    </a:cubicBezTo>
                    <a:cubicBezTo>
                      <a:pt x="662" y="42000"/>
                      <a:pt x="662" y="42000"/>
                      <a:pt x="662" y="42000"/>
                    </a:cubicBezTo>
                    <a:cubicBezTo>
                      <a:pt x="1325" y="37714"/>
                      <a:pt x="1325" y="37714"/>
                      <a:pt x="1325" y="37714"/>
                    </a:cubicBezTo>
                    <a:cubicBezTo>
                      <a:pt x="1325" y="37714"/>
                      <a:pt x="0" y="36857"/>
                      <a:pt x="662" y="36000"/>
                    </a:cubicBezTo>
                    <a:cubicBezTo>
                      <a:pt x="1988" y="36000"/>
                      <a:pt x="3977" y="35142"/>
                      <a:pt x="3977" y="35142"/>
                    </a:cubicBezTo>
                    <a:cubicBezTo>
                      <a:pt x="4640" y="30000"/>
                      <a:pt x="4640" y="30000"/>
                      <a:pt x="4640" y="30000"/>
                    </a:cubicBezTo>
                    <a:cubicBezTo>
                      <a:pt x="5303" y="28285"/>
                      <a:pt x="5303" y="28285"/>
                      <a:pt x="5303" y="28285"/>
                    </a:cubicBezTo>
                    <a:cubicBezTo>
                      <a:pt x="7955" y="26571"/>
                      <a:pt x="7955" y="26571"/>
                      <a:pt x="7955" y="26571"/>
                    </a:cubicBezTo>
                    <a:cubicBezTo>
                      <a:pt x="9281" y="22285"/>
                      <a:pt x="9281" y="22285"/>
                      <a:pt x="9281" y="22285"/>
                    </a:cubicBezTo>
                    <a:lnTo>
                      <a:pt x="11933" y="22285"/>
                    </a:lnTo>
                    <a:close/>
                  </a:path>
                </a:pathLst>
              </a:custGeom>
              <a:grpFill/>
              <a:ln w="3175" cap="flat" cmpd="sng">
                <a:solidFill>
                  <a:srgbClr val="FFFFFF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45713" tIns="22850" rIns="45713" bIns="22850" anchor="t" anchorCtr="0">
                <a:noAutofit/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7F7F7F"/>
                  </a:solidFill>
                  <a:effectLst/>
                  <a:uLnTx/>
                  <a:uFillTx/>
                  <a:latin typeface="Calibri" panose="020F0502020204030204" pitchFamily="34" charset="0"/>
                  <a:ea typeface="Source Sans Pro"/>
                  <a:cs typeface="Calibri" panose="020F0502020204030204" pitchFamily="34" charset="0"/>
                  <a:sym typeface="Source Sans Pro"/>
                </a:endParaRPr>
              </a:p>
            </p:txBody>
          </p:sp>
          <p:sp>
            <p:nvSpPr>
              <p:cNvPr id="179" name="Shape 2037">
                <a:extLst>
                  <a:ext uri="{FF2B5EF4-FFF2-40B4-BE49-F238E27FC236}">
                    <a16:creationId xmlns:a16="http://schemas.microsoft.com/office/drawing/2014/main" id="{E4ED27CD-1B28-5043-8568-E93E8DEBEDA7}"/>
                  </a:ext>
                </a:extLst>
              </p:cNvPr>
              <p:cNvSpPr/>
              <p:nvPr/>
            </p:nvSpPr>
            <p:spPr>
              <a:xfrm>
                <a:off x="5766982" y="1595421"/>
                <a:ext cx="401291" cy="265289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26590" y="52000"/>
                    </a:moveTo>
                    <a:cubicBezTo>
                      <a:pt x="27272" y="50000"/>
                      <a:pt x="27272" y="50000"/>
                      <a:pt x="27272" y="50000"/>
                    </a:cubicBezTo>
                    <a:cubicBezTo>
                      <a:pt x="27954" y="48000"/>
                      <a:pt x="27954" y="48000"/>
                      <a:pt x="27954" y="48000"/>
                    </a:cubicBezTo>
                    <a:cubicBezTo>
                      <a:pt x="27954" y="45000"/>
                      <a:pt x="27954" y="45000"/>
                      <a:pt x="27954" y="45000"/>
                    </a:cubicBezTo>
                    <a:cubicBezTo>
                      <a:pt x="26590" y="45000"/>
                      <a:pt x="26590" y="45000"/>
                      <a:pt x="26590" y="45000"/>
                    </a:cubicBezTo>
                    <a:cubicBezTo>
                      <a:pt x="25909" y="42000"/>
                      <a:pt x="25909" y="42000"/>
                      <a:pt x="25909" y="42000"/>
                    </a:cubicBezTo>
                    <a:cubicBezTo>
                      <a:pt x="25909" y="42000"/>
                      <a:pt x="26590" y="41000"/>
                      <a:pt x="27272" y="41000"/>
                    </a:cubicBezTo>
                    <a:cubicBezTo>
                      <a:pt x="27272" y="40000"/>
                      <a:pt x="29318" y="40000"/>
                      <a:pt x="29318" y="40000"/>
                    </a:cubicBezTo>
                    <a:cubicBezTo>
                      <a:pt x="30681" y="38000"/>
                      <a:pt x="30681" y="38000"/>
                      <a:pt x="30681" y="38000"/>
                    </a:cubicBezTo>
                    <a:cubicBezTo>
                      <a:pt x="30681" y="38000"/>
                      <a:pt x="30000" y="36000"/>
                      <a:pt x="31363" y="36000"/>
                    </a:cubicBezTo>
                    <a:cubicBezTo>
                      <a:pt x="32045" y="36000"/>
                      <a:pt x="33409" y="36000"/>
                      <a:pt x="34090" y="36000"/>
                    </a:cubicBezTo>
                    <a:cubicBezTo>
                      <a:pt x="34772" y="36000"/>
                      <a:pt x="35454" y="35000"/>
                      <a:pt x="35454" y="35000"/>
                    </a:cubicBezTo>
                    <a:cubicBezTo>
                      <a:pt x="36818" y="35000"/>
                      <a:pt x="37500" y="36000"/>
                      <a:pt x="36818" y="35000"/>
                    </a:cubicBezTo>
                    <a:cubicBezTo>
                      <a:pt x="36818" y="35000"/>
                      <a:pt x="36818" y="34000"/>
                      <a:pt x="36136" y="33000"/>
                    </a:cubicBezTo>
                    <a:cubicBezTo>
                      <a:pt x="35454" y="32000"/>
                      <a:pt x="33409" y="30000"/>
                      <a:pt x="34772" y="29000"/>
                    </a:cubicBezTo>
                    <a:cubicBezTo>
                      <a:pt x="35454" y="28000"/>
                      <a:pt x="36136" y="28000"/>
                      <a:pt x="36818" y="29000"/>
                    </a:cubicBezTo>
                    <a:cubicBezTo>
                      <a:pt x="37500" y="29000"/>
                      <a:pt x="38181" y="31000"/>
                      <a:pt x="38181" y="31000"/>
                    </a:cubicBezTo>
                    <a:cubicBezTo>
                      <a:pt x="38181" y="27000"/>
                      <a:pt x="38181" y="27000"/>
                      <a:pt x="38181" y="27000"/>
                    </a:cubicBezTo>
                    <a:cubicBezTo>
                      <a:pt x="38181" y="27000"/>
                      <a:pt x="40227" y="27000"/>
                      <a:pt x="40909" y="26000"/>
                    </a:cubicBezTo>
                    <a:cubicBezTo>
                      <a:pt x="40909" y="25000"/>
                      <a:pt x="40227" y="23000"/>
                      <a:pt x="40227" y="23000"/>
                    </a:cubicBezTo>
                    <a:cubicBezTo>
                      <a:pt x="40227" y="23000"/>
                      <a:pt x="40227" y="23000"/>
                      <a:pt x="42272" y="23000"/>
                    </a:cubicBezTo>
                    <a:cubicBezTo>
                      <a:pt x="44318" y="22000"/>
                      <a:pt x="43636" y="22000"/>
                      <a:pt x="45000" y="22000"/>
                    </a:cubicBezTo>
                    <a:cubicBezTo>
                      <a:pt x="45681" y="22000"/>
                      <a:pt x="47727" y="22000"/>
                      <a:pt x="47727" y="22000"/>
                    </a:cubicBezTo>
                    <a:cubicBezTo>
                      <a:pt x="47727" y="22000"/>
                      <a:pt x="49090" y="21000"/>
                      <a:pt x="48409" y="20000"/>
                    </a:cubicBezTo>
                    <a:cubicBezTo>
                      <a:pt x="48409" y="19000"/>
                      <a:pt x="47045" y="17000"/>
                      <a:pt x="47045" y="17000"/>
                    </a:cubicBezTo>
                    <a:cubicBezTo>
                      <a:pt x="47045" y="17000"/>
                      <a:pt x="47727" y="14000"/>
                      <a:pt x="47727" y="15000"/>
                    </a:cubicBezTo>
                    <a:cubicBezTo>
                      <a:pt x="47727" y="17000"/>
                      <a:pt x="49772" y="19000"/>
                      <a:pt x="49772" y="19000"/>
                    </a:cubicBezTo>
                    <a:cubicBezTo>
                      <a:pt x="51136" y="17000"/>
                      <a:pt x="51136" y="17000"/>
                      <a:pt x="51136" y="17000"/>
                    </a:cubicBezTo>
                    <a:cubicBezTo>
                      <a:pt x="53181" y="16000"/>
                      <a:pt x="53181" y="16000"/>
                      <a:pt x="53181" y="16000"/>
                    </a:cubicBezTo>
                    <a:cubicBezTo>
                      <a:pt x="55227" y="15000"/>
                      <a:pt x="55227" y="15000"/>
                      <a:pt x="55227" y="15000"/>
                    </a:cubicBezTo>
                    <a:cubicBezTo>
                      <a:pt x="55227" y="15000"/>
                      <a:pt x="57272" y="15000"/>
                      <a:pt x="58636" y="15000"/>
                    </a:cubicBezTo>
                    <a:cubicBezTo>
                      <a:pt x="59318" y="15000"/>
                      <a:pt x="61363" y="14000"/>
                      <a:pt x="61363" y="14000"/>
                    </a:cubicBezTo>
                    <a:cubicBezTo>
                      <a:pt x="62045" y="12000"/>
                      <a:pt x="62045" y="12000"/>
                      <a:pt x="62045" y="12000"/>
                    </a:cubicBezTo>
                    <a:cubicBezTo>
                      <a:pt x="59318" y="8000"/>
                      <a:pt x="59318" y="8000"/>
                      <a:pt x="59318" y="8000"/>
                    </a:cubicBezTo>
                    <a:cubicBezTo>
                      <a:pt x="59318" y="8000"/>
                      <a:pt x="60681" y="5000"/>
                      <a:pt x="60681" y="6000"/>
                    </a:cubicBezTo>
                    <a:cubicBezTo>
                      <a:pt x="61363" y="7000"/>
                      <a:pt x="61363" y="9000"/>
                      <a:pt x="62045" y="9000"/>
                    </a:cubicBezTo>
                    <a:cubicBezTo>
                      <a:pt x="62727" y="9000"/>
                      <a:pt x="63409" y="10000"/>
                      <a:pt x="64090" y="9000"/>
                    </a:cubicBezTo>
                    <a:cubicBezTo>
                      <a:pt x="64090" y="8000"/>
                      <a:pt x="64090" y="5000"/>
                      <a:pt x="64090" y="5000"/>
                    </a:cubicBezTo>
                    <a:cubicBezTo>
                      <a:pt x="64090" y="5000"/>
                      <a:pt x="63409" y="4000"/>
                      <a:pt x="64090" y="4000"/>
                    </a:cubicBezTo>
                    <a:cubicBezTo>
                      <a:pt x="64772" y="5000"/>
                      <a:pt x="66136" y="7000"/>
                      <a:pt x="66136" y="7000"/>
                    </a:cubicBezTo>
                    <a:cubicBezTo>
                      <a:pt x="68181" y="7000"/>
                      <a:pt x="68181" y="7000"/>
                      <a:pt x="68181" y="7000"/>
                    </a:cubicBezTo>
                    <a:cubicBezTo>
                      <a:pt x="70227" y="4000"/>
                      <a:pt x="70227" y="4000"/>
                      <a:pt x="70227" y="4000"/>
                    </a:cubicBezTo>
                    <a:cubicBezTo>
                      <a:pt x="70909" y="6000"/>
                      <a:pt x="70909" y="6000"/>
                      <a:pt x="70909" y="6000"/>
                    </a:cubicBezTo>
                    <a:cubicBezTo>
                      <a:pt x="70909" y="6000"/>
                      <a:pt x="72272" y="5000"/>
                      <a:pt x="72954" y="5000"/>
                    </a:cubicBezTo>
                    <a:cubicBezTo>
                      <a:pt x="73636" y="5000"/>
                      <a:pt x="73636" y="4000"/>
                      <a:pt x="74318" y="4000"/>
                    </a:cubicBezTo>
                    <a:cubicBezTo>
                      <a:pt x="75000" y="4000"/>
                      <a:pt x="76363" y="5000"/>
                      <a:pt x="76363" y="5000"/>
                    </a:cubicBezTo>
                    <a:cubicBezTo>
                      <a:pt x="79772" y="6000"/>
                      <a:pt x="79772" y="6000"/>
                      <a:pt x="79772" y="6000"/>
                    </a:cubicBezTo>
                    <a:cubicBezTo>
                      <a:pt x="81136" y="3000"/>
                      <a:pt x="81136" y="3000"/>
                      <a:pt x="81136" y="3000"/>
                    </a:cubicBezTo>
                    <a:cubicBezTo>
                      <a:pt x="84545" y="5000"/>
                      <a:pt x="84545" y="5000"/>
                      <a:pt x="84545" y="5000"/>
                    </a:cubicBezTo>
                    <a:cubicBezTo>
                      <a:pt x="87272" y="7000"/>
                      <a:pt x="87272" y="7000"/>
                      <a:pt x="87272" y="7000"/>
                    </a:cubicBezTo>
                    <a:cubicBezTo>
                      <a:pt x="90681" y="7000"/>
                      <a:pt x="90681" y="7000"/>
                      <a:pt x="90681" y="7000"/>
                    </a:cubicBezTo>
                    <a:cubicBezTo>
                      <a:pt x="90681" y="7000"/>
                      <a:pt x="93409" y="5000"/>
                      <a:pt x="94090" y="5000"/>
                    </a:cubicBezTo>
                    <a:cubicBezTo>
                      <a:pt x="95454" y="4000"/>
                      <a:pt x="98181" y="4000"/>
                      <a:pt x="98181" y="4000"/>
                    </a:cubicBezTo>
                    <a:cubicBezTo>
                      <a:pt x="98181" y="4000"/>
                      <a:pt x="98863" y="4000"/>
                      <a:pt x="100227" y="4000"/>
                    </a:cubicBezTo>
                    <a:cubicBezTo>
                      <a:pt x="101590" y="3000"/>
                      <a:pt x="105000" y="3000"/>
                      <a:pt x="105000" y="3000"/>
                    </a:cubicBezTo>
                    <a:cubicBezTo>
                      <a:pt x="107045" y="0"/>
                      <a:pt x="107045" y="0"/>
                      <a:pt x="107045" y="0"/>
                    </a:cubicBezTo>
                    <a:cubicBezTo>
                      <a:pt x="110454" y="2000"/>
                      <a:pt x="110454" y="2000"/>
                      <a:pt x="110454" y="2000"/>
                    </a:cubicBezTo>
                    <a:cubicBezTo>
                      <a:pt x="110454" y="4000"/>
                      <a:pt x="110454" y="4000"/>
                      <a:pt x="110454" y="4000"/>
                    </a:cubicBezTo>
                    <a:cubicBezTo>
                      <a:pt x="107045" y="8000"/>
                      <a:pt x="107045" y="8000"/>
                      <a:pt x="107045" y="8000"/>
                    </a:cubicBezTo>
                    <a:cubicBezTo>
                      <a:pt x="107045" y="15000"/>
                      <a:pt x="107045" y="15000"/>
                      <a:pt x="107045" y="15000"/>
                    </a:cubicBezTo>
                    <a:cubicBezTo>
                      <a:pt x="106363" y="25000"/>
                      <a:pt x="104318" y="30000"/>
                      <a:pt x="103636" y="36000"/>
                    </a:cubicBezTo>
                    <a:cubicBezTo>
                      <a:pt x="102954" y="39000"/>
                      <a:pt x="101590" y="40000"/>
                      <a:pt x="103636" y="45000"/>
                    </a:cubicBezTo>
                    <a:cubicBezTo>
                      <a:pt x="105000" y="47000"/>
                      <a:pt x="105000" y="54000"/>
                      <a:pt x="107727" y="58000"/>
                    </a:cubicBezTo>
                    <a:cubicBezTo>
                      <a:pt x="109090" y="60000"/>
                      <a:pt x="107727" y="65000"/>
                      <a:pt x="109772" y="67000"/>
                    </a:cubicBezTo>
                    <a:cubicBezTo>
                      <a:pt x="109772" y="67000"/>
                      <a:pt x="109772" y="68000"/>
                      <a:pt x="110454" y="70000"/>
                    </a:cubicBezTo>
                    <a:cubicBezTo>
                      <a:pt x="111818" y="72000"/>
                      <a:pt x="111818" y="71000"/>
                      <a:pt x="112500" y="72000"/>
                    </a:cubicBezTo>
                    <a:cubicBezTo>
                      <a:pt x="112500" y="72000"/>
                      <a:pt x="113863" y="73000"/>
                      <a:pt x="114545" y="74000"/>
                    </a:cubicBezTo>
                    <a:cubicBezTo>
                      <a:pt x="115227" y="75000"/>
                      <a:pt x="115227" y="77000"/>
                      <a:pt x="115227" y="78000"/>
                    </a:cubicBezTo>
                    <a:cubicBezTo>
                      <a:pt x="115227" y="79000"/>
                      <a:pt x="115909" y="80000"/>
                      <a:pt x="115909" y="80000"/>
                    </a:cubicBezTo>
                    <a:cubicBezTo>
                      <a:pt x="115909" y="80000"/>
                      <a:pt x="116590" y="79000"/>
                      <a:pt x="116590" y="80000"/>
                    </a:cubicBezTo>
                    <a:cubicBezTo>
                      <a:pt x="116590" y="81000"/>
                      <a:pt x="115909" y="79000"/>
                      <a:pt x="116590" y="81000"/>
                    </a:cubicBezTo>
                    <a:cubicBezTo>
                      <a:pt x="117954" y="83000"/>
                      <a:pt x="120000" y="83000"/>
                      <a:pt x="120000" y="83000"/>
                    </a:cubicBezTo>
                    <a:cubicBezTo>
                      <a:pt x="119318" y="87000"/>
                      <a:pt x="119318" y="87000"/>
                      <a:pt x="119318" y="87000"/>
                    </a:cubicBezTo>
                    <a:cubicBezTo>
                      <a:pt x="117954" y="88000"/>
                      <a:pt x="117954" y="88000"/>
                      <a:pt x="117954" y="88000"/>
                    </a:cubicBezTo>
                    <a:cubicBezTo>
                      <a:pt x="117954" y="88000"/>
                      <a:pt x="114545" y="88000"/>
                      <a:pt x="114545" y="90000"/>
                    </a:cubicBezTo>
                    <a:cubicBezTo>
                      <a:pt x="114545" y="91000"/>
                      <a:pt x="114545" y="95000"/>
                      <a:pt x="114545" y="95000"/>
                    </a:cubicBezTo>
                    <a:cubicBezTo>
                      <a:pt x="112500" y="98000"/>
                      <a:pt x="112500" y="98000"/>
                      <a:pt x="112500" y="98000"/>
                    </a:cubicBezTo>
                    <a:cubicBezTo>
                      <a:pt x="112500" y="98000"/>
                      <a:pt x="113863" y="102000"/>
                      <a:pt x="113863" y="103000"/>
                    </a:cubicBezTo>
                    <a:cubicBezTo>
                      <a:pt x="113863" y="104000"/>
                      <a:pt x="114545" y="104000"/>
                      <a:pt x="114545" y="104000"/>
                    </a:cubicBezTo>
                    <a:cubicBezTo>
                      <a:pt x="112500" y="105000"/>
                      <a:pt x="112500" y="105000"/>
                      <a:pt x="112500" y="105000"/>
                    </a:cubicBezTo>
                    <a:cubicBezTo>
                      <a:pt x="109772" y="105000"/>
                      <a:pt x="109772" y="105000"/>
                      <a:pt x="109772" y="105000"/>
                    </a:cubicBezTo>
                    <a:cubicBezTo>
                      <a:pt x="104318" y="103000"/>
                      <a:pt x="104318" y="103000"/>
                      <a:pt x="104318" y="103000"/>
                    </a:cubicBezTo>
                    <a:cubicBezTo>
                      <a:pt x="102954" y="106000"/>
                      <a:pt x="102954" y="106000"/>
                      <a:pt x="102954" y="106000"/>
                    </a:cubicBezTo>
                    <a:cubicBezTo>
                      <a:pt x="101590" y="106000"/>
                      <a:pt x="101590" y="106000"/>
                      <a:pt x="101590" y="106000"/>
                    </a:cubicBezTo>
                    <a:cubicBezTo>
                      <a:pt x="101590" y="106000"/>
                      <a:pt x="100909" y="108000"/>
                      <a:pt x="99545" y="109000"/>
                    </a:cubicBezTo>
                    <a:cubicBezTo>
                      <a:pt x="98863" y="110000"/>
                      <a:pt x="98181" y="111000"/>
                      <a:pt x="97500" y="111000"/>
                    </a:cubicBezTo>
                    <a:cubicBezTo>
                      <a:pt x="96136" y="112000"/>
                      <a:pt x="94772" y="110000"/>
                      <a:pt x="94772" y="110000"/>
                    </a:cubicBezTo>
                    <a:cubicBezTo>
                      <a:pt x="92727" y="109000"/>
                      <a:pt x="92727" y="109000"/>
                      <a:pt x="92727" y="109000"/>
                    </a:cubicBezTo>
                    <a:cubicBezTo>
                      <a:pt x="90681" y="105000"/>
                      <a:pt x="90681" y="105000"/>
                      <a:pt x="90681" y="105000"/>
                    </a:cubicBezTo>
                    <a:cubicBezTo>
                      <a:pt x="84545" y="99000"/>
                      <a:pt x="84545" y="99000"/>
                      <a:pt x="84545" y="99000"/>
                    </a:cubicBezTo>
                    <a:cubicBezTo>
                      <a:pt x="81136" y="97000"/>
                      <a:pt x="81136" y="97000"/>
                      <a:pt x="81136" y="97000"/>
                    </a:cubicBezTo>
                    <a:cubicBezTo>
                      <a:pt x="78409" y="96000"/>
                      <a:pt x="78409" y="96000"/>
                      <a:pt x="78409" y="96000"/>
                    </a:cubicBezTo>
                    <a:cubicBezTo>
                      <a:pt x="75000" y="96000"/>
                      <a:pt x="75000" y="96000"/>
                      <a:pt x="75000" y="96000"/>
                    </a:cubicBezTo>
                    <a:cubicBezTo>
                      <a:pt x="72272" y="94000"/>
                      <a:pt x="72272" y="94000"/>
                      <a:pt x="72272" y="94000"/>
                    </a:cubicBezTo>
                    <a:cubicBezTo>
                      <a:pt x="69545" y="94000"/>
                      <a:pt x="69545" y="94000"/>
                      <a:pt x="69545" y="94000"/>
                    </a:cubicBezTo>
                    <a:cubicBezTo>
                      <a:pt x="66136" y="92000"/>
                      <a:pt x="66136" y="92000"/>
                      <a:pt x="66136" y="92000"/>
                    </a:cubicBezTo>
                    <a:cubicBezTo>
                      <a:pt x="63409" y="95000"/>
                      <a:pt x="63409" y="95000"/>
                      <a:pt x="63409" y="95000"/>
                    </a:cubicBezTo>
                    <a:cubicBezTo>
                      <a:pt x="60000" y="98000"/>
                      <a:pt x="60000" y="98000"/>
                      <a:pt x="60000" y="98000"/>
                    </a:cubicBezTo>
                    <a:cubicBezTo>
                      <a:pt x="56590" y="103000"/>
                      <a:pt x="56590" y="103000"/>
                      <a:pt x="56590" y="103000"/>
                    </a:cubicBezTo>
                    <a:cubicBezTo>
                      <a:pt x="56590" y="103000"/>
                      <a:pt x="54545" y="106000"/>
                      <a:pt x="53181" y="107000"/>
                    </a:cubicBezTo>
                    <a:cubicBezTo>
                      <a:pt x="52500" y="106000"/>
                      <a:pt x="52500" y="106000"/>
                      <a:pt x="52500" y="106000"/>
                    </a:cubicBezTo>
                    <a:cubicBezTo>
                      <a:pt x="52500" y="106000"/>
                      <a:pt x="52500" y="103000"/>
                      <a:pt x="53181" y="101000"/>
                    </a:cubicBezTo>
                    <a:cubicBezTo>
                      <a:pt x="53863" y="100000"/>
                      <a:pt x="53863" y="98000"/>
                      <a:pt x="53863" y="97000"/>
                    </a:cubicBezTo>
                    <a:cubicBezTo>
                      <a:pt x="53863" y="96000"/>
                      <a:pt x="53863" y="94000"/>
                      <a:pt x="53181" y="92000"/>
                    </a:cubicBezTo>
                    <a:cubicBezTo>
                      <a:pt x="53181" y="90000"/>
                      <a:pt x="52500" y="87000"/>
                      <a:pt x="52500" y="87000"/>
                    </a:cubicBezTo>
                    <a:cubicBezTo>
                      <a:pt x="54545" y="85000"/>
                      <a:pt x="54545" y="85000"/>
                      <a:pt x="54545" y="85000"/>
                    </a:cubicBezTo>
                    <a:cubicBezTo>
                      <a:pt x="53181" y="80000"/>
                      <a:pt x="53181" y="80000"/>
                      <a:pt x="53181" y="80000"/>
                    </a:cubicBezTo>
                    <a:cubicBezTo>
                      <a:pt x="51818" y="80000"/>
                      <a:pt x="51818" y="80000"/>
                      <a:pt x="51818" y="80000"/>
                    </a:cubicBezTo>
                    <a:cubicBezTo>
                      <a:pt x="49772" y="80000"/>
                      <a:pt x="49772" y="80000"/>
                      <a:pt x="49772" y="80000"/>
                    </a:cubicBezTo>
                    <a:cubicBezTo>
                      <a:pt x="48409" y="83000"/>
                      <a:pt x="48409" y="83000"/>
                      <a:pt x="48409" y="83000"/>
                    </a:cubicBezTo>
                    <a:cubicBezTo>
                      <a:pt x="48409" y="83000"/>
                      <a:pt x="49090" y="85000"/>
                      <a:pt x="49090" y="86000"/>
                    </a:cubicBezTo>
                    <a:cubicBezTo>
                      <a:pt x="48409" y="87000"/>
                      <a:pt x="47045" y="87000"/>
                      <a:pt x="47045" y="87000"/>
                    </a:cubicBezTo>
                    <a:cubicBezTo>
                      <a:pt x="46363" y="88000"/>
                      <a:pt x="46363" y="91000"/>
                      <a:pt x="46363" y="91000"/>
                    </a:cubicBezTo>
                    <a:cubicBezTo>
                      <a:pt x="43636" y="87000"/>
                      <a:pt x="43636" y="87000"/>
                      <a:pt x="43636" y="87000"/>
                    </a:cubicBezTo>
                    <a:cubicBezTo>
                      <a:pt x="43636" y="87000"/>
                      <a:pt x="42272" y="87000"/>
                      <a:pt x="41590" y="86000"/>
                    </a:cubicBezTo>
                    <a:cubicBezTo>
                      <a:pt x="40909" y="86000"/>
                      <a:pt x="39545" y="86000"/>
                      <a:pt x="39545" y="86000"/>
                    </a:cubicBezTo>
                    <a:cubicBezTo>
                      <a:pt x="39545" y="86000"/>
                      <a:pt x="39545" y="86000"/>
                      <a:pt x="38863" y="86000"/>
                    </a:cubicBezTo>
                    <a:cubicBezTo>
                      <a:pt x="37500" y="86000"/>
                      <a:pt x="37500" y="86000"/>
                      <a:pt x="36818" y="84000"/>
                    </a:cubicBezTo>
                    <a:cubicBezTo>
                      <a:pt x="36136" y="82000"/>
                      <a:pt x="34090" y="77000"/>
                      <a:pt x="34090" y="77000"/>
                    </a:cubicBezTo>
                    <a:cubicBezTo>
                      <a:pt x="34090" y="77000"/>
                      <a:pt x="33409" y="75000"/>
                      <a:pt x="32727" y="75000"/>
                    </a:cubicBezTo>
                    <a:cubicBezTo>
                      <a:pt x="32727" y="75000"/>
                      <a:pt x="32045" y="77000"/>
                      <a:pt x="32045" y="77000"/>
                    </a:cubicBezTo>
                    <a:cubicBezTo>
                      <a:pt x="31363" y="77000"/>
                      <a:pt x="31363" y="75000"/>
                      <a:pt x="31363" y="74000"/>
                    </a:cubicBezTo>
                    <a:cubicBezTo>
                      <a:pt x="31363" y="73000"/>
                      <a:pt x="31363" y="72000"/>
                      <a:pt x="31363" y="70000"/>
                    </a:cubicBezTo>
                    <a:cubicBezTo>
                      <a:pt x="31363" y="68000"/>
                      <a:pt x="30681" y="66000"/>
                      <a:pt x="31363" y="66000"/>
                    </a:cubicBezTo>
                    <a:cubicBezTo>
                      <a:pt x="31363" y="66000"/>
                      <a:pt x="32045" y="67000"/>
                      <a:pt x="32727" y="67000"/>
                    </a:cubicBezTo>
                    <a:cubicBezTo>
                      <a:pt x="33409" y="67000"/>
                      <a:pt x="33409" y="65000"/>
                      <a:pt x="33409" y="65000"/>
                    </a:cubicBezTo>
                    <a:cubicBezTo>
                      <a:pt x="34090" y="65000"/>
                      <a:pt x="34772" y="66000"/>
                      <a:pt x="34772" y="66000"/>
                    </a:cubicBezTo>
                    <a:cubicBezTo>
                      <a:pt x="35454" y="66000"/>
                      <a:pt x="36136" y="66000"/>
                      <a:pt x="36136" y="66000"/>
                    </a:cubicBezTo>
                    <a:cubicBezTo>
                      <a:pt x="36818" y="65000"/>
                      <a:pt x="36818" y="65000"/>
                      <a:pt x="36818" y="64000"/>
                    </a:cubicBezTo>
                    <a:cubicBezTo>
                      <a:pt x="36818" y="63000"/>
                      <a:pt x="36136" y="62000"/>
                      <a:pt x="36136" y="62000"/>
                    </a:cubicBezTo>
                    <a:cubicBezTo>
                      <a:pt x="35454" y="62000"/>
                      <a:pt x="31363" y="65000"/>
                      <a:pt x="31363" y="65000"/>
                    </a:cubicBezTo>
                    <a:cubicBezTo>
                      <a:pt x="28636" y="65000"/>
                      <a:pt x="28636" y="65000"/>
                      <a:pt x="28636" y="65000"/>
                    </a:cubicBezTo>
                    <a:cubicBezTo>
                      <a:pt x="30000" y="63000"/>
                      <a:pt x="30000" y="63000"/>
                      <a:pt x="30000" y="63000"/>
                    </a:cubicBezTo>
                    <a:cubicBezTo>
                      <a:pt x="28636" y="61000"/>
                      <a:pt x="28636" y="61000"/>
                      <a:pt x="28636" y="61000"/>
                    </a:cubicBezTo>
                    <a:cubicBezTo>
                      <a:pt x="28636" y="59000"/>
                      <a:pt x="28636" y="59000"/>
                      <a:pt x="28636" y="59000"/>
                    </a:cubicBezTo>
                    <a:cubicBezTo>
                      <a:pt x="27272" y="58000"/>
                      <a:pt x="27272" y="58000"/>
                      <a:pt x="27272" y="58000"/>
                    </a:cubicBezTo>
                    <a:cubicBezTo>
                      <a:pt x="27954" y="56000"/>
                      <a:pt x="27954" y="56000"/>
                      <a:pt x="27954" y="56000"/>
                    </a:cubicBezTo>
                    <a:cubicBezTo>
                      <a:pt x="29318" y="56000"/>
                      <a:pt x="29318" y="56000"/>
                      <a:pt x="29318" y="56000"/>
                    </a:cubicBezTo>
                    <a:cubicBezTo>
                      <a:pt x="30681" y="55000"/>
                      <a:pt x="30681" y="55000"/>
                      <a:pt x="30681" y="55000"/>
                    </a:cubicBezTo>
                    <a:cubicBezTo>
                      <a:pt x="30681" y="51000"/>
                      <a:pt x="30681" y="51000"/>
                      <a:pt x="30681" y="51000"/>
                    </a:cubicBezTo>
                    <a:cubicBezTo>
                      <a:pt x="29318" y="52000"/>
                      <a:pt x="29318" y="52000"/>
                      <a:pt x="29318" y="52000"/>
                    </a:cubicBezTo>
                    <a:cubicBezTo>
                      <a:pt x="30000" y="54000"/>
                      <a:pt x="30000" y="54000"/>
                      <a:pt x="30000" y="54000"/>
                    </a:cubicBezTo>
                    <a:cubicBezTo>
                      <a:pt x="27272" y="54000"/>
                      <a:pt x="27272" y="54000"/>
                      <a:pt x="27272" y="54000"/>
                    </a:cubicBezTo>
                    <a:cubicBezTo>
                      <a:pt x="26590" y="52000"/>
                      <a:pt x="26590" y="52000"/>
                      <a:pt x="26590" y="52000"/>
                    </a:cubicBezTo>
                    <a:close/>
                    <a:moveTo>
                      <a:pt x="15681" y="103000"/>
                    </a:moveTo>
                    <a:cubicBezTo>
                      <a:pt x="15681" y="103000"/>
                      <a:pt x="15681" y="103000"/>
                      <a:pt x="15681" y="103000"/>
                    </a:cubicBezTo>
                    <a:cubicBezTo>
                      <a:pt x="15681" y="103000"/>
                      <a:pt x="17045" y="103000"/>
                      <a:pt x="17045" y="103000"/>
                    </a:cubicBezTo>
                    <a:cubicBezTo>
                      <a:pt x="17045" y="103000"/>
                      <a:pt x="17727" y="104000"/>
                      <a:pt x="17045" y="104000"/>
                    </a:cubicBezTo>
                    <a:cubicBezTo>
                      <a:pt x="17045" y="105000"/>
                      <a:pt x="17727" y="105000"/>
                      <a:pt x="17045" y="105000"/>
                    </a:cubicBezTo>
                    <a:cubicBezTo>
                      <a:pt x="16363" y="105000"/>
                      <a:pt x="15000" y="106000"/>
                      <a:pt x="15000" y="105000"/>
                    </a:cubicBezTo>
                    <a:cubicBezTo>
                      <a:pt x="15000" y="105000"/>
                      <a:pt x="15681" y="104000"/>
                      <a:pt x="15681" y="104000"/>
                    </a:cubicBezTo>
                    <a:cubicBezTo>
                      <a:pt x="15681" y="103000"/>
                      <a:pt x="15681" y="103000"/>
                      <a:pt x="15681" y="103000"/>
                    </a:cubicBezTo>
                    <a:close/>
                    <a:moveTo>
                      <a:pt x="43636" y="95000"/>
                    </a:moveTo>
                    <a:cubicBezTo>
                      <a:pt x="43636" y="95000"/>
                      <a:pt x="43636" y="95000"/>
                      <a:pt x="43636" y="95000"/>
                    </a:cubicBezTo>
                    <a:cubicBezTo>
                      <a:pt x="43636" y="95000"/>
                      <a:pt x="42954" y="98000"/>
                      <a:pt x="43636" y="98000"/>
                    </a:cubicBezTo>
                    <a:cubicBezTo>
                      <a:pt x="43636" y="98000"/>
                      <a:pt x="44318" y="98000"/>
                      <a:pt x="45000" y="98000"/>
                    </a:cubicBezTo>
                    <a:cubicBezTo>
                      <a:pt x="45681" y="97000"/>
                      <a:pt x="45681" y="97000"/>
                      <a:pt x="45681" y="97000"/>
                    </a:cubicBezTo>
                    <a:cubicBezTo>
                      <a:pt x="45681" y="96000"/>
                      <a:pt x="45681" y="95000"/>
                      <a:pt x="45681" y="95000"/>
                    </a:cubicBezTo>
                    <a:cubicBezTo>
                      <a:pt x="43636" y="95000"/>
                      <a:pt x="43636" y="95000"/>
                      <a:pt x="43636" y="95000"/>
                    </a:cubicBezTo>
                    <a:close/>
                    <a:moveTo>
                      <a:pt x="6136" y="91000"/>
                    </a:moveTo>
                    <a:cubicBezTo>
                      <a:pt x="6136" y="91000"/>
                      <a:pt x="6136" y="91000"/>
                      <a:pt x="6136" y="91000"/>
                    </a:cubicBezTo>
                    <a:cubicBezTo>
                      <a:pt x="5454" y="92000"/>
                      <a:pt x="5454" y="92000"/>
                      <a:pt x="5454" y="92000"/>
                    </a:cubicBezTo>
                    <a:cubicBezTo>
                      <a:pt x="5454" y="92000"/>
                      <a:pt x="4772" y="89000"/>
                      <a:pt x="4772" y="88000"/>
                    </a:cubicBezTo>
                    <a:cubicBezTo>
                      <a:pt x="4772" y="88000"/>
                      <a:pt x="3409" y="87000"/>
                      <a:pt x="3409" y="87000"/>
                    </a:cubicBezTo>
                    <a:cubicBezTo>
                      <a:pt x="3409" y="87000"/>
                      <a:pt x="2727" y="87000"/>
                      <a:pt x="2727" y="87000"/>
                    </a:cubicBezTo>
                    <a:cubicBezTo>
                      <a:pt x="2045" y="87000"/>
                      <a:pt x="2045" y="88000"/>
                      <a:pt x="2045" y="88000"/>
                    </a:cubicBezTo>
                    <a:cubicBezTo>
                      <a:pt x="1363" y="88000"/>
                      <a:pt x="1363" y="88000"/>
                      <a:pt x="1363" y="88000"/>
                    </a:cubicBezTo>
                    <a:cubicBezTo>
                      <a:pt x="1363" y="88000"/>
                      <a:pt x="681" y="88000"/>
                      <a:pt x="681" y="88000"/>
                    </a:cubicBezTo>
                    <a:cubicBezTo>
                      <a:pt x="0" y="89000"/>
                      <a:pt x="681" y="90000"/>
                      <a:pt x="681" y="90000"/>
                    </a:cubicBezTo>
                    <a:cubicBezTo>
                      <a:pt x="681" y="90000"/>
                      <a:pt x="1363" y="90000"/>
                      <a:pt x="2045" y="91000"/>
                    </a:cubicBezTo>
                    <a:cubicBezTo>
                      <a:pt x="2727" y="91000"/>
                      <a:pt x="2727" y="91000"/>
                      <a:pt x="2727" y="91000"/>
                    </a:cubicBezTo>
                    <a:cubicBezTo>
                      <a:pt x="2727" y="91000"/>
                      <a:pt x="4090" y="93000"/>
                      <a:pt x="4772" y="94000"/>
                    </a:cubicBezTo>
                    <a:cubicBezTo>
                      <a:pt x="4772" y="94000"/>
                      <a:pt x="4772" y="95000"/>
                      <a:pt x="4772" y="95000"/>
                    </a:cubicBezTo>
                    <a:cubicBezTo>
                      <a:pt x="2727" y="97000"/>
                      <a:pt x="2727" y="97000"/>
                      <a:pt x="2727" y="97000"/>
                    </a:cubicBezTo>
                    <a:cubicBezTo>
                      <a:pt x="2727" y="97000"/>
                      <a:pt x="3409" y="98000"/>
                      <a:pt x="3409" y="98000"/>
                    </a:cubicBezTo>
                    <a:cubicBezTo>
                      <a:pt x="4090" y="98000"/>
                      <a:pt x="2727" y="99000"/>
                      <a:pt x="2727" y="99000"/>
                    </a:cubicBezTo>
                    <a:cubicBezTo>
                      <a:pt x="2727" y="99000"/>
                      <a:pt x="2727" y="101000"/>
                      <a:pt x="2727" y="101000"/>
                    </a:cubicBezTo>
                    <a:cubicBezTo>
                      <a:pt x="2727" y="101000"/>
                      <a:pt x="3409" y="102000"/>
                      <a:pt x="4772" y="102000"/>
                    </a:cubicBezTo>
                    <a:cubicBezTo>
                      <a:pt x="6136" y="103000"/>
                      <a:pt x="6136" y="102000"/>
                      <a:pt x="6136" y="102000"/>
                    </a:cubicBezTo>
                    <a:cubicBezTo>
                      <a:pt x="6818" y="103000"/>
                      <a:pt x="6818" y="103000"/>
                      <a:pt x="6818" y="103000"/>
                    </a:cubicBezTo>
                    <a:cubicBezTo>
                      <a:pt x="6818" y="104000"/>
                      <a:pt x="6818" y="104000"/>
                      <a:pt x="6818" y="104000"/>
                    </a:cubicBezTo>
                    <a:cubicBezTo>
                      <a:pt x="7500" y="105000"/>
                      <a:pt x="7500" y="105000"/>
                      <a:pt x="7500" y="105000"/>
                    </a:cubicBezTo>
                    <a:cubicBezTo>
                      <a:pt x="9545" y="106000"/>
                      <a:pt x="9545" y="106000"/>
                      <a:pt x="9545" y="106000"/>
                    </a:cubicBezTo>
                    <a:cubicBezTo>
                      <a:pt x="9545" y="107000"/>
                      <a:pt x="9545" y="107000"/>
                      <a:pt x="9545" y="107000"/>
                    </a:cubicBezTo>
                    <a:cubicBezTo>
                      <a:pt x="9545" y="110000"/>
                      <a:pt x="9545" y="110000"/>
                      <a:pt x="9545" y="110000"/>
                    </a:cubicBezTo>
                    <a:cubicBezTo>
                      <a:pt x="9545" y="110000"/>
                      <a:pt x="8863" y="110000"/>
                      <a:pt x="8181" y="110000"/>
                    </a:cubicBezTo>
                    <a:cubicBezTo>
                      <a:pt x="8181" y="111000"/>
                      <a:pt x="8181" y="112000"/>
                      <a:pt x="7500" y="112000"/>
                    </a:cubicBezTo>
                    <a:cubicBezTo>
                      <a:pt x="7500" y="112000"/>
                      <a:pt x="7500" y="114000"/>
                      <a:pt x="6818" y="115000"/>
                    </a:cubicBezTo>
                    <a:cubicBezTo>
                      <a:pt x="6818" y="116000"/>
                      <a:pt x="7500" y="117000"/>
                      <a:pt x="7500" y="118000"/>
                    </a:cubicBezTo>
                    <a:cubicBezTo>
                      <a:pt x="7500" y="120000"/>
                      <a:pt x="8181" y="119000"/>
                      <a:pt x="8863" y="119000"/>
                    </a:cubicBezTo>
                    <a:cubicBezTo>
                      <a:pt x="8863" y="119000"/>
                      <a:pt x="9545" y="118000"/>
                      <a:pt x="9545" y="118000"/>
                    </a:cubicBezTo>
                    <a:cubicBezTo>
                      <a:pt x="10227" y="118000"/>
                      <a:pt x="10909" y="116000"/>
                      <a:pt x="11590" y="115000"/>
                    </a:cubicBezTo>
                    <a:cubicBezTo>
                      <a:pt x="11590" y="114000"/>
                      <a:pt x="11590" y="113000"/>
                      <a:pt x="11590" y="113000"/>
                    </a:cubicBezTo>
                    <a:cubicBezTo>
                      <a:pt x="10909" y="112000"/>
                      <a:pt x="11590" y="110000"/>
                      <a:pt x="11590" y="110000"/>
                    </a:cubicBezTo>
                    <a:cubicBezTo>
                      <a:pt x="11590" y="109000"/>
                      <a:pt x="11590" y="109000"/>
                      <a:pt x="11590" y="109000"/>
                    </a:cubicBezTo>
                    <a:cubicBezTo>
                      <a:pt x="10909" y="105000"/>
                      <a:pt x="10909" y="105000"/>
                      <a:pt x="10909" y="105000"/>
                    </a:cubicBezTo>
                    <a:cubicBezTo>
                      <a:pt x="12272" y="101000"/>
                      <a:pt x="12272" y="101000"/>
                      <a:pt x="12272" y="101000"/>
                    </a:cubicBezTo>
                    <a:cubicBezTo>
                      <a:pt x="13636" y="101000"/>
                      <a:pt x="13636" y="101000"/>
                      <a:pt x="13636" y="101000"/>
                    </a:cubicBezTo>
                    <a:cubicBezTo>
                      <a:pt x="15681" y="99000"/>
                      <a:pt x="15681" y="99000"/>
                      <a:pt x="15681" y="99000"/>
                    </a:cubicBezTo>
                    <a:cubicBezTo>
                      <a:pt x="15681" y="99000"/>
                      <a:pt x="15681" y="99000"/>
                      <a:pt x="15681" y="99000"/>
                    </a:cubicBezTo>
                    <a:cubicBezTo>
                      <a:pt x="15681" y="99000"/>
                      <a:pt x="16363" y="99000"/>
                      <a:pt x="17045" y="98000"/>
                    </a:cubicBezTo>
                    <a:cubicBezTo>
                      <a:pt x="18409" y="98000"/>
                      <a:pt x="17727" y="99000"/>
                      <a:pt x="18409" y="99000"/>
                    </a:cubicBezTo>
                    <a:cubicBezTo>
                      <a:pt x="18409" y="100000"/>
                      <a:pt x="19090" y="100000"/>
                      <a:pt x="19772" y="100000"/>
                    </a:cubicBezTo>
                    <a:cubicBezTo>
                      <a:pt x="19772" y="100000"/>
                      <a:pt x="20454" y="98000"/>
                      <a:pt x="20454" y="98000"/>
                    </a:cubicBezTo>
                    <a:cubicBezTo>
                      <a:pt x="20454" y="97000"/>
                      <a:pt x="19772" y="97000"/>
                      <a:pt x="19772" y="97000"/>
                    </a:cubicBezTo>
                    <a:cubicBezTo>
                      <a:pt x="19090" y="95000"/>
                      <a:pt x="19090" y="95000"/>
                      <a:pt x="19090" y="95000"/>
                    </a:cubicBezTo>
                    <a:cubicBezTo>
                      <a:pt x="21136" y="94000"/>
                      <a:pt x="21136" y="94000"/>
                      <a:pt x="21136" y="94000"/>
                    </a:cubicBezTo>
                    <a:cubicBezTo>
                      <a:pt x="21818" y="93000"/>
                      <a:pt x="21818" y="93000"/>
                      <a:pt x="21818" y="93000"/>
                    </a:cubicBezTo>
                    <a:cubicBezTo>
                      <a:pt x="23181" y="91000"/>
                      <a:pt x="23181" y="91000"/>
                      <a:pt x="23181" y="91000"/>
                    </a:cubicBezTo>
                    <a:cubicBezTo>
                      <a:pt x="22500" y="89000"/>
                      <a:pt x="22500" y="89000"/>
                      <a:pt x="22500" y="89000"/>
                    </a:cubicBezTo>
                    <a:cubicBezTo>
                      <a:pt x="22500" y="89000"/>
                      <a:pt x="23863" y="89000"/>
                      <a:pt x="24545" y="89000"/>
                    </a:cubicBezTo>
                    <a:cubicBezTo>
                      <a:pt x="24545" y="89000"/>
                      <a:pt x="24545" y="88000"/>
                      <a:pt x="24545" y="88000"/>
                    </a:cubicBezTo>
                    <a:cubicBezTo>
                      <a:pt x="23863" y="86000"/>
                      <a:pt x="23863" y="86000"/>
                      <a:pt x="23863" y="86000"/>
                    </a:cubicBezTo>
                    <a:cubicBezTo>
                      <a:pt x="23863" y="86000"/>
                      <a:pt x="25227" y="86000"/>
                      <a:pt x="25909" y="85000"/>
                    </a:cubicBezTo>
                    <a:cubicBezTo>
                      <a:pt x="25909" y="85000"/>
                      <a:pt x="25227" y="84000"/>
                      <a:pt x="25227" y="84000"/>
                    </a:cubicBezTo>
                    <a:cubicBezTo>
                      <a:pt x="25227" y="83000"/>
                      <a:pt x="25909" y="82000"/>
                      <a:pt x="25909" y="82000"/>
                    </a:cubicBezTo>
                    <a:cubicBezTo>
                      <a:pt x="25909" y="82000"/>
                      <a:pt x="27272" y="84000"/>
                      <a:pt x="27954" y="84000"/>
                    </a:cubicBezTo>
                    <a:cubicBezTo>
                      <a:pt x="28636" y="85000"/>
                      <a:pt x="28636" y="84000"/>
                      <a:pt x="29318" y="84000"/>
                    </a:cubicBezTo>
                    <a:cubicBezTo>
                      <a:pt x="29318" y="83000"/>
                      <a:pt x="28636" y="82000"/>
                      <a:pt x="28636" y="82000"/>
                    </a:cubicBezTo>
                    <a:cubicBezTo>
                      <a:pt x="27954" y="81000"/>
                      <a:pt x="27954" y="81000"/>
                      <a:pt x="27954" y="81000"/>
                    </a:cubicBezTo>
                    <a:cubicBezTo>
                      <a:pt x="25909" y="80000"/>
                      <a:pt x="25909" y="80000"/>
                      <a:pt x="25909" y="80000"/>
                    </a:cubicBezTo>
                    <a:cubicBezTo>
                      <a:pt x="23181" y="78000"/>
                      <a:pt x="23181" y="78000"/>
                      <a:pt x="23181" y="78000"/>
                    </a:cubicBezTo>
                    <a:cubicBezTo>
                      <a:pt x="23181" y="78000"/>
                      <a:pt x="21136" y="78000"/>
                      <a:pt x="21136" y="77000"/>
                    </a:cubicBezTo>
                    <a:cubicBezTo>
                      <a:pt x="20454" y="77000"/>
                      <a:pt x="20454" y="77000"/>
                      <a:pt x="20454" y="77000"/>
                    </a:cubicBezTo>
                    <a:cubicBezTo>
                      <a:pt x="20454" y="77000"/>
                      <a:pt x="19090" y="77000"/>
                      <a:pt x="19090" y="77000"/>
                    </a:cubicBezTo>
                    <a:cubicBezTo>
                      <a:pt x="18409" y="77000"/>
                      <a:pt x="17727" y="78000"/>
                      <a:pt x="17045" y="79000"/>
                    </a:cubicBezTo>
                    <a:cubicBezTo>
                      <a:pt x="17045" y="79000"/>
                      <a:pt x="16363" y="80000"/>
                      <a:pt x="15681" y="80000"/>
                    </a:cubicBezTo>
                    <a:cubicBezTo>
                      <a:pt x="15681" y="80000"/>
                      <a:pt x="15000" y="78000"/>
                      <a:pt x="15000" y="78000"/>
                    </a:cubicBezTo>
                    <a:cubicBezTo>
                      <a:pt x="13636" y="78000"/>
                      <a:pt x="13636" y="78000"/>
                      <a:pt x="13636" y="78000"/>
                    </a:cubicBezTo>
                    <a:cubicBezTo>
                      <a:pt x="13636" y="78000"/>
                      <a:pt x="12954" y="80000"/>
                      <a:pt x="12954" y="81000"/>
                    </a:cubicBezTo>
                    <a:cubicBezTo>
                      <a:pt x="12954" y="81000"/>
                      <a:pt x="11590" y="81000"/>
                      <a:pt x="10909" y="81000"/>
                    </a:cubicBezTo>
                    <a:cubicBezTo>
                      <a:pt x="10227" y="82000"/>
                      <a:pt x="9545" y="82000"/>
                      <a:pt x="8863" y="83000"/>
                    </a:cubicBezTo>
                    <a:cubicBezTo>
                      <a:pt x="8181" y="83000"/>
                      <a:pt x="9545" y="84000"/>
                      <a:pt x="9545" y="84000"/>
                    </a:cubicBezTo>
                    <a:cubicBezTo>
                      <a:pt x="9545" y="86000"/>
                      <a:pt x="9545" y="86000"/>
                      <a:pt x="9545" y="86000"/>
                    </a:cubicBezTo>
                    <a:cubicBezTo>
                      <a:pt x="8181" y="86000"/>
                      <a:pt x="8181" y="86000"/>
                      <a:pt x="8181" y="86000"/>
                    </a:cubicBezTo>
                    <a:cubicBezTo>
                      <a:pt x="7500" y="85000"/>
                      <a:pt x="7500" y="85000"/>
                      <a:pt x="7500" y="85000"/>
                    </a:cubicBezTo>
                    <a:cubicBezTo>
                      <a:pt x="6136" y="87000"/>
                      <a:pt x="6136" y="87000"/>
                      <a:pt x="6136" y="87000"/>
                    </a:cubicBezTo>
                    <a:cubicBezTo>
                      <a:pt x="5454" y="89000"/>
                      <a:pt x="5454" y="89000"/>
                      <a:pt x="5454" y="89000"/>
                    </a:cubicBezTo>
                    <a:cubicBezTo>
                      <a:pt x="5454" y="89000"/>
                      <a:pt x="6136" y="91000"/>
                      <a:pt x="6136" y="91000"/>
                    </a:cubicBezTo>
                    <a:close/>
                    <a:moveTo>
                      <a:pt x="23863" y="76000"/>
                    </a:moveTo>
                    <a:cubicBezTo>
                      <a:pt x="23863" y="76000"/>
                      <a:pt x="23863" y="76000"/>
                      <a:pt x="23863" y="76000"/>
                    </a:cubicBezTo>
                    <a:cubicBezTo>
                      <a:pt x="24545" y="77000"/>
                      <a:pt x="24545" y="77000"/>
                      <a:pt x="24545" y="77000"/>
                    </a:cubicBezTo>
                    <a:cubicBezTo>
                      <a:pt x="24545" y="77000"/>
                      <a:pt x="25227" y="78000"/>
                      <a:pt x="26590" y="78000"/>
                    </a:cubicBezTo>
                    <a:cubicBezTo>
                      <a:pt x="28636" y="78000"/>
                      <a:pt x="28636" y="80000"/>
                      <a:pt x="30000" y="78000"/>
                    </a:cubicBezTo>
                    <a:cubicBezTo>
                      <a:pt x="30000" y="77000"/>
                      <a:pt x="30000" y="77000"/>
                      <a:pt x="29318" y="76000"/>
                    </a:cubicBezTo>
                    <a:cubicBezTo>
                      <a:pt x="29318" y="75000"/>
                      <a:pt x="28636" y="75000"/>
                      <a:pt x="28636" y="74000"/>
                    </a:cubicBezTo>
                    <a:cubicBezTo>
                      <a:pt x="28636" y="74000"/>
                      <a:pt x="28636" y="74000"/>
                      <a:pt x="27272" y="72000"/>
                    </a:cubicBezTo>
                    <a:cubicBezTo>
                      <a:pt x="26590" y="71000"/>
                      <a:pt x="26590" y="72000"/>
                      <a:pt x="25909" y="72000"/>
                    </a:cubicBezTo>
                    <a:cubicBezTo>
                      <a:pt x="25227" y="72000"/>
                      <a:pt x="24545" y="72000"/>
                      <a:pt x="23863" y="72000"/>
                    </a:cubicBezTo>
                    <a:cubicBezTo>
                      <a:pt x="23181" y="73000"/>
                      <a:pt x="24545" y="74000"/>
                      <a:pt x="24545" y="75000"/>
                    </a:cubicBezTo>
                    <a:cubicBezTo>
                      <a:pt x="24545" y="75000"/>
                      <a:pt x="23863" y="76000"/>
                      <a:pt x="23863" y="76000"/>
                    </a:cubicBezTo>
                    <a:close/>
                    <a:moveTo>
                      <a:pt x="15000" y="57000"/>
                    </a:moveTo>
                    <a:cubicBezTo>
                      <a:pt x="15000" y="57000"/>
                      <a:pt x="15000" y="57000"/>
                      <a:pt x="15000" y="57000"/>
                    </a:cubicBezTo>
                    <a:cubicBezTo>
                      <a:pt x="15000" y="56000"/>
                      <a:pt x="16363" y="56000"/>
                      <a:pt x="17045" y="57000"/>
                    </a:cubicBezTo>
                    <a:cubicBezTo>
                      <a:pt x="17045" y="57000"/>
                      <a:pt x="18409" y="58000"/>
                      <a:pt x="18409" y="59000"/>
                    </a:cubicBezTo>
                    <a:cubicBezTo>
                      <a:pt x="18409" y="59000"/>
                      <a:pt x="19090" y="59000"/>
                      <a:pt x="19090" y="60000"/>
                    </a:cubicBezTo>
                    <a:cubicBezTo>
                      <a:pt x="19090" y="60000"/>
                      <a:pt x="19772" y="61000"/>
                      <a:pt x="19772" y="62000"/>
                    </a:cubicBezTo>
                    <a:cubicBezTo>
                      <a:pt x="20454" y="63000"/>
                      <a:pt x="21136" y="64000"/>
                      <a:pt x="21136" y="64000"/>
                    </a:cubicBezTo>
                    <a:cubicBezTo>
                      <a:pt x="21136" y="64000"/>
                      <a:pt x="21818" y="65000"/>
                      <a:pt x="21136" y="65000"/>
                    </a:cubicBezTo>
                    <a:cubicBezTo>
                      <a:pt x="20454" y="65000"/>
                      <a:pt x="18409" y="65000"/>
                      <a:pt x="18409" y="65000"/>
                    </a:cubicBezTo>
                    <a:cubicBezTo>
                      <a:pt x="18409" y="65000"/>
                      <a:pt x="17727" y="66000"/>
                      <a:pt x="17727" y="66000"/>
                    </a:cubicBezTo>
                    <a:cubicBezTo>
                      <a:pt x="17727" y="67000"/>
                      <a:pt x="19090" y="68000"/>
                      <a:pt x="18409" y="68000"/>
                    </a:cubicBezTo>
                    <a:cubicBezTo>
                      <a:pt x="17727" y="69000"/>
                      <a:pt x="17727" y="69000"/>
                      <a:pt x="17045" y="69000"/>
                    </a:cubicBezTo>
                    <a:cubicBezTo>
                      <a:pt x="16363" y="68000"/>
                      <a:pt x="15681" y="66000"/>
                      <a:pt x="15681" y="66000"/>
                    </a:cubicBezTo>
                    <a:cubicBezTo>
                      <a:pt x="15000" y="67000"/>
                      <a:pt x="15000" y="70000"/>
                      <a:pt x="15000" y="70000"/>
                    </a:cubicBezTo>
                    <a:cubicBezTo>
                      <a:pt x="15000" y="71000"/>
                      <a:pt x="15681" y="72000"/>
                      <a:pt x="15000" y="73000"/>
                    </a:cubicBezTo>
                    <a:cubicBezTo>
                      <a:pt x="15000" y="73000"/>
                      <a:pt x="12954" y="74000"/>
                      <a:pt x="12954" y="74000"/>
                    </a:cubicBezTo>
                    <a:cubicBezTo>
                      <a:pt x="12954" y="74000"/>
                      <a:pt x="12272" y="74000"/>
                      <a:pt x="12272" y="74000"/>
                    </a:cubicBezTo>
                    <a:cubicBezTo>
                      <a:pt x="11590" y="74000"/>
                      <a:pt x="10227" y="72000"/>
                      <a:pt x="9545" y="71000"/>
                    </a:cubicBezTo>
                    <a:cubicBezTo>
                      <a:pt x="9545" y="70000"/>
                      <a:pt x="9545" y="68000"/>
                      <a:pt x="9545" y="68000"/>
                    </a:cubicBezTo>
                    <a:cubicBezTo>
                      <a:pt x="8863" y="67000"/>
                      <a:pt x="8181" y="66000"/>
                      <a:pt x="8181" y="66000"/>
                    </a:cubicBezTo>
                    <a:cubicBezTo>
                      <a:pt x="8181" y="66000"/>
                      <a:pt x="8863" y="65000"/>
                      <a:pt x="7500" y="66000"/>
                    </a:cubicBezTo>
                    <a:cubicBezTo>
                      <a:pt x="5454" y="66000"/>
                      <a:pt x="6136" y="67000"/>
                      <a:pt x="5454" y="67000"/>
                    </a:cubicBezTo>
                    <a:cubicBezTo>
                      <a:pt x="4772" y="66000"/>
                      <a:pt x="4772" y="65000"/>
                      <a:pt x="3409" y="65000"/>
                    </a:cubicBezTo>
                    <a:cubicBezTo>
                      <a:pt x="2727" y="65000"/>
                      <a:pt x="2045" y="64000"/>
                      <a:pt x="2045" y="64000"/>
                    </a:cubicBezTo>
                    <a:cubicBezTo>
                      <a:pt x="2045" y="64000"/>
                      <a:pt x="4090" y="62000"/>
                      <a:pt x="4772" y="62000"/>
                    </a:cubicBezTo>
                    <a:cubicBezTo>
                      <a:pt x="5454" y="62000"/>
                      <a:pt x="4772" y="62000"/>
                      <a:pt x="6136" y="62000"/>
                    </a:cubicBezTo>
                    <a:cubicBezTo>
                      <a:pt x="8181" y="61000"/>
                      <a:pt x="8863" y="63000"/>
                      <a:pt x="8863" y="61000"/>
                    </a:cubicBezTo>
                    <a:cubicBezTo>
                      <a:pt x="9545" y="59000"/>
                      <a:pt x="9545" y="58000"/>
                      <a:pt x="10227" y="57000"/>
                    </a:cubicBezTo>
                    <a:cubicBezTo>
                      <a:pt x="10227" y="56000"/>
                      <a:pt x="10909" y="54000"/>
                      <a:pt x="10909" y="54000"/>
                    </a:cubicBezTo>
                    <a:cubicBezTo>
                      <a:pt x="10909" y="53000"/>
                      <a:pt x="12954" y="53000"/>
                      <a:pt x="12954" y="53000"/>
                    </a:cubicBezTo>
                    <a:cubicBezTo>
                      <a:pt x="13636" y="56000"/>
                      <a:pt x="13636" y="56000"/>
                      <a:pt x="13636" y="56000"/>
                    </a:cubicBezTo>
                    <a:cubicBezTo>
                      <a:pt x="13636" y="56000"/>
                      <a:pt x="13636" y="57000"/>
                      <a:pt x="14318" y="57000"/>
                    </a:cubicBezTo>
                    <a:cubicBezTo>
                      <a:pt x="15000" y="57000"/>
                      <a:pt x="15000" y="57000"/>
                      <a:pt x="15000" y="57000"/>
                    </a:cubicBezTo>
                    <a:close/>
                    <a:moveTo>
                      <a:pt x="24545" y="52000"/>
                    </a:moveTo>
                    <a:cubicBezTo>
                      <a:pt x="24545" y="52000"/>
                      <a:pt x="24545" y="52000"/>
                      <a:pt x="24545" y="52000"/>
                    </a:cubicBezTo>
                    <a:cubicBezTo>
                      <a:pt x="23863" y="53000"/>
                      <a:pt x="23863" y="53000"/>
                      <a:pt x="23863" y="53000"/>
                    </a:cubicBezTo>
                    <a:cubicBezTo>
                      <a:pt x="21136" y="53000"/>
                      <a:pt x="21136" y="53000"/>
                      <a:pt x="21136" y="53000"/>
                    </a:cubicBezTo>
                    <a:cubicBezTo>
                      <a:pt x="21136" y="55000"/>
                      <a:pt x="21136" y="55000"/>
                      <a:pt x="21136" y="55000"/>
                    </a:cubicBezTo>
                    <a:cubicBezTo>
                      <a:pt x="22500" y="57000"/>
                      <a:pt x="22500" y="57000"/>
                      <a:pt x="22500" y="57000"/>
                    </a:cubicBezTo>
                    <a:cubicBezTo>
                      <a:pt x="22500" y="57000"/>
                      <a:pt x="23181" y="56000"/>
                      <a:pt x="23863" y="56000"/>
                    </a:cubicBezTo>
                    <a:cubicBezTo>
                      <a:pt x="24545" y="56000"/>
                      <a:pt x="25909" y="56000"/>
                      <a:pt x="25909" y="56000"/>
                    </a:cubicBezTo>
                    <a:cubicBezTo>
                      <a:pt x="26590" y="55000"/>
                      <a:pt x="26590" y="55000"/>
                      <a:pt x="26590" y="55000"/>
                    </a:cubicBezTo>
                    <a:cubicBezTo>
                      <a:pt x="25909" y="52000"/>
                      <a:pt x="25909" y="52000"/>
                      <a:pt x="25909" y="52000"/>
                    </a:cubicBezTo>
                    <a:lnTo>
                      <a:pt x="24545" y="52000"/>
                    </a:lnTo>
                    <a:close/>
                  </a:path>
                </a:pathLst>
              </a:custGeom>
              <a:grpFill/>
              <a:ln w="3175" cap="flat" cmpd="sng">
                <a:solidFill>
                  <a:srgbClr val="FFFFFF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45713" tIns="22850" rIns="45713" bIns="22850" anchor="t" anchorCtr="0">
                <a:noAutofit/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7F7F7F"/>
                  </a:solidFill>
                  <a:effectLst/>
                  <a:uLnTx/>
                  <a:uFillTx/>
                  <a:latin typeface="Calibri" panose="020F0502020204030204" pitchFamily="34" charset="0"/>
                  <a:ea typeface="Source Sans Pro"/>
                  <a:cs typeface="Calibri" panose="020F0502020204030204" pitchFamily="34" charset="0"/>
                  <a:sym typeface="Source Sans Pro"/>
                </a:endParaRPr>
              </a:p>
            </p:txBody>
          </p:sp>
          <p:sp>
            <p:nvSpPr>
              <p:cNvPr id="180" name="Shape 2038">
                <a:extLst>
                  <a:ext uri="{FF2B5EF4-FFF2-40B4-BE49-F238E27FC236}">
                    <a16:creationId xmlns:a16="http://schemas.microsoft.com/office/drawing/2014/main" id="{1D41EA6C-05B5-4C49-8DB3-743632D261E6}"/>
                  </a:ext>
                </a:extLst>
              </p:cNvPr>
              <p:cNvSpPr/>
              <p:nvPr/>
            </p:nvSpPr>
            <p:spPr>
              <a:xfrm>
                <a:off x="6144085" y="3377866"/>
                <a:ext cx="556312" cy="405923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3442" y="24782"/>
                    </a:moveTo>
                    <a:cubicBezTo>
                      <a:pt x="3442" y="23478"/>
                      <a:pt x="3442" y="23478"/>
                      <a:pt x="3442" y="23478"/>
                    </a:cubicBezTo>
                    <a:cubicBezTo>
                      <a:pt x="3442" y="23478"/>
                      <a:pt x="3442" y="23478"/>
                      <a:pt x="3442" y="23478"/>
                    </a:cubicBezTo>
                    <a:cubicBezTo>
                      <a:pt x="6885" y="22173"/>
                      <a:pt x="9836" y="24782"/>
                      <a:pt x="11311" y="24782"/>
                    </a:cubicBezTo>
                    <a:cubicBezTo>
                      <a:pt x="14262" y="25434"/>
                      <a:pt x="7868" y="30000"/>
                      <a:pt x="8852" y="30000"/>
                    </a:cubicBezTo>
                    <a:cubicBezTo>
                      <a:pt x="9836" y="29347"/>
                      <a:pt x="8852" y="33260"/>
                      <a:pt x="10327" y="33913"/>
                    </a:cubicBezTo>
                    <a:cubicBezTo>
                      <a:pt x="12786" y="34565"/>
                      <a:pt x="14754" y="31956"/>
                      <a:pt x="17704" y="31956"/>
                    </a:cubicBezTo>
                    <a:cubicBezTo>
                      <a:pt x="20163" y="31304"/>
                      <a:pt x="23114" y="33260"/>
                      <a:pt x="24098" y="31956"/>
                    </a:cubicBezTo>
                    <a:cubicBezTo>
                      <a:pt x="26065" y="28695"/>
                      <a:pt x="33934" y="35217"/>
                      <a:pt x="37868" y="31956"/>
                    </a:cubicBezTo>
                    <a:cubicBezTo>
                      <a:pt x="40327" y="29347"/>
                      <a:pt x="50163" y="28043"/>
                      <a:pt x="53606" y="28043"/>
                    </a:cubicBezTo>
                    <a:cubicBezTo>
                      <a:pt x="62459" y="27391"/>
                      <a:pt x="62950" y="27391"/>
                      <a:pt x="66885" y="24130"/>
                    </a:cubicBezTo>
                    <a:cubicBezTo>
                      <a:pt x="66885" y="24130"/>
                      <a:pt x="69344" y="16956"/>
                      <a:pt x="70819" y="13695"/>
                    </a:cubicBezTo>
                    <a:cubicBezTo>
                      <a:pt x="71803" y="11086"/>
                      <a:pt x="74754" y="9782"/>
                      <a:pt x="77704" y="7173"/>
                    </a:cubicBezTo>
                    <a:cubicBezTo>
                      <a:pt x="80163" y="4565"/>
                      <a:pt x="86557" y="1956"/>
                      <a:pt x="88032" y="1304"/>
                    </a:cubicBezTo>
                    <a:cubicBezTo>
                      <a:pt x="89508" y="1304"/>
                      <a:pt x="99836" y="1956"/>
                      <a:pt x="99836" y="1956"/>
                    </a:cubicBezTo>
                    <a:cubicBezTo>
                      <a:pt x="105245" y="0"/>
                      <a:pt x="105245" y="0"/>
                      <a:pt x="105245" y="0"/>
                    </a:cubicBezTo>
                    <a:cubicBezTo>
                      <a:pt x="105245" y="0"/>
                      <a:pt x="106229" y="5217"/>
                      <a:pt x="107704" y="5869"/>
                    </a:cubicBezTo>
                    <a:cubicBezTo>
                      <a:pt x="112131" y="6521"/>
                      <a:pt x="115573" y="6521"/>
                      <a:pt x="117049" y="5217"/>
                    </a:cubicBezTo>
                    <a:cubicBezTo>
                      <a:pt x="117540" y="5217"/>
                      <a:pt x="117540" y="6521"/>
                      <a:pt x="118032" y="7173"/>
                    </a:cubicBezTo>
                    <a:cubicBezTo>
                      <a:pt x="118524" y="8478"/>
                      <a:pt x="119016" y="11086"/>
                      <a:pt x="119016" y="11086"/>
                    </a:cubicBezTo>
                    <a:cubicBezTo>
                      <a:pt x="118524" y="14347"/>
                      <a:pt x="118524" y="14347"/>
                      <a:pt x="118524" y="14347"/>
                    </a:cubicBezTo>
                    <a:cubicBezTo>
                      <a:pt x="118032" y="15000"/>
                      <a:pt x="118032" y="15000"/>
                      <a:pt x="118032" y="15000"/>
                    </a:cubicBezTo>
                    <a:cubicBezTo>
                      <a:pt x="115573" y="16956"/>
                      <a:pt x="115573" y="16956"/>
                      <a:pt x="115573" y="16956"/>
                    </a:cubicBezTo>
                    <a:cubicBezTo>
                      <a:pt x="115573" y="16956"/>
                      <a:pt x="114590" y="16956"/>
                      <a:pt x="114098" y="17608"/>
                    </a:cubicBezTo>
                    <a:cubicBezTo>
                      <a:pt x="113606" y="17608"/>
                      <a:pt x="112622" y="18260"/>
                      <a:pt x="112622" y="18260"/>
                    </a:cubicBezTo>
                    <a:cubicBezTo>
                      <a:pt x="112622" y="18260"/>
                      <a:pt x="111639" y="19565"/>
                      <a:pt x="111639" y="20217"/>
                    </a:cubicBezTo>
                    <a:cubicBezTo>
                      <a:pt x="111147" y="21521"/>
                      <a:pt x="110655" y="23478"/>
                      <a:pt x="110655" y="23478"/>
                    </a:cubicBezTo>
                    <a:cubicBezTo>
                      <a:pt x="109672" y="26739"/>
                      <a:pt x="109672" y="26739"/>
                      <a:pt x="109672" y="26739"/>
                    </a:cubicBezTo>
                    <a:cubicBezTo>
                      <a:pt x="109672" y="31304"/>
                      <a:pt x="109672" y="31304"/>
                      <a:pt x="109672" y="31304"/>
                    </a:cubicBezTo>
                    <a:cubicBezTo>
                      <a:pt x="110655" y="36521"/>
                      <a:pt x="110655" y="36521"/>
                      <a:pt x="110655" y="36521"/>
                    </a:cubicBezTo>
                    <a:cubicBezTo>
                      <a:pt x="111639" y="42391"/>
                      <a:pt x="111639" y="42391"/>
                      <a:pt x="111639" y="42391"/>
                    </a:cubicBezTo>
                    <a:cubicBezTo>
                      <a:pt x="111639" y="42391"/>
                      <a:pt x="110163" y="44347"/>
                      <a:pt x="109672" y="44347"/>
                    </a:cubicBezTo>
                    <a:cubicBezTo>
                      <a:pt x="109672" y="44347"/>
                      <a:pt x="109180" y="45000"/>
                      <a:pt x="109180" y="45000"/>
                    </a:cubicBezTo>
                    <a:cubicBezTo>
                      <a:pt x="109180" y="46304"/>
                      <a:pt x="109180" y="46304"/>
                      <a:pt x="109180" y="46304"/>
                    </a:cubicBezTo>
                    <a:cubicBezTo>
                      <a:pt x="108688" y="48260"/>
                      <a:pt x="108688" y="48260"/>
                      <a:pt x="108688" y="48260"/>
                    </a:cubicBezTo>
                    <a:cubicBezTo>
                      <a:pt x="108196" y="49565"/>
                      <a:pt x="108196" y="49565"/>
                      <a:pt x="108196" y="49565"/>
                    </a:cubicBezTo>
                    <a:cubicBezTo>
                      <a:pt x="108196" y="49565"/>
                      <a:pt x="107704" y="50869"/>
                      <a:pt x="107213" y="50869"/>
                    </a:cubicBezTo>
                    <a:cubicBezTo>
                      <a:pt x="106721" y="51521"/>
                      <a:pt x="105737" y="52826"/>
                      <a:pt x="105737" y="52826"/>
                    </a:cubicBezTo>
                    <a:cubicBezTo>
                      <a:pt x="106229" y="54130"/>
                      <a:pt x="106229" y="54130"/>
                      <a:pt x="106229" y="54130"/>
                    </a:cubicBezTo>
                    <a:cubicBezTo>
                      <a:pt x="111639" y="55434"/>
                      <a:pt x="111639" y="55434"/>
                      <a:pt x="111639" y="55434"/>
                    </a:cubicBezTo>
                    <a:cubicBezTo>
                      <a:pt x="111639" y="56739"/>
                      <a:pt x="111639" y="56739"/>
                      <a:pt x="111639" y="56739"/>
                    </a:cubicBezTo>
                    <a:cubicBezTo>
                      <a:pt x="114098" y="60000"/>
                      <a:pt x="114098" y="60000"/>
                      <a:pt x="114098" y="60000"/>
                    </a:cubicBezTo>
                    <a:cubicBezTo>
                      <a:pt x="115573" y="63260"/>
                      <a:pt x="115573" y="63260"/>
                      <a:pt x="115573" y="63260"/>
                    </a:cubicBezTo>
                    <a:cubicBezTo>
                      <a:pt x="118032" y="64565"/>
                      <a:pt x="118032" y="64565"/>
                      <a:pt x="118032" y="64565"/>
                    </a:cubicBezTo>
                    <a:cubicBezTo>
                      <a:pt x="118032" y="64565"/>
                      <a:pt x="120000" y="66521"/>
                      <a:pt x="120000" y="66521"/>
                    </a:cubicBezTo>
                    <a:cubicBezTo>
                      <a:pt x="119508" y="67173"/>
                      <a:pt x="117049" y="68478"/>
                      <a:pt x="117049" y="68478"/>
                    </a:cubicBezTo>
                    <a:cubicBezTo>
                      <a:pt x="115573" y="69782"/>
                      <a:pt x="115573" y="69782"/>
                      <a:pt x="115573" y="69782"/>
                    </a:cubicBezTo>
                    <a:cubicBezTo>
                      <a:pt x="115573" y="69782"/>
                      <a:pt x="114590" y="69782"/>
                      <a:pt x="113606" y="70434"/>
                    </a:cubicBezTo>
                    <a:cubicBezTo>
                      <a:pt x="113114" y="71086"/>
                      <a:pt x="110163" y="73043"/>
                      <a:pt x="110163" y="73043"/>
                    </a:cubicBezTo>
                    <a:cubicBezTo>
                      <a:pt x="106229" y="69782"/>
                      <a:pt x="106229" y="69782"/>
                      <a:pt x="106229" y="69782"/>
                    </a:cubicBezTo>
                    <a:cubicBezTo>
                      <a:pt x="103770" y="69130"/>
                      <a:pt x="103770" y="69130"/>
                      <a:pt x="103770" y="69130"/>
                    </a:cubicBezTo>
                    <a:cubicBezTo>
                      <a:pt x="102786" y="71086"/>
                      <a:pt x="102786" y="71086"/>
                      <a:pt x="102786" y="71086"/>
                    </a:cubicBezTo>
                    <a:cubicBezTo>
                      <a:pt x="100327" y="71739"/>
                      <a:pt x="100327" y="71739"/>
                      <a:pt x="100327" y="71739"/>
                    </a:cubicBezTo>
                    <a:cubicBezTo>
                      <a:pt x="98852" y="75000"/>
                      <a:pt x="98852" y="75000"/>
                      <a:pt x="98852" y="75000"/>
                    </a:cubicBezTo>
                    <a:cubicBezTo>
                      <a:pt x="98852" y="75000"/>
                      <a:pt x="95409" y="76304"/>
                      <a:pt x="94426" y="76956"/>
                    </a:cubicBezTo>
                    <a:cubicBezTo>
                      <a:pt x="93934" y="77608"/>
                      <a:pt x="91967" y="79565"/>
                      <a:pt x="91967" y="79565"/>
                    </a:cubicBezTo>
                    <a:cubicBezTo>
                      <a:pt x="92459" y="82173"/>
                      <a:pt x="92459" y="82173"/>
                      <a:pt x="92459" y="82173"/>
                    </a:cubicBezTo>
                    <a:cubicBezTo>
                      <a:pt x="90491" y="84130"/>
                      <a:pt x="90491" y="84130"/>
                      <a:pt x="90491" y="84130"/>
                    </a:cubicBezTo>
                    <a:cubicBezTo>
                      <a:pt x="90491" y="84130"/>
                      <a:pt x="89016" y="84782"/>
                      <a:pt x="88524" y="86086"/>
                    </a:cubicBezTo>
                    <a:cubicBezTo>
                      <a:pt x="88524" y="87391"/>
                      <a:pt x="89016" y="88043"/>
                      <a:pt x="89016" y="88043"/>
                    </a:cubicBezTo>
                    <a:cubicBezTo>
                      <a:pt x="88032" y="88043"/>
                      <a:pt x="86557" y="88695"/>
                      <a:pt x="86065" y="89347"/>
                    </a:cubicBezTo>
                    <a:cubicBezTo>
                      <a:pt x="85573" y="89347"/>
                      <a:pt x="85573" y="90652"/>
                      <a:pt x="86065" y="91956"/>
                    </a:cubicBezTo>
                    <a:cubicBezTo>
                      <a:pt x="86065" y="92608"/>
                      <a:pt x="87049" y="93913"/>
                      <a:pt x="88032" y="95869"/>
                    </a:cubicBezTo>
                    <a:cubicBezTo>
                      <a:pt x="88524" y="97826"/>
                      <a:pt x="89016" y="97826"/>
                      <a:pt x="89016" y="98478"/>
                    </a:cubicBezTo>
                    <a:cubicBezTo>
                      <a:pt x="89016" y="99130"/>
                      <a:pt x="88524" y="101086"/>
                      <a:pt x="88032" y="101739"/>
                    </a:cubicBezTo>
                    <a:cubicBezTo>
                      <a:pt x="87049" y="103043"/>
                      <a:pt x="86065" y="103043"/>
                      <a:pt x="85573" y="103043"/>
                    </a:cubicBezTo>
                    <a:cubicBezTo>
                      <a:pt x="85081" y="103695"/>
                      <a:pt x="83606" y="105000"/>
                      <a:pt x="83114" y="105000"/>
                    </a:cubicBezTo>
                    <a:cubicBezTo>
                      <a:pt x="82622" y="105652"/>
                      <a:pt x="80163" y="106304"/>
                      <a:pt x="79672" y="106304"/>
                    </a:cubicBezTo>
                    <a:cubicBezTo>
                      <a:pt x="79180" y="106304"/>
                      <a:pt x="76229" y="107608"/>
                      <a:pt x="76229" y="107608"/>
                    </a:cubicBezTo>
                    <a:cubicBezTo>
                      <a:pt x="73770" y="108913"/>
                      <a:pt x="73770" y="108913"/>
                      <a:pt x="73770" y="108913"/>
                    </a:cubicBezTo>
                    <a:cubicBezTo>
                      <a:pt x="72295" y="110217"/>
                      <a:pt x="72295" y="110217"/>
                      <a:pt x="72295" y="110217"/>
                    </a:cubicBezTo>
                    <a:cubicBezTo>
                      <a:pt x="68360" y="108913"/>
                      <a:pt x="68360" y="108913"/>
                      <a:pt x="68360" y="108913"/>
                    </a:cubicBezTo>
                    <a:cubicBezTo>
                      <a:pt x="63442" y="106956"/>
                      <a:pt x="63442" y="106956"/>
                      <a:pt x="63442" y="106956"/>
                    </a:cubicBezTo>
                    <a:cubicBezTo>
                      <a:pt x="63442" y="106956"/>
                      <a:pt x="60983" y="109565"/>
                      <a:pt x="60491" y="109565"/>
                    </a:cubicBezTo>
                    <a:cubicBezTo>
                      <a:pt x="60000" y="109565"/>
                      <a:pt x="57049" y="106956"/>
                      <a:pt x="57049" y="106956"/>
                    </a:cubicBezTo>
                    <a:cubicBezTo>
                      <a:pt x="55573" y="103695"/>
                      <a:pt x="55573" y="103695"/>
                      <a:pt x="55573" y="103695"/>
                    </a:cubicBezTo>
                    <a:cubicBezTo>
                      <a:pt x="55573" y="103695"/>
                      <a:pt x="52622" y="104347"/>
                      <a:pt x="52131" y="104347"/>
                    </a:cubicBezTo>
                    <a:cubicBezTo>
                      <a:pt x="51639" y="104347"/>
                      <a:pt x="51147" y="105652"/>
                      <a:pt x="51147" y="106304"/>
                    </a:cubicBezTo>
                    <a:cubicBezTo>
                      <a:pt x="50655" y="106304"/>
                      <a:pt x="49672" y="106304"/>
                      <a:pt x="48688" y="106304"/>
                    </a:cubicBezTo>
                    <a:cubicBezTo>
                      <a:pt x="47213" y="106304"/>
                      <a:pt x="46229" y="107608"/>
                      <a:pt x="46229" y="107608"/>
                    </a:cubicBezTo>
                    <a:cubicBezTo>
                      <a:pt x="45245" y="110217"/>
                      <a:pt x="45245" y="110217"/>
                      <a:pt x="45245" y="110217"/>
                    </a:cubicBezTo>
                    <a:cubicBezTo>
                      <a:pt x="45245" y="110217"/>
                      <a:pt x="42786" y="111521"/>
                      <a:pt x="42786" y="111521"/>
                    </a:cubicBezTo>
                    <a:cubicBezTo>
                      <a:pt x="42295" y="112173"/>
                      <a:pt x="37868" y="114130"/>
                      <a:pt x="37868" y="114130"/>
                    </a:cubicBezTo>
                    <a:cubicBezTo>
                      <a:pt x="34426" y="115434"/>
                      <a:pt x="34426" y="115434"/>
                      <a:pt x="34426" y="115434"/>
                    </a:cubicBezTo>
                    <a:cubicBezTo>
                      <a:pt x="34426" y="115434"/>
                      <a:pt x="33442" y="116086"/>
                      <a:pt x="32950" y="115434"/>
                    </a:cubicBezTo>
                    <a:cubicBezTo>
                      <a:pt x="32459" y="115434"/>
                      <a:pt x="30983" y="117391"/>
                      <a:pt x="30983" y="117391"/>
                    </a:cubicBezTo>
                    <a:cubicBezTo>
                      <a:pt x="28032" y="120000"/>
                      <a:pt x="28032" y="120000"/>
                      <a:pt x="28032" y="120000"/>
                    </a:cubicBezTo>
                    <a:cubicBezTo>
                      <a:pt x="25081" y="120000"/>
                      <a:pt x="25081" y="120000"/>
                      <a:pt x="25081" y="120000"/>
                    </a:cubicBezTo>
                    <a:cubicBezTo>
                      <a:pt x="25081" y="120000"/>
                      <a:pt x="25081" y="119347"/>
                      <a:pt x="25081" y="119347"/>
                    </a:cubicBezTo>
                    <a:cubicBezTo>
                      <a:pt x="25081" y="119347"/>
                      <a:pt x="25081" y="119347"/>
                      <a:pt x="25081" y="119347"/>
                    </a:cubicBezTo>
                    <a:cubicBezTo>
                      <a:pt x="25081" y="118695"/>
                      <a:pt x="25081" y="118695"/>
                      <a:pt x="25081" y="118695"/>
                    </a:cubicBezTo>
                    <a:cubicBezTo>
                      <a:pt x="25081" y="118043"/>
                      <a:pt x="24590" y="117391"/>
                      <a:pt x="24590" y="116086"/>
                    </a:cubicBezTo>
                    <a:cubicBezTo>
                      <a:pt x="24098" y="114782"/>
                      <a:pt x="23606" y="113478"/>
                      <a:pt x="23606" y="112173"/>
                    </a:cubicBezTo>
                    <a:cubicBezTo>
                      <a:pt x="23606" y="111521"/>
                      <a:pt x="24098" y="110869"/>
                      <a:pt x="24098" y="110217"/>
                    </a:cubicBezTo>
                    <a:cubicBezTo>
                      <a:pt x="24098" y="110217"/>
                      <a:pt x="24098" y="110217"/>
                      <a:pt x="24098" y="110217"/>
                    </a:cubicBezTo>
                    <a:cubicBezTo>
                      <a:pt x="24590" y="109565"/>
                      <a:pt x="24590" y="108913"/>
                      <a:pt x="24590" y="107608"/>
                    </a:cubicBezTo>
                    <a:cubicBezTo>
                      <a:pt x="24098" y="105000"/>
                      <a:pt x="22131" y="105000"/>
                      <a:pt x="21639" y="102391"/>
                    </a:cubicBezTo>
                    <a:cubicBezTo>
                      <a:pt x="21147" y="100434"/>
                      <a:pt x="19180" y="98478"/>
                      <a:pt x="19180" y="97826"/>
                    </a:cubicBezTo>
                    <a:cubicBezTo>
                      <a:pt x="15737" y="95217"/>
                      <a:pt x="13770" y="95869"/>
                      <a:pt x="11803" y="93260"/>
                    </a:cubicBezTo>
                    <a:cubicBezTo>
                      <a:pt x="11311" y="92608"/>
                      <a:pt x="10819" y="91956"/>
                      <a:pt x="10819" y="91304"/>
                    </a:cubicBezTo>
                    <a:cubicBezTo>
                      <a:pt x="11311" y="90652"/>
                      <a:pt x="11311" y="90652"/>
                      <a:pt x="11311" y="90652"/>
                    </a:cubicBezTo>
                    <a:cubicBezTo>
                      <a:pt x="11311" y="90652"/>
                      <a:pt x="10819" y="90652"/>
                      <a:pt x="10327" y="90000"/>
                    </a:cubicBezTo>
                    <a:cubicBezTo>
                      <a:pt x="9836" y="89347"/>
                      <a:pt x="9344" y="88695"/>
                      <a:pt x="8852" y="88043"/>
                    </a:cubicBezTo>
                    <a:cubicBezTo>
                      <a:pt x="8852" y="88043"/>
                      <a:pt x="8852" y="88043"/>
                      <a:pt x="8852" y="88043"/>
                    </a:cubicBezTo>
                    <a:cubicBezTo>
                      <a:pt x="9344" y="88043"/>
                      <a:pt x="9836" y="86739"/>
                      <a:pt x="9836" y="86739"/>
                    </a:cubicBezTo>
                    <a:cubicBezTo>
                      <a:pt x="10327" y="84782"/>
                      <a:pt x="10327" y="84782"/>
                      <a:pt x="10327" y="84782"/>
                    </a:cubicBezTo>
                    <a:cubicBezTo>
                      <a:pt x="10819" y="83478"/>
                      <a:pt x="10819" y="83478"/>
                      <a:pt x="10819" y="83478"/>
                    </a:cubicBezTo>
                    <a:cubicBezTo>
                      <a:pt x="10819" y="83478"/>
                      <a:pt x="10327" y="81521"/>
                      <a:pt x="9836" y="81521"/>
                    </a:cubicBezTo>
                    <a:cubicBezTo>
                      <a:pt x="9836" y="80869"/>
                      <a:pt x="8360" y="80217"/>
                      <a:pt x="8360" y="80217"/>
                    </a:cubicBezTo>
                    <a:cubicBezTo>
                      <a:pt x="8360" y="76956"/>
                      <a:pt x="8360" y="76956"/>
                      <a:pt x="8360" y="76956"/>
                    </a:cubicBezTo>
                    <a:cubicBezTo>
                      <a:pt x="7868" y="73695"/>
                      <a:pt x="7868" y="73695"/>
                      <a:pt x="7868" y="73695"/>
                    </a:cubicBezTo>
                    <a:cubicBezTo>
                      <a:pt x="6885" y="71739"/>
                      <a:pt x="6885" y="71739"/>
                      <a:pt x="6885" y="71739"/>
                    </a:cubicBezTo>
                    <a:cubicBezTo>
                      <a:pt x="6885" y="71739"/>
                      <a:pt x="7868" y="70434"/>
                      <a:pt x="8360" y="69782"/>
                    </a:cubicBezTo>
                    <a:cubicBezTo>
                      <a:pt x="8360" y="69782"/>
                      <a:pt x="8852" y="69130"/>
                      <a:pt x="9344" y="69130"/>
                    </a:cubicBezTo>
                    <a:cubicBezTo>
                      <a:pt x="9836" y="68478"/>
                      <a:pt x="10819" y="68478"/>
                      <a:pt x="11311" y="68478"/>
                    </a:cubicBezTo>
                    <a:cubicBezTo>
                      <a:pt x="11803" y="68478"/>
                      <a:pt x="12786" y="67173"/>
                      <a:pt x="12786" y="67173"/>
                    </a:cubicBezTo>
                    <a:cubicBezTo>
                      <a:pt x="12786" y="67173"/>
                      <a:pt x="12786" y="65217"/>
                      <a:pt x="12295" y="64565"/>
                    </a:cubicBezTo>
                    <a:cubicBezTo>
                      <a:pt x="12295" y="63260"/>
                      <a:pt x="13278" y="61956"/>
                      <a:pt x="13278" y="61956"/>
                    </a:cubicBezTo>
                    <a:cubicBezTo>
                      <a:pt x="13278" y="61956"/>
                      <a:pt x="14754" y="59347"/>
                      <a:pt x="15245" y="58695"/>
                    </a:cubicBezTo>
                    <a:cubicBezTo>
                      <a:pt x="15737" y="58043"/>
                      <a:pt x="16229" y="54782"/>
                      <a:pt x="16229" y="54782"/>
                    </a:cubicBezTo>
                    <a:cubicBezTo>
                      <a:pt x="14262" y="54782"/>
                      <a:pt x="14262" y="54782"/>
                      <a:pt x="14262" y="54782"/>
                    </a:cubicBezTo>
                    <a:cubicBezTo>
                      <a:pt x="12295" y="54130"/>
                      <a:pt x="12295" y="54130"/>
                      <a:pt x="12295" y="54130"/>
                    </a:cubicBezTo>
                    <a:cubicBezTo>
                      <a:pt x="12295" y="54130"/>
                      <a:pt x="10327" y="50217"/>
                      <a:pt x="10327" y="50217"/>
                    </a:cubicBezTo>
                    <a:cubicBezTo>
                      <a:pt x="10327" y="49565"/>
                      <a:pt x="9344" y="49565"/>
                      <a:pt x="9344" y="49565"/>
                    </a:cubicBezTo>
                    <a:cubicBezTo>
                      <a:pt x="9344" y="49565"/>
                      <a:pt x="7377" y="48260"/>
                      <a:pt x="7377" y="48260"/>
                    </a:cubicBezTo>
                    <a:cubicBezTo>
                      <a:pt x="6885" y="48260"/>
                      <a:pt x="5409" y="47608"/>
                      <a:pt x="5409" y="47608"/>
                    </a:cubicBezTo>
                    <a:cubicBezTo>
                      <a:pt x="5409" y="47608"/>
                      <a:pt x="3442" y="44347"/>
                      <a:pt x="2950" y="43043"/>
                    </a:cubicBezTo>
                    <a:cubicBezTo>
                      <a:pt x="2459" y="41739"/>
                      <a:pt x="1967" y="41086"/>
                      <a:pt x="1967" y="41086"/>
                    </a:cubicBezTo>
                    <a:cubicBezTo>
                      <a:pt x="1967" y="41086"/>
                      <a:pt x="1475" y="39782"/>
                      <a:pt x="983" y="39130"/>
                    </a:cubicBezTo>
                    <a:cubicBezTo>
                      <a:pt x="491" y="38478"/>
                      <a:pt x="491" y="37173"/>
                      <a:pt x="491" y="37173"/>
                    </a:cubicBezTo>
                    <a:cubicBezTo>
                      <a:pt x="491" y="37173"/>
                      <a:pt x="983" y="35217"/>
                      <a:pt x="491" y="33913"/>
                    </a:cubicBezTo>
                    <a:cubicBezTo>
                      <a:pt x="491" y="33260"/>
                      <a:pt x="0" y="30652"/>
                      <a:pt x="491" y="30652"/>
                    </a:cubicBezTo>
                    <a:cubicBezTo>
                      <a:pt x="983" y="29347"/>
                      <a:pt x="1475" y="28043"/>
                      <a:pt x="2459" y="27391"/>
                    </a:cubicBezTo>
                    <a:cubicBezTo>
                      <a:pt x="2950" y="27391"/>
                      <a:pt x="2950" y="27391"/>
                      <a:pt x="3442" y="27391"/>
                    </a:cubicBezTo>
                    <a:cubicBezTo>
                      <a:pt x="3934" y="27391"/>
                      <a:pt x="3442" y="25434"/>
                      <a:pt x="3442" y="25434"/>
                    </a:cubicBezTo>
                    <a:lnTo>
                      <a:pt x="3442" y="24782"/>
                    </a:lnTo>
                    <a:close/>
                  </a:path>
                </a:pathLst>
              </a:custGeom>
              <a:grpFill/>
              <a:ln w="3175" cap="flat" cmpd="sng">
                <a:solidFill>
                  <a:srgbClr val="FFFFFF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45713" tIns="22850" rIns="45713" bIns="22850" anchor="t" anchorCtr="0">
                <a:noAutofit/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7F7F7F"/>
                  </a:solidFill>
                  <a:effectLst/>
                  <a:uLnTx/>
                  <a:uFillTx/>
                  <a:latin typeface="Calibri" panose="020F0502020204030204" pitchFamily="34" charset="0"/>
                  <a:ea typeface="Source Sans Pro"/>
                  <a:cs typeface="Calibri" panose="020F0502020204030204" pitchFamily="34" charset="0"/>
                  <a:sym typeface="Source Sans Pro"/>
                </a:endParaRPr>
              </a:p>
            </p:txBody>
          </p:sp>
          <p:sp>
            <p:nvSpPr>
              <p:cNvPr id="181" name="Shape 2039">
                <a:extLst>
                  <a:ext uri="{FF2B5EF4-FFF2-40B4-BE49-F238E27FC236}">
                    <a16:creationId xmlns:a16="http://schemas.microsoft.com/office/drawing/2014/main" id="{82DC1012-D115-8341-90B5-CC31A50D71B0}"/>
                  </a:ext>
                </a:extLst>
              </p:cNvPr>
              <p:cNvSpPr/>
              <p:nvPr/>
            </p:nvSpPr>
            <p:spPr>
              <a:xfrm>
                <a:off x="8212114" y="3121100"/>
                <a:ext cx="622277" cy="493288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0" y="40358"/>
                    </a:moveTo>
                    <a:cubicBezTo>
                      <a:pt x="439" y="40358"/>
                      <a:pt x="1318" y="39820"/>
                      <a:pt x="1758" y="39820"/>
                    </a:cubicBezTo>
                    <a:cubicBezTo>
                      <a:pt x="1758" y="39282"/>
                      <a:pt x="2197" y="39282"/>
                      <a:pt x="2197" y="38744"/>
                    </a:cubicBezTo>
                    <a:cubicBezTo>
                      <a:pt x="2197" y="38744"/>
                      <a:pt x="879" y="38206"/>
                      <a:pt x="439" y="37130"/>
                    </a:cubicBezTo>
                    <a:cubicBezTo>
                      <a:pt x="439" y="37130"/>
                      <a:pt x="1318" y="36591"/>
                      <a:pt x="1318" y="36591"/>
                    </a:cubicBezTo>
                    <a:cubicBezTo>
                      <a:pt x="1318" y="36591"/>
                      <a:pt x="3956" y="37130"/>
                      <a:pt x="4835" y="37130"/>
                    </a:cubicBezTo>
                    <a:cubicBezTo>
                      <a:pt x="5714" y="37130"/>
                      <a:pt x="8791" y="36053"/>
                      <a:pt x="8791" y="36053"/>
                    </a:cubicBezTo>
                    <a:cubicBezTo>
                      <a:pt x="9670" y="38206"/>
                      <a:pt x="9670" y="38206"/>
                      <a:pt x="9670" y="38206"/>
                    </a:cubicBezTo>
                    <a:cubicBezTo>
                      <a:pt x="9670" y="38206"/>
                      <a:pt x="14505" y="38206"/>
                      <a:pt x="16263" y="38744"/>
                    </a:cubicBezTo>
                    <a:cubicBezTo>
                      <a:pt x="17142" y="39282"/>
                      <a:pt x="17142" y="38744"/>
                      <a:pt x="18021" y="38206"/>
                    </a:cubicBezTo>
                    <a:cubicBezTo>
                      <a:pt x="18461" y="37668"/>
                      <a:pt x="19340" y="37130"/>
                      <a:pt x="19780" y="37668"/>
                    </a:cubicBezTo>
                    <a:cubicBezTo>
                      <a:pt x="20219" y="37668"/>
                      <a:pt x="20219" y="37668"/>
                      <a:pt x="21098" y="38206"/>
                    </a:cubicBezTo>
                    <a:cubicBezTo>
                      <a:pt x="21978" y="38744"/>
                      <a:pt x="23296" y="39282"/>
                      <a:pt x="24175" y="39282"/>
                    </a:cubicBezTo>
                    <a:cubicBezTo>
                      <a:pt x="25934" y="39282"/>
                      <a:pt x="25934" y="39282"/>
                      <a:pt x="25934" y="39282"/>
                    </a:cubicBezTo>
                    <a:cubicBezTo>
                      <a:pt x="26373" y="37668"/>
                      <a:pt x="26373" y="37668"/>
                      <a:pt x="26373" y="37668"/>
                    </a:cubicBezTo>
                    <a:cubicBezTo>
                      <a:pt x="27252" y="38744"/>
                      <a:pt x="25494" y="31748"/>
                      <a:pt x="26373" y="31748"/>
                    </a:cubicBezTo>
                    <a:cubicBezTo>
                      <a:pt x="27692" y="31210"/>
                      <a:pt x="28131" y="32825"/>
                      <a:pt x="29890" y="32286"/>
                    </a:cubicBezTo>
                    <a:cubicBezTo>
                      <a:pt x="31648" y="31210"/>
                      <a:pt x="34285" y="35515"/>
                      <a:pt x="34725" y="33363"/>
                    </a:cubicBezTo>
                    <a:cubicBezTo>
                      <a:pt x="35164" y="31748"/>
                      <a:pt x="37802" y="33901"/>
                      <a:pt x="35604" y="31748"/>
                    </a:cubicBezTo>
                    <a:cubicBezTo>
                      <a:pt x="32967" y="29058"/>
                      <a:pt x="33846" y="29596"/>
                      <a:pt x="32087" y="29058"/>
                    </a:cubicBezTo>
                    <a:cubicBezTo>
                      <a:pt x="30329" y="27982"/>
                      <a:pt x="29010" y="27443"/>
                      <a:pt x="28131" y="26905"/>
                    </a:cubicBezTo>
                    <a:cubicBezTo>
                      <a:pt x="27252" y="26905"/>
                      <a:pt x="27692" y="26905"/>
                      <a:pt x="26373" y="25829"/>
                    </a:cubicBezTo>
                    <a:cubicBezTo>
                      <a:pt x="25054" y="24753"/>
                      <a:pt x="23736" y="23677"/>
                      <a:pt x="23736" y="23677"/>
                    </a:cubicBezTo>
                    <a:cubicBezTo>
                      <a:pt x="23736" y="23677"/>
                      <a:pt x="22417" y="23139"/>
                      <a:pt x="22417" y="22062"/>
                    </a:cubicBezTo>
                    <a:cubicBezTo>
                      <a:pt x="21978" y="20986"/>
                      <a:pt x="21538" y="19372"/>
                      <a:pt x="21538" y="19372"/>
                    </a:cubicBezTo>
                    <a:cubicBezTo>
                      <a:pt x="23736" y="17219"/>
                      <a:pt x="23736" y="17219"/>
                      <a:pt x="23736" y="17219"/>
                    </a:cubicBezTo>
                    <a:cubicBezTo>
                      <a:pt x="25054" y="13452"/>
                      <a:pt x="25054" y="13452"/>
                      <a:pt x="25054" y="13452"/>
                    </a:cubicBezTo>
                    <a:cubicBezTo>
                      <a:pt x="25054" y="13452"/>
                      <a:pt x="23736" y="12376"/>
                      <a:pt x="25934" y="12376"/>
                    </a:cubicBezTo>
                    <a:cubicBezTo>
                      <a:pt x="27692" y="12376"/>
                      <a:pt x="27692" y="12376"/>
                      <a:pt x="27692" y="12376"/>
                    </a:cubicBezTo>
                    <a:cubicBezTo>
                      <a:pt x="27692" y="12376"/>
                      <a:pt x="28131" y="15605"/>
                      <a:pt x="28571" y="15067"/>
                    </a:cubicBezTo>
                    <a:cubicBezTo>
                      <a:pt x="29450" y="15067"/>
                      <a:pt x="29890" y="13991"/>
                      <a:pt x="30329" y="13452"/>
                    </a:cubicBezTo>
                    <a:cubicBezTo>
                      <a:pt x="30769" y="12914"/>
                      <a:pt x="32087" y="11300"/>
                      <a:pt x="32527" y="11838"/>
                    </a:cubicBezTo>
                    <a:cubicBezTo>
                      <a:pt x="32527" y="12914"/>
                      <a:pt x="31208" y="14529"/>
                      <a:pt x="32967" y="14529"/>
                    </a:cubicBezTo>
                    <a:cubicBezTo>
                      <a:pt x="34725" y="14529"/>
                      <a:pt x="34285" y="15605"/>
                      <a:pt x="35604" y="16143"/>
                    </a:cubicBezTo>
                    <a:cubicBezTo>
                      <a:pt x="36923" y="16143"/>
                      <a:pt x="38241" y="17219"/>
                      <a:pt x="38241" y="17757"/>
                    </a:cubicBezTo>
                    <a:cubicBezTo>
                      <a:pt x="38241" y="18295"/>
                      <a:pt x="38241" y="18834"/>
                      <a:pt x="38681" y="19372"/>
                    </a:cubicBezTo>
                    <a:cubicBezTo>
                      <a:pt x="39560" y="19910"/>
                      <a:pt x="40000" y="19372"/>
                      <a:pt x="40879" y="19372"/>
                    </a:cubicBezTo>
                    <a:cubicBezTo>
                      <a:pt x="41758" y="19372"/>
                      <a:pt x="41758" y="18295"/>
                      <a:pt x="42197" y="19372"/>
                    </a:cubicBezTo>
                    <a:cubicBezTo>
                      <a:pt x="42197" y="20448"/>
                      <a:pt x="42637" y="20986"/>
                      <a:pt x="42637" y="20986"/>
                    </a:cubicBezTo>
                    <a:cubicBezTo>
                      <a:pt x="44395" y="23677"/>
                      <a:pt x="44395" y="23677"/>
                      <a:pt x="44395" y="23677"/>
                    </a:cubicBezTo>
                    <a:cubicBezTo>
                      <a:pt x="46153" y="25829"/>
                      <a:pt x="46153" y="25829"/>
                      <a:pt x="46153" y="25829"/>
                    </a:cubicBezTo>
                    <a:cubicBezTo>
                      <a:pt x="46153" y="25829"/>
                      <a:pt x="44835" y="25829"/>
                      <a:pt x="46593" y="26905"/>
                    </a:cubicBezTo>
                    <a:cubicBezTo>
                      <a:pt x="48351" y="27443"/>
                      <a:pt x="49670" y="27443"/>
                      <a:pt x="49670" y="27443"/>
                    </a:cubicBezTo>
                    <a:cubicBezTo>
                      <a:pt x="49670" y="27443"/>
                      <a:pt x="49670" y="27443"/>
                      <a:pt x="51428" y="27982"/>
                    </a:cubicBezTo>
                    <a:cubicBezTo>
                      <a:pt x="53186" y="28520"/>
                      <a:pt x="54505" y="29596"/>
                      <a:pt x="56263" y="29058"/>
                    </a:cubicBezTo>
                    <a:cubicBezTo>
                      <a:pt x="58461" y="29058"/>
                      <a:pt x="60219" y="26367"/>
                      <a:pt x="60219" y="26367"/>
                    </a:cubicBezTo>
                    <a:cubicBezTo>
                      <a:pt x="60219" y="26367"/>
                      <a:pt x="61098" y="24753"/>
                      <a:pt x="60659" y="23677"/>
                    </a:cubicBezTo>
                    <a:cubicBezTo>
                      <a:pt x="60659" y="22600"/>
                      <a:pt x="61538" y="20448"/>
                      <a:pt x="62417" y="19910"/>
                    </a:cubicBezTo>
                    <a:cubicBezTo>
                      <a:pt x="63296" y="19372"/>
                      <a:pt x="61978" y="18834"/>
                      <a:pt x="62417" y="17757"/>
                    </a:cubicBezTo>
                    <a:cubicBezTo>
                      <a:pt x="62857" y="17219"/>
                      <a:pt x="63296" y="16681"/>
                      <a:pt x="63736" y="16143"/>
                    </a:cubicBezTo>
                    <a:cubicBezTo>
                      <a:pt x="64615" y="15605"/>
                      <a:pt x="67252" y="12376"/>
                      <a:pt x="67252" y="12376"/>
                    </a:cubicBezTo>
                    <a:cubicBezTo>
                      <a:pt x="68131" y="9686"/>
                      <a:pt x="68131" y="9686"/>
                      <a:pt x="68131" y="9686"/>
                    </a:cubicBezTo>
                    <a:cubicBezTo>
                      <a:pt x="68131" y="9686"/>
                      <a:pt x="68131" y="6457"/>
                      <a:pt x="68571" y="5919"/>
                    </a:cubicBezTo>
                    <a:cubicBezTo>
                      <a:pt x="69010" y="5381"/>
                      <a:pt x="70329" y="1076"/>
                      <a:pt x="70329" y="1076"/>
                    </a:cubicBezTo>
                    <a:cubicBezTo>
                      <a:pt x="70769" y="0"/>
                      <a:pt x="70769" y="0"/>
                      <a:pt x="70769" y="0"/>
                    </a:cubicBezTo>
                    <a:cubicBezTo>
                      <a:pt x="70769" y="0"/>
                      <a:pt x="79560" y="9686"/>
                      <a:pt x="80000" y="9686"/>
                    </a:cubicBezTo>
                    <a:cubicBezTo>
                      <a:pt x="80439" y="9686"/>
                      <a:pt x="83956" y="12376"/>
                      <a:pt x="84395" y="13452"/>
                    </a:cubicBezTo>
                    <a:cubicBezTo>
                      <a:pt x="84835" y="13991"/>
                      <a:pt x="87472" y="18295"/>
                      <a:pt x="87472" y="18295"/>
                    </a:cubicBezTo>
                    <a:cubicBezTo>
                      <a:pt x="87912" y="20448"/>
                      <a:pt x="87912" y="20448"/>
                      <a:pt x="87912" y="20448"/>
                    </a:cubicBezTo>
                    <a:cubicBezTo>
                      <a:pt x="87912" y="20448"/>
                      <a:pt x="87912" y="22062"/>
                      <a:pt x="88791" y="23139"/>
                    </a:cubicBezTo>
                    <a:cubicBezTo>
                      <a:pt x="89670" y="23677"/>
                      <a:pt x="91428" y="25829"/>
                      <a:pt x="92307" y="26367"/>
                    </a:cubicBezTo>
                    <a:cubicBezTo>
                      <a:pt x="93186" y="26367"/>
                      <a:pt x="96703" y="29058"/>
                      <a:pt x="96703" y="29058"/>
                    </a:cubicBezTo>
                    <a:cubicBezTo>
                      <a:pt x="96703" y="29058"/>
                      <a:pt x="97142" y="27443"/>
                      <a:pt x="97582" y="28520"/>
                    </a:cubicBezTo>
                    <a:cubicBezTo>
                      <a:pt x="98021" y="29596"/>
                      <a:pt x="98461" y="31210"/>
                      <a:pt x="98461" y="31748"/>
                    </a:cubicBezTo>
                    <a:cubicBezTo>
                      <a:pt x="98461" y="32286"/>
                      <a:pt x="98901" y="34439"/>
                      <a:pt x="99780" y="33901"/>
                    </a:cubicBezTo>
                    <a:cubicBezTo>
                      <a:pt x="100659" y="33901"/>
                      <a:pt x="103296" y="33901"/>
                      <a:pt x="103296" y="33901"/>
                    </a:cubicBezTo>
                    <a:cubicBezTo>
                      <a:pt x="103296" y="33901"/>
                      <a:pt x="103736" y="34977"/>
                      <a:pt x="105054" y="34977"/>
                    </a:cubicBezTo>
                    <a:cubicBezTo>
                      <a:pt x="106373" y="34977"/>
                      <a:pt x="106813" y="34439"/>
                      <a:pt x="107692" y="33901"/>
                    </a:cubicBezTo>
                    <a:cubicBezTo>
                      <a:pt x="108131" y="33901"/>
                      <a:pt x="111648" y="33363"/>
                      <a:pt x="111648" y="33363"/>
                    </a:cubicBezTo>
                    <a:cubicBezTo>
                      <a:pt x="114285" y="34977"/>
                      <a:pt x="114285" y="34977"/>
                      <a:pt x="114285" y="34977"/>
                    </a:cubicBezTo>
                    <a:cubicBezTo>
                      <a:pt x="116923" y="36053"/>
                      <a:pt x="116923" y="36053"/>
                      <a:pt x="116923" y="36053"/>
                    </a:cubicBezTo>
                    <a:cubicBezTo>
                      <a:pt x="119120" y="38744"/>
                      <a:pt x="119120" y="38744"/>
                      <a:pt x="119120" y="38744"/>
                    </a:cubicBezTo>
                    <a:cubicBezTo>
                      <a:pt x="119999" y="40896"/>
                      <a:pt x="119999" y="40896"/>
                      <a:pt x="119999" y="40896"/>
                    </a:cubicBezTo>
                    <a:cubicBezTo>
                      <a:pt x="119999" y="40896"/>
                      <a:pt x="117362" y="38206"/>
                      <a:pt x="116923" y="38206"/>
                    </a:cubicBezTo>
                    <a:cubicBezTo>
                      <a:pt x="116483" y="38744"/>
                      <a:pt x="115604" y="38744"/>
                      <a:pt x="115164" y="38744"/>
                    </a:cubicBezTo>
                    <a:cubicBezTo>
                      <a:pt x="114285" y="39282"/>
                      <a:pt x="112087" y="39820"/>
                      <a:pt x="112087" y="39820"/>
                    </a:cubicBezTo>
                    <a:cubicBezTo>
                      <a:pt x="110769" y="40896"/>
                      <a:pt x="110769" y="40896"/>
                      <a:pt x="110769" y="40896"/>
                    </a:cubicBezTo>
                    <a:cubicBezTo>
                      <a:pt x="109010" y="40896"/>
                      <a:pt x="109010" y="40896"/>
                      <a:pt x="109010" y="40896"/>
                    </a:cubicBezTo>
                    <a:cubicBezTo>
                      <a:pt x="107692" y="43587"/>
                      <a:pt x="107692" y="43587"/>
                      <a:pt x="107692" y="43587"/>
                    </a:cubicBezTo>
                    <a:cubicBezTo>
                      <a:pt x="105494" y="45739"/>
                      <a:pt x="105494" y="45739"/>
                      <a:pt x="105494" y="45739"/>
                    </a:cubicBezTo>
                    <a:cubicBezTo>
                      <a:pt x="102857" y="48430"/>
                      <a:pt x="102857" y="48430"/>
                      <a:pt x="102857" y="48430"/>
                    </a:cubicBezTo>
                    <a:cubicBezTo>
                      <a:pt x="101538" y="52197"/>
                      <a:pt x="101538" y="52197"/>
                      <a:pt x="101538" y="52197"/>
                    </a:cubicBezTo>
                    <a:cubicBezTo>
                      <a:pt x="101538" y="52197"/>
                      <a:pt x="103296" y="53811"/>
                      <a:pt x="102857" y="53811"/>
                    </a:cubicBezTo>
                    <a:cubicBezTo>
                      <a:pt x="102417" y="54349"/>
                      <a:pt x="101538" y="55426"/>
                      <a:pt x="101538" y="55426"/>
                    </a:cubicBezTo>
                    <a:cubicBezTo>
                      <a:pt x="102417" y="57040"/>
                      <a:pt x="102417" y="57040"/>
                      <a:pt x="102417" y="57040"/>
                    </a:cubicBezTo>
                    <a:cubicBezTo>
                      <a:pt x="101978" y="59192"/>
                      <a:pt x="101978" y="59192"/>
                      <a:pt x="101978" y="59192"/>
                    </a:cubicBezTo>
                    <a:cubicBezTo>
                      <a:pt x="103736" y="61345"/>
                      <a:pt x="103736" y="61345"/>
                      <a:pt x="103736" y="61345"/>
                    </a:cubicBezTo>
                    <a:cubicBezTo>
                      <a:pt x="103296" y="62959"/>
                      <a:pt x="103296" y="62959"/>
                      <a:pt x="103296" y="62959"/>
                    </a:cubicBezTo>
                    <a:cubicBezTo>
                      <a:pt x="103736" y="65112"/>
                      <a:pt x="103736" y="65112"/>
                      <a:pt x="103736" y="65112"/>
                    </a:cubicBezTo>
                    <a:cubicBezTo>
                      <a:pt x="103736" y="65112"/>
                      <a:pt x="105494" y="65112"/>
                      <a:pt x="103736" y="67264"/>
                    </a:cubicBezTo>
                    <a:cubicBezTo>
                      <a:pt x="102417" y="68878"/>
                      <a:pt x="101978" y="69417"/>
                      <a:pt x="101978" y="69955"/>
                    </a:cubicBezTo>
                    <a:cubicBezTo>
                      <a:pt x="102417" y="71031"/>
                      <a:pt x="102857" y="73183"/>
                      <a:pt x="102857" y="73183"/>
                    </a:cubicBezTo>
                    <a:cubicBezTo>
                      <a:pt x="102857" y="73183"/>
                      <a:pt x="102417" y="74798"/>
                      <a:pt x="103296" y="75874"/>
                    </a:cubicBezTo>
                    <a:cubicBezTo>
                      <a:pt x="103736" y="76412"/>
                      <a:pt x="105934" y="77488"/>
                      <a:pt x="105934" y="77488"/>
                    </a:cubicBezTo>
                    <a:cubicBezTo>
                      <a:pt x="105934" y="77488"/>
                      <a:pt x="106813" y="79103"/>
                      <a:pt x="106813" y="79641"/>
                    </a:cubicBezTo>
                    <a:cubicBezTo>
                      <a:pt x="106373" y="80179"/>
                      <a:pt x="103736" y="80717"/>
                      <a:pt x="103736" y="80717"/>
                    </a:cubicBezTo>
                    <a:cubicBezTo>
                      <a:pt x="103736" y="80717"/>
                      <a:pt x="103736" y="82331"/>
                      <a:pt x="103736" y="82869"/>
                    </a:cubicBezTo>
                    <a:cubicBezTo>
                      <a:pt x="103736" y="83408"/>
                      <a:pt x="104175" y="86098"/>
                      <a:pt x="104175" y="86098"/>
                    </a:cubicBezTo>
                    <a:cubicBezTo>
                      <a:pt x="105054" y="89327"/>
                      <a:pt x="105054" y="89327"/>
                      <a:pt x="105054" y="89327"/>
                    </a:cubicBezTo>
                    <a:cubicBezTo>
                      <a:pt x="105054" y="89327"/>
                      <a:pt x="105054" y="91479"/>
                      <a:pt x="104175" y="92556"/>
                    </a:cubicBezTo>
                    <a:cubicBezTo>
                      <a:pt x="102857" y="93632"/>
                      <a:pt x="102417" y="94170"/>
                      <a:pt x="101538" y="93094"/>
                    </a:cubicBezTo>
                    <a:cubicBezTo>
                      <a:pt x="103296" y="90941"/>
                      <a:pt x="103296" y="90941"/>
                      <a:pt x="103296" y="90941"/>
                    </a:cubicBezTo>
                    <a:cubicBezTo>
                      <a:pt x="102857" y="88789"/>
                      <a:pt x="102857" y="88789"/>
                      <a:pt x="102857" y="88789"/>
                    </a:cubicBezTo>
                    <a:cubicBezTo>
                      <a:pt x="101538" y="89327"/>
                      <a:pt x="101538" y="89327"/>
                      <a:pt x="101538" y="89327"/>
                    </a:cubicBezTo>
                    <a:cubicBezTo>
                      <a:pt x="100659" y="86636"/>
                      <a:pt x="100659" y="86636"/>
                      <a:pt x="100659" y="86636"/>
                    </a:cubicBezTo>
                    <a:cubicBezTo>
                      <a:pt x="98901" y="87174"/>
                      <a:pt x="98901" y="87174"/>
                      <a:pt x="98901" y="87174"/>
                    </a:cubicBezTo>
                    <a:cubicBezTo>
                      <a:pt x="98021" y="90403"/>
                      <a:pt x="98021" y="90403"/>
                      <a:pt x="98021" y="90403"/>
                    </a:cubicBezTo>
                    <a:cubicBezTo>
                      <a:pt x="98901" y="93632"/>
                      <a:pt x="98901" y="93632"/>
                      <a:pt x="98901" y="93632"/>
                    </a:cubicBezTo>
                    <a:cubicBezTo>
                      <a:pt x="99340" y="95246"/>
                      <a:pt x="99340" y="95246"/>
                      <a:pt x="99340" y="95246"/>
                    </a:cubicBezTo>
                    <a:cubicBezTo>
                      <a:pt x="99340" y="95246"/>
                      <a:pt x="98461" y="95246"/>
                      <a:pt x="98021" y="95784"/>
                    </a:cubicBezTo>
                    <a:cubicBezTo>
                      <a:pt x="98021" y="95784"/>
                      <a:pt x="97142" y="96322"/>
                      <a:pt x="97582" y="96860"/>
                    </a:cubicBezTo>
                    <a:cubicBezTo>
                      <a:pt x="98021" y="97399"/>
                      <a:pt x="98461" y="98475"/>
                      <a:pt x="98461" y="98475"/>
                    </a:cubicBezTo>
                    <a:cubicBezTo>
                      <a:pt x="98461" y="99013"/>
                      <a:pt x="98901" y="101165"/>
                      <a:pt x="98901" y="101165"/>
                    </a:cubicBezTo>
                    <a:cubicBezTo>
                      <a:pt x="99780" y="103318"/>
                      <a:pt x="99780" y="103318"/>
                      <a:pt x="99780" y="103318"/>
                    </a:cubicBezTo>
                    <a:cubicBezTo>
                      <a:pt x="99780" y="103318"/>
                      <a:pt x="101098" y="107623"/>
                      <a:pt x="101098" y="108161"/>
                    </a:cubicBezTo>
                    <a:cubicBezTo>
                      <a:pt x="101098" y="108161"/>
                      <a:pt x="101978" y="112466"/>
                      <a:pt x="101978" y="112466"/>
                    </a:cubicBezTo>
                    <a:cubicBezTo>
                      <a:pt x="101978" y="112466"/>
                      <a:pt x="99780" y="115156"/>
                      <a:pt x="99340" y="115695"/>
                    </a:cubicBezTo>
                    <a:cubicBezTo>
                      <a:pt x="98461" y="116233"/>
                      <a:pt x="98461" y="117309"/>
                      <a:pt x="98021" y="116771"/>
                    </a:cubicBezTo>
                    <a:cubicBezTo>
                      <a:pt x="97582" y="116233"/>
                      <a:pt x="96703" y="115156"/>
                      <a:pt x="95824" y="114618"/>
                    </a:cubicBezTo>
                    <a:cubicBezTo>
                      <a:pt x="95384" y="114080"/>
                      <a:pt x="93186" y="111928"/>
                      <a:pt x="92747" y="111390"/>
                    </a:cubicBezTo>
                    <a:cubicBezTo>
                      <a:pt x="92307" y="110852"/>
                      <a:pt x="91428" y="110313"/>
                      <a:pt x="91428" y="110313"/>
                    </a:cubicBezTo>
                    <a:cubicBezTo>
                      <a:pt x="91428" y="110313"/>
                      <a:pt x="90989" y="111390"/>
                      <a:pt x="90549" y="111390"/>
                    </a:cubicBezTo>
                    <a:cubicBezTo>
                      <a:pt x="90109" y="111390"/>
                      <a:pt x="89230" y="110852"/>
                      <a:pt x="89230" y="110852"/>
                    </a:cubicBezTo>
                    <a:cubicBezTo>
                      <a:pt x="88791" y="110852"/>
                      <a:pt x="87912" y="110313"/>
                      <a:pt x="87472" y="109775"/>
                    </a:cubicBezTo>
                    <a:cubicBezTo>
                      <a:pt x="86593" y="108699"/>
                      <a:pt x="86153" y="107623"/>
                      <a:pt x="85714" y="107623"/>
                    </a:cubicBezTo>
                    <a:cubicBezTo>
                      <a:pt x="85714" y="107623"/>
                      <a:pt x="85714" y="107085"/>
                      <a:pt x="83956" y="107085"/>
                    </a:cubicBezTo>
                    <a:cubicBezTo>
                      <a:pt x="82197" y="107623"/>
                      <a:pt x="78681" y="107623"/>
                      <a:pt x="80879" y="104394"/>
                    </a:cubicBezTo>
                    <a:cubicBezTo>
                      <a:pt x="81318" y="103318"/>
                      <a:pt x="80439" y="101704"/>
                      <a:pt x="83076" y="100089"/>
                    </a:cubicBezTo>
                    <a:cubicBezTo>
                      <a:pt x="83076" y="100089"/>
                      <a:pt x="85274" y="99013"/>
                      <a:pt x="85714" y="97937"/>
                    </a:cubicBezTo>
                    <a:cubicBezTo>
                      <a:pt x="86593" y="96860"/>
                      <a:pt x="84835" y="95246"/>
                      <a:pt x="84835" y="95246"/>
                    </a:cubicBezTo>
                    <a:cubicBezTo>
                      <a:pt x="84395" y="95246"/>
                      <a:pt x="83956" y="95246"/>
                      <a:pt x="83076" y="94708"/>
                    </a:cubicBezTo>
                    <a:cubicBezTo>
                      <a:pt x="82637" y="94708"/>
                      <a:pt x="80439" y="93094"/>
                      <a:pt x="80439" y="92556"/>
                    </a:cubicBezTo>
                    <a:cubicBezTo>
                      <a:pt x="80000" y="91479"/>
                      <a:pt x="80000" y="90941"/>
                      <a:pt x="80439" y="88789"/>
                    </a:cubicBezTo>
                    <a:cubicBezTo>
                      <a:pt x="80879" y="86636"/>
                      <a:pt x="81318" y="87713"/>
                      <a:pt x="82197" y="86636"/>
                    </a:cubicBezTo>
                    <a:cubicBezTo>
                      <a:pt x="83516" y="85022"/>
                      <a:pt x="84395" y="83946"/>
                      <a:pt x="83076" y="82869"/>
                    </a:cubicBezTo>
                    <a:cubicBezTo>
                      <a:pt x="81758" y="82331"/>
                      <a:pt x="81318" y="82869"/>
                      <a:pt x="78681" y="80717"/>
                    </a:cubicBezTo>
                    <a:cubicBezTo>
                      <a:pt x="76043" y="78565"/>
                      <a:pt x="75164" y="77488"/>
                      <a:pt x="74725" y="77488"/>
                    </a:cubicBezTo>
                    <a:cubicBezTo>
                      <a:pt x="74285" y="76950"/>
                      <a:pt x="73846" y="76412"/>
                      <a:pt x="72967" y="76950"/>
                    </a:cubicBezTo>
                    <a:cubicBezTo>
                      <a:pt x="72527" y="77488"/>
                      <a:pt x="70329" y="80179"/>
                      <a:pt x="69890" y="80717"/>
                    </a:cubicBezTo>
                    <a:cubicBezTo>
                      <a:pt x="69450" y="81255"/>
                      <a:pt x="66813" y="83946"/>
                      <a:pt x="66813" y="83946"/>
                    </a:cubicBezTo>
                    <a:cubicBezTo>
                      <a:pt x="66373" y="84484"/>
                      <a:pt x="61978" y="88251"/>
                      <a:pt x="61978" y="88251"/>
                    </a:cubicBezTo>
                    <a:cubicBezTo>
                      <a:pt x="61978" y="88251"/>
                      <a:pt x="60659" y="92556"/>
                      <a:pt x="59780" y="94170"/>
                    </a:cubicBezTo>
                    <a:cubicBezTo>
                      <a:pt x="59340" y="95784"/>
                      <a:pt x="56703" y="97937"/>
                      <a:pt x="56703" y="99013"/>
                    </a:cubicBezTo>
                    <a:cubicBezTo>
                      <a:pt x="56703" y="99551"/>
                      <a:pt x="56703" y="101165"/>
                      <a:pt x="56263" y="101704"/>
                    </a:cubicBezTo>
                    <a:cubicBezTo>
                      <a:pt x="56263" y="101704"/>
                      <a:pt x="54945" y="103856"/>
                      <a:pt x="54065" y="103856"/>
                    </a:cubicBezTo>
                    <a:cubicBezTo>
                      <a:pt x="53626" y="104394"/>
                      <a:pt x="50989" y="104932"/>
                      <a:pt x="50989" y="106008"/>
                    </a:cubicBezTo>
                    <a:cubicBezTo>
                      <a:pt x="50989" y="107085"/>
                      <a:pt x="52307" y="107085"/>
                      <a:pt x="50989" y="109237"/>
                    </a:cubicBezTo>
                    <a:cubicBezTo>
                      <a:pt x="49670" y="110852"/>
                      <a:pt x="48351" y="118385"/>
                      <a:pt x="47032" y="111928"/>
                    </a:cubicBezTo>
                    <a:cubicBezTo>
                      <a:pt x="46153" y="107623"/>
                      <a:pt x="46153" y="107085"/>
                      <a:pt x="45274" y="106547"/>
                    </a:cubicBezTo>
                    <a:cubicBezTo>
                      <a:pt x="43956" y="105470"/>
                      <a:pt x="43076" y="104932"/>
                      <a:pt x="43076" y="104932"/>
                    </a:cubicBezTo>
                    <a:cubicBezTo>
                      <a:pt x="43076" y="104932"/>
                      <a:pt x="42197" y="103318"/>
                      <a:pt x="43956" y="102780"/>
                    </a:cubicBezTo>
                    <a:cubicBezTo>
                      <a:pt x="45714" y="102780"/>
                      <a:pt x="46153" y="103856"/>
                      <a:pt x="47032" y="102780"/>
                    </a:cubicBezTo>
                    <a:cubicBezTo>
                      <a:pt x="48351" y="101704"/>
                      <a:pt x="48791" y="101165"/>
                      <a:pt x="47032" y="100627"/>
                    </a:cubicBezTo>
                    <a:cubicBezTo>
                      <a:pt x="45274" y="100089"/>
                      <a:pt x="46153" y="101165"/>
                      <a:pt x="44395" y="100089"/>
                    </a:cubicBezTo>
                    <a:cubicBezTo>
                      <a:pt x="43076" y="98475"/>
                      <a:pt x="42637" y="98475"/>
                      <a:pt x="42197" y="97937"/>
                    </a:cubicBezTo>
                    <a:cubicBezTo>
                      <a:pt x="42197" y="97399"/>
                      <a:pt x="42197" y="97399"/>
                      <a:pt x="42637" y="96860"/>
                    </a:cubicBezTo>
                    <a:cubicBezTo>
                      <a:pt x="43516" y="95246"/>
                      <a:pt x="43516" y="95246"/>
                      <a:pt x="43516" y="95246"/>
                    </a:cubicBezTo>
                    <a:cubicBezTo>
                      <a:pt x="43516" y="95246"/>
                      <a:pt x="43516" y="95246"/>
                      <a:pt x="43076" y="95246"/>
                    </a:cubicBezTo>
                    <a:cubicBezTo>
                      <a:pt x="43076" y="94170"/>
                      <a:pt x="43956" y="93094"/>
                      <a:pt x="43956" y="92017"/>
                    </a:cubicBezTo>
                    <a:cubicBezTo>
                      <a:pt x="43956" y="91479"/>
                      <a:pt x="43516" y="90941"/>
                      <a:pt x="43076" y="90941"/>
                    </a:cubicBezTo>
                    <a:cubicBezTo>
                      <a:pt x="42637" y="90941"/>
                      <a:pt x="43076" y="90941"/>
                      <a:pt x="42197" y="90941"/>
                    </a:cubicBezTo>
                    <a:cubicBezTo>
                      <a:pt x="42197" y="90403"/>
                      <a:pt x="41758" y="90403"/>
                      <a:pt x="41758" y="89865"/>
                    </a:cubicBezTo>
                    <a:cubicBezTo>
                      <a:pt x="41318" y="89327"/>
                      <a:pt x="41318" y="89327"/>
                      <a:pt x="41318" y="89327"/>
                    </a:cubicBezTo>
                    <a:cubicBezTo>
                      <a:pt x="39560" y="89327"/>
                      <a:pt x="39560" y="89327"/>
                      <a:pt x="39560" y="89327"/>
                    </a:cubicBezTo>
                    <a:cubicBezTo>
                      <a:pt x="39120" y="87174"/>
                      <a:pt x="39120" y="87174"/>
                      <a:pt x="39120" y="87174"/>
                    </a:cubicBezTo>
                    <a:cubicBezTo>
                      <a:pt x="39120" y="87174"/>
                      <a:pt x="40439" y="87713"/>
                      <a:pt x="40879" y="87713"/>
                    </a:cubicBezTo>
                    <a:cubicBezTo>
                      <a:pt x="41318" y="87713"/>
                      <a:pt x="43076" y="86098"/>
                      <a:pt x="43076" y="86098"/>
                    </a:cubicBezTo>
                    <a:cubicBezTo>
                      <a:pt x="43076" y="86098"/>
                      <a:pt x="42197" y="85560"/>
                      <a:pt x="41758" y="85560"/>
                    </a:cubicBezTo>
                    <a:cubicBezTo>
                      <a:pt x="41318" y="85560"/>
                      <a:pt x="41318" y="83946"/>
                      <a:pt x="41318" y="83946"/>
                    </a:cubicBezTo>
                    <a:cubicBezTo>
                      <a:pt x="40000" y="82869"/>
                      <a:pt x="40000" y="82869"/>
                      <a:pt x="40000" y="82869"/>
                    </a:cubicBezTo>
                    <a:cubicBezTo>
                      <a:pt x="38241" y="82331"/>
                      <a:pt x="38241" y="82331"/>
                      <a:pt x="38241" y="82331"/>
                    </a:cubicBezTo>
                    <a:cubicBezTo>
                      <a:pt x="38241" y="82331"/>
                      <a:pt x="37802" y="81793"/>
                      <a:pt x="37362" y="81793"/>
                    </a:cubicBezTo>
                    <a:cubicBezTo>
                      <a:pt x="37362" y="81255"/>
                      <a:pt x="37362" y="80717"/>
                      <a:pt x="37362" y="80717"/>
                    </a:cubicBezTo>
                    <a:cubicBezTo>
                      <a:pt x="37802" y="80179"/>
                      <a:pt x="37802" y="80179"/>
                      <a:pt x="37802" y="80179"/>
                    </a:cubicBezTo>
                    <a:cubicBezTo>
                      <a:pt x="39120" y="79103"/>
                      <a:pt x="39120" y="79103"/>
                      <a:pt x="39120" y="79103"/>
                    </a:cubicBezTo>
                    <a:cubicBezTo>
                      <a:pt x="39120" y="77488"/>
                      <a:pt x="39120" y="77488"/>
                      <a:pt x="39120" y="77488"/>
                    </a:cubicBezTo>
                    <a:cubicBezTo>
                      <a:pt x="39120" y="75874"/>
                      <a:pt x="39120" y="75874"/>
                      <a:pt x="39120" y="75874"/>
                    </a:cubicBezTo>
                    <a:cubicBezTo>
                      <a:pt x="38241" y="75874"/>
                      <a:pt x="38241" y="75874"/>
                      <a:pt x="38241" y="75874"/>
                    </a:cubicBezTo>
                    <a:cubicBezTo>
                      <a:pt x="38241" y="75874"/>
                      <a:pt x="36483" y="76950"/>
                      <a:pt x="35604" y="75874"/>
                    </a:cubicBezTo>
                    <a:cubicBezTo>
                      <a:pt x="34725" y="75336"/>
                      <a:pt x="35164" y="75874"/>
                      <a:pt x="34285" y="76412"/>
                    </a:cubicBezTo>
                    <a:cubicBezTo>
                      <a:pt x="33846" y="76412"/>
                      <a:pt x="32967" y="77488"/>
                      <a:pt x="32967" y="77488"/>
                    </a:cubicBezTo>
                    <a:cubicBezTo>
                      <a:pt x="32967" y="77488"/>
                      <a:pt x="32527" y="78026"/>
                      <a:pt x="31648" y="78026"/>
                    </a:cubicBezTo>
                    <a:cubicBezTo>
                      <a:pt x="31208" y="78026"/>
                      <a:pt x="31208" y="76412"/>
                      <a:pt x="31208" y="76412"/>
                    </a:cubicBezTo>
                    <a:cubicBezTo>
                      <a:pt x="29010" y="75874"/>
                      <a:pt x="29010" y="75874"/>
                      <a:pt x="29010" y="75874"/>
                    </a:cubicBezTo>
                    <a:cubicBezTo>
                      <a:pt x="27252" y="73721"/>
                      <a:pt x="27252" y="73721"/>
                      <a:pt x="27252" y="73721"/>
                    </a:cubicBezTo>
                    <a:cubicBezTo>
                      <a:pt x="24615" y="73721"/>
                      <a:pt x="24615" y="73721"/>
                      <a:pt x="24615" y="73721"/>
                    </a:cubicBezTo>
                    <a:cubicBezTo>
                      <a:pt x="23736" y="73183"/>
                      <a:pt x="23736" y="73183"/>
                      <a:pt x="23736" y="73183"/>
                    </a:cubicBezTo>
                    <a:cubicBezTo>
                      <a:pt x="22857" y="72107"/>
                      <a:pt x="22857" y="72107"/>
                      <a:pt x="22857" y="72107"/>
                    </a:cubicBezTo>
                    <a:cubicBezTo>
                      <a:pt x="22857" y="72107"/>
                      <a:pt x="22417" y="71031"/>
                      <a:pt x="21978" y="71031"/>
                    </a:cubicBezTo>
                    <a:cubicBezTo>
                      <a:pt x="21098" y="70493"/>
                      <a:pt x="21098" y="71031"/>
                      <a:pt x="20659" y="71031"/>
                    </a:cubicBezTo>
                    <a:cubicBezTo>
                      <a:pt x="20219" y="71031"/>
                      <a:pt x="20219" y="71031"/>
                      <a:pt x="18901" y="71031"/>
                    </a:cubicBezTo>
                    <a:cubicBezTo>
                      <a:pt x="18021" y="71031"/>
                      <a:pt x="18021" y="69955"/>
                      <a:pt x="18021" y="69955"/>
                    </a:cubicBezTo>
                    <a:cubicBezTo>
                      <a:pt x="18021" y="69955"/>
                      <a:pt x="18461" y="68878"/>
                      <a:pt x="18461" y="68340"/>
                    </a:cubicBezTo>
                    <a:cubicBezTo>
                      <a:pt x="18461" y="68340"/>
                      <a:pt x="19340" y="68340"/>
                      <a:pt x="19340" y="68340"/>
                    </a:cubicBezTo>
                    <a:cubicBezTo>
                      <a:pt x="19780" y="67802"/>
                      <a:pt x="21098" y="67264"/>
                      <a:pt x="21978" y="67264"/>
                    </a:cubicBezTo>
                    <a:cubicBezTo>
                      <a:pt x="22417" y="67264"/>
                      <a:pt x="22417" y="67264"/>
                      <a:pt x="23296" y="66726"/>
                    </a:cubicBezTo>
                    <a:cubicBezTo>
                      <a:pt x="23736" y="66726"/>
                      <a:pt x="23736" y="66188"/>
                      <a:pt x="23736" y="66188"/>
                    </a:cubicBezTo>
                    <a:cubicBezTo>
                      <a:pt x="23736" y="66188"/>
                      <a:pt x="23736" y="64035"/>
                      <a:pt x="23736" y="64035"/>
                    </a:cubicBezTo>
                    <a:cubicBezTo>
                      <a:pt x="23736" y="63497"/>
                      <a:pt x="23736" y="63497"/>
                      <a:pt x="24175" y="63497"/>
                    </a:cubicBezTo>
                    <a:cubicBezTo>
                      <a:pt x="24175" y="62959"/>
                      <a:pt x="24175" y="62421"/>
                      <a:pt x="24175" y="62421"/>
                    </a:cubicBezTo>
                    <a:cubicBezTo>
                      <a:pt x="24175" y="62421"/>
                      <a:pt x="23736" y="61345"/>
                      <a:pt x="23736" y="60807"/>
                    </a:cubicBezTo>
                    <a:cubicBezTo>
                      <a:pt x="23296" y="59730"/>
                      <a:pt x="22857" y="60269"/>
                      <a:pt x="22857" y="60269"/>
                    </a:cubicBezTo>
                    <a:cubicBezTo>
                      <a:pt x="21978" y="60269"/>
                      <a:pt x="21978" y="60269"/>
                      <a:pt x="21978" y="60269"/>
                    </a:cubicBezTo>
                    <a:cubicBezTo>
                      <a:pt x="21978" y="60269"/>
                      <a:pt x="20659" y="60269"/>
                      <a:pt x="20659" y="59730"/>
                    </a:cubicBezTo>
                    <a:cubicBezTo>
                      <a:pt x="20219" y="59730"/>
                      <a:pt x="19340" y="59730"/>
                      <a:pt x="19340" y="59730"/>
                    </a:cubicBezTo>
                    <a:cubicBezTo>
                      <a:pt x="18021" y="58116"/>
                      <a:pt x="18021" y="58116"/>
                      <a:pt x="18021" y="58116"/>
                    </a:cubicBezTo>
                    <a:cubicBezTo>
                      <a:pt x="18021" y="58116"/>
                      <a:pt x="17142" y="58116"/>
                      <a:pt x="16263" y="58116"/>
                    </a:cubicBezTo>
                    <a:cubicBezTo>
                      <a:pt x="15384" y="57578"/>
                      <a:pt x="14505" y="57040"/>
                      <a:pt x="14505" y="57040"/>
                    </a:cubicBezTo>
                    <a:cubicBezTo>
                      <a:pt x="11868" y="54887"/>
                      <a:pt x="11868" y="54887"/>
                      <a:pt x="11868" y="54887"/>
                    </a:cubicBezTo>
                    <a:cubicBezTo>
                      <a:pt x="11428" y="53811"/>
                      <a:pt x="11428" y="53811"/>
                      <a:pt x="11428" y="53811"/>
                    </a:cubicBezTo>
                    <a:cubicBezTo>
                      <a:pt x="10549" y="53273"/>
                      <a:pt x="10549" y="53273"/>
                      <a:pt x="10549" y="53273"/>
                    </a:cubicBezTo>
                    <a:cubicBezTo>
                      <a:pt x="10549" y="53273"/>
                      <a:pt x="9230" y="51121"/>
                      <a:pt x="9230" y="50582"/>
                    </a:cubicBezTo>
                    <a:cubicBezTo>
                      <a:pt x="9230" y="50582"/>
                      <a:pt x="9230" y="50582"/>
                      <a:pt x="9670" y="50044"/>
                    </a:cubicBezTo>
                    <a:cubicBezTo>
                      <a:pt x="9670" y="50044"/>
                      <a:pt x="9670" y="49506"/>
                      <a:pt x="10109" y="48968"/>
                    </a:cubicBezTo>
                    <a:cubicBezTo>
                      <a:pt x="10109" y="48430"/>
                      <a:pt x="10549" y="47892"/>
                      <a:pt x="10549" y="47354"/>
                    </a:cubicBezTo>
                    <a:cubicBezTo>
                      <a:pt x="10549" y="47354"/>
                      <a:pt x="10989" y="46816"/>
                      <a:pt x="11428" y="46816"/>
                    </a:cubicBezTo>
                    <a:cubicBezTo>
                      <a:pt x="11868" y="46816"/>
                      <a:pt x="12307" y="46278"/>
                      <a:pt x="12307" y="46278"/>
                    </a:cubicBezTo>
                    <a:cubicBezTo>
                      <a:pt x="12307" y="45739"/>
                      <a:pt x="12307" y="45201"/>
                      <a:pt x="12747" y="44663"/>
                    </a:cubicBezTo>
                    <a:cubicBezTo>
                      <a:pt x="12747" y="44125"/>
                      <a:pt x="11868" y="44663"/>
                      <a:pt x="11428" y="44125"/>
                    </a:cubicBezTo>
                    <a:cubicBezTo>
                      <a:pt x="10989" y="44125"/>
                      <a:pt x="10989" y="44125"/>
                      <a:pt x="10549" y="44663"/>
                    </a:cubicBezTo>
                    <a:cubicBezTo>
                      <a:pt x="10109" y="44663"/>
                      <a:pt x="9670" y="43587"/>
                      <a:pt x="9670" y="43587"/>
                    </a:cubicBezTo>
                    <a:cubicBezTo>
                      <a:pt x="9670" y="43049"/>
                      <a:pt x="8791" y="43049"/>
                      <a:pt x="8351" y="42511"/>
                    </a:cubicBezTo>
                    <a:cubicBezTo>
                      <a:pt x="7912" y="42511"/>
                      <a:pt x="7912" y="42511"/>
                      <a:pt x="7912" y="41973"/>
                    </a:cubicBezTo>
                    <a:cubicBezTo>
                      <a:pt x="7472" y="41434"/>
                      <a:pt x="7912" y="41434"/>
                      <a:pt x="7472" y="41434"/>
                    </a:cubicBezTo>
                    <a:cubicBezTo>
                      <a:pt x="7472" y="40896"/>
                      <a:pt x="7032" y="40896"/>
                      <a:pt x="7032" y="40896"/>
                    </a:cubicBezTo>
                    <a:cubicBezTo>
                      <a:pt x="7032" y="40896"/>
                      <a:pt x="6593" y="41973"/>
                      <a:pt x="6153" y="41973"/>
                    </a:cubicBezTo>
                    <a:cubicBezTo>
                      <a:pt x="5714" y="41973"/>
                      <a:pt x="5274" y="41434"/>
                      <a:pt x="5274" y="41434"/>
                    </a:cubicBezTo>
                    <a:cubicBezTo>
                      <a:pt x="4835" y="41434"/>
                      <a:pt x="4395" y="41434"/>
                      <a:pt x="3956" y="41973"/>
                    </a:cubicBezTo>
                    <a:cubicBezTo>
                      <a:pt x="3956" y="41973"/>
                      <a:pt x="3076" y="41434"/>
                      <a:pt x="3076" y="41434"/>
                    </a:cubicBezTo>
                    <a:cubicBezTo>
                      <a:pt x="3076" y="40896"/>
                      <a:pt x="1758" y="40896"/>
                      <a:pt x="1758" y="40896"/>
                    </a:cubicBezTo>
                    <a:cubicBezTo>
                      <a:pt x="1758" y="40896"/>
                      <a:pt x="1758" y="41434"/>
                      <a:pt x="1318" y="41434"/>
                    </a:cubicBezTo>
                    <a:cubicBezTo>
                      <a:pt x="879" y="41973"/>
                      <a:pt x="439" y="41434"/>
                      <a:pt x="439" y="41434"/>
                    </a:cubicBezTo>
                    <a:cubicBezTo>
                      <a:pt x="0" y="41434"/>
                      <a:pt x="0" y="40896"/>
                      <a:pt x="0" y="40358"/>
                    </a:cubicBezTo>
                    <a:close/>
                    <a:moveTo>
                      <a:pt x="4395" y="97937"/>
                    </a:moveTo>
                    <a:cubicBezTo>
                      <a:pt x="4395" y="97937"/>
                      <a:pt x="4395" y="97937"/>
                      <a:pt x="4395" y="97937"/>
                    </a:cubicBezTo>
                    <a:cubicBezTo>
                      <a:pt x="4395" y="99551"/>
                      <a:pt x="4395" y="99551"/>
                      <a:pt x="4395" y="99551"/>
                    </a:cubicBezTo>
                    <a:cubicBezTo>
                      <a:pt x="7032" y="100627"/>
                      <a:pt x="7032" y="100627"/>
                      <a:pt x="7032" y="100627"/>
                    </a:cubicBezTo>
                    <a:cubicBezTo>
                      <a:pt x="8791" y="102242"/>
                      <a:pt x="8791" y="102242"/>
                      <a:pt x="8791" y="102242"/>
                    </a:cubicBezTo>
                    <a:cubicBezTo>
                      <a:pt x="8791" y="102242"/>
                      <a:pt x="9670" y="104932"/>
                      <a:pt x="9670" y="105470"/>
                    </a:cubicBezTo>
                    <a:cubicBezTo>
                      <a:pt x="9670" y="106547"/>
                      <a:pt x="10989" y="106547"/>
                      <a:pt x="11428" y="106547"/>
                    </a:cubicBezTo>
                    <a:cubicBezTo>
                      <a:pt x="11428" y="106547"/>
                      <a:pt x="13186" y="107085"/>
                      <a:pt x="13186" y="107085"/>
                    </a:cubicBezTo>
                    <a:cubicBezTo>
                      <a:pt x="13186" y="107085"/>
                      <a:pt x="14065" y="108161"/>
                      <a:pt x="14505" y="108699"/>
                    </a:cubicBezTo>
                    <a:cubicBezTo>
                      <a:pt x="14505" y="109237"/>
                      <a:pt x="14505" y="110313"/>
                      <a:pt x="14505" y="110313"/>
                    </a:cubicBezTo>
                    <a:cubicBezTo>
                      <a:pt x="16263" y="112466"/>
                      <a:pt x="16263" y="112466"/>
                      <a:pt x="16263" y="112466"/>
                    </a:cubicBezTo>
                    <a:cubicBezTo>
                      <a:pt x="19340" y="112466"/>
                      <a:pt x="19340" y="112466"/>
                      <a:pt x="19340" y="112466"/>
                    </a:cubicBezTo>
                    <a:cubicBezTo>
                      <a:pt x="19340" y="112466"/>
                      <a:pt x="22417" y="115695"/>
                      <a:pt x="22857" y="116233"/>
                    </a:cubicBezTo>
                    <a:cubicBezTo>
                      <a:pt x="22857" y="116771"/>
                      <a:pt x="24615" y="118923"/>
                      <a:pt x="24615" y="118923"/>
                    </a:cubicBezTo>
                    <a:cubicBezTo>
                      <a:pt x="24615" y="118923"/>
                      <a:pt x="27692" y="118923"/>
                      <a:pt x="28131" y="118923"/>
                    </a:cubicBezTo>
                    <a:cubicBezTo>
                      <a:pt x="28131" y="118923"/>
                      <a:pt x="31208" y="118923"/>
                      <a:pt x="31208" y="118923"/>
                    </a:cubicBezTo>
                    <a:cubicBezTo>
                      <a:pt x="33406" y="119999"/>
                      <a:pt x="33406" y="119999"/>
                      <a:pt x="33406" y="119999"/>
                    </a:cubicBezTo>
                    <a:cubicBezTo>
                      <a:pt x="35604" y="119461"/>
                      <a:pt x="35604" y="119461"/>
                      <a:pt x="35604" y="119461"/>
                    </a:cubicBezTo>
                    <a:cubicBezTo>
                      <a:pt x="40439" y="117847"/>
                      <a:pt x="40439" y="117847"/>
                      <a:pt x="40439" y="117847"/>
                    </a:cubicBezTo>
                    <a:cubicBezTo>
                      <a:pt x="40439" y="117847"/>
                      <a:pt x="39120" y="116771"/>
                      <a:pt x="39120" y="116771"/>
                    </a:cubicBezTo>
                    <a:cubicBezTo>
                      <a:pt x="39120" y="116233"/>
                      <a:pt x="37362" y="113542"/>
                      <a:pt x="37362" y="113542"/>
                    </a:cubicBezTo>
                    <a:cubicBezTo>
                      <a:pt x="37362" y="113542"/>
                      <a:pt x="34725" y="109775"/>
                      <a:pt x="34285" y="109775"/>
                    </a:cubicBezTo>
                    <a:cubicBezTo>
                      <a:pt x="34285" y="109237"/>
                      <a:pt x="33846" y="108699"/>
                      <a:pt x="33846" y="108161"/>
                    </a:cubicBezTo>
                    <a:cubicBezTo>
                      <a:pt x="33846" y="107085"/>
                      <a:pt x="34285" y="106547"/>
                      <a:pt x="34285" y="106008"/>
                    </a:cubicBezTo>
                    <a:cubicBezTo>
                      <a:pt x="34725" y="105470"/>
                      <a:pt x="34725" y="104394"/>
                      <a:pt x="34725" y="104394"/>
                    </a:cubicBezTo>
                    <a:cubicBezTo>
                      <a:pt x="34725" y="104394"/>
                      <a:pt x="33406" y="104394"/>
                      <a:pt x="32527" y="104394"/>
                    </a:cubicBezTo>
                    <a:cubicBezTo>
                      <a:pt x="32087" y="104394"/>
                      <a:pt x="31208" y="104932"/>
                      <a:pt x="30329" y="104932"/>
                    </a:cubicBezTo>
                    <a:cubicBezTo>
                      <a:pt x="29890" y="104932"/>
                      <a:pt x="29010" y="104394"/>
                      <a:pt x="29010" y="104394"/>
                    </a:cubicBezTo>
                    <a:cubicBezTo>
                      <a:pt x="28571" y="104394"/>
                      <a:pt x="28571" y="102780"/>
                      <a:pt x="28571" y="102780"/>
                    </a:cubicBezTo>
                    <a:cubicBezTo>
                      <a:pt x="29450" y="100627"/>
                      <a:pt x="29450" y="100627"/>
                      <a:pt x="29450" y="100627"/>
                    </a:cubicBezTo>
                    <a:cubicBezTo>
                      <a:pt x="28571" y="99013"/>
                      <a:pt x="28571" y="99013"/>
                      <a:pt x="28571" y="99013"/>
                    </a:cubicBezTo>
                    <a:cubicBezTo>
                      <a:pt x="26813" y="96860"/>
                      <a:pt x="26813" y="96860"/>
                      <a:pt x="26813" y="96860"/>
                    </a:cubicBezTo>
                    <a:cubicBezTo>
                      <a:pt x="26813" y="96860"/>
                      <a:pt x="23736" y="98475"/>
                      <a:pt x="23296" y="98475"/>
                    </a:cubicBezTo>
                    <a:cubicBezTo>
                      <a:pt x="22857" y="98475"/>
                      <a:pt x="21098" y="101165"/>
                      <a:pt x="20659" y="101165"/>
                    </a:cubicBezTo>
                    <a:cubicBezTo>
                      <a:pt x="20659" y="101165"/>
                      <a:pt x="19340" y="99551"/>
                      <a:pt x="19340" y="99551"/>
                    </a:cubicBezTo>
                    <a:cubicBezTo>
                      <a:pt x="15824" y="98475"/>
                      <a:pt x="15824" y="98475"/>
                      <a:pt x="15824" y="98475"/>
                    </a:cubicBezTo>
                    <a:cubicBezTo>
                      <a:pt x="15824" y="98475"/>
                      <a:pt x="15384" y="99551"/>
                      <a:pt x="14945" y="100089"/>
                    </a:cubicBezTo>
                    <a:cubicBezTo>
                      <a:pt x="14505" y="100627"/>
                      <a:pt x="14065" y="100089"/>
                      <a:pt x="14065" y="99551"/>
                    </a:cubicBezTo>
                    <a:cubicBezTo>
                      <a:pt x="13626" y="98475"/>
                      <a:pt x="14505" y="96860"/>
                      <a:pt x="14505" y="96860"/>
                    </a:cubicBezTo>
                    <a:cubicBezTo>
                      <a:pt x="11868" y="95246"/>
                      <a:pt x="11868" y="95246"/>
                      <a:pt x="11868" y="95246"/>
                    </a:cubicBezTo>
                    <a:cubicBezTo>
                      <a:pt x="10109" y="94170"/>
                      <a:pt x="10109" y="94170"/>
                      <a:pt x="10109" y="94170"/>
                    </a:cubicBezTo>
                    <a:cubicBezTo>
                      <a:pt x="7912" y="96860"/>
                      <a:pt x="7912" y="96860"/>
                      <a:pt x="7912" y="96860"/>
                    </a:cubicBezTo>
                    <a:cubicBezTo>
                      <a:pt x="7912" y="96860"/>
                      <a:pt x="4835" y="97399"/>
                      <a:pt x="4395" y="97937"/>
                    </a:cubicBezTo>
                    <a:close/>
                  </a:path>
                </a:pathLst>
              </a:custGeom>
              <a:grpFill/>
              <a:ln w="3175" cap="flat" cmpd="sng">
                <a:solidFill>
                  <a:srgbClr val="FFFFFF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45713" tIns="22850" rIns="45713" bIns="22850" anchor="t" anchorCtr="0">
                <a:noAutofit/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7F7F7F"/>
                  </a:solidFill>
                  <a:effectLst/>
                  <a:uLnTx/>
                  <a:uFillTx/>
                  <a:latin typeface="Calibri" panose="020F0502020204030204" pitchFamily="34" charset="0"/>
                  <a:ea typeface="Source Sans Pro"/>
                  <a:cs typeface="Calibri" panose="020F0502020204030204" pitchFamily="34" charset="0"/>
                  <a:sym typeface="Source Sans Pro"/>
                </a:endParaRPr>
              </a:p>
            </p:txBody>
          </p:sp>
          <p:sp>
            <p:nvSpPr>
              <p:cNvPr id="182" name="Shape 2041">
                <a:extLst>
                  <a:ext uri="{FF2B5EF4-FFF2-40B4-BE49-F238E27FC236}">
                    <a16:creationId xmlns:a16="http://schemas.microsoft.com/office/drawing/2014/main" id="{592258AD-493D-1B4E-8ABD-16CFB7E4F655}"/>
                  </a:ext>
                </a:extLst>
              </p:cNvPr>
              <p:cNvSpPr/>
              <p:nvPr/>
            </p:nvSpPr>
            <p:spPr>
              <a:xfrm>
                <a:off x="3808896" y="2714110"/>
                <a:ext cx="1185185" cy="1190072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59769" y="105055"/>
                    </a:moveTo>
                    <a:cubicBezTo>
                      <a:pt x="60230" y="104386"/>
                      <a:pt x="60230" y="104386"/>
                      <a:pt x="60230" y="104386"/>
                    </a:cubicBezTo>
                    <a:cubicBezTo>
                      <a:pt x="60230" y="104386"/>
                      <a:pt x="60230" y="103048"/>
                      <a:pt x="59769" y="102825"/>
                    </a:cubicBezTo>
                    <a:cubicBezTo>
                      <a:pt x="59538" y="102602"/>
                      <a:pt x="59307" y="102379"/>
                      <a:pt x="59307" y="102379"/>
                    </a:cubicBezTo>
                    <a:cubicBezTo>
                      <a:pt x="59307" y="102379"/>
                      <a:pt x="59307" y="101486"/>
                      <a:pt x="59307" y="101040"/>
                    </a:cubicBezTo>
                    <a:cubicBezTo>
                      <a:pt x="59307" y="100817"/>
                      <a:pt x="59307" y="99925"/>
                      <a:pt x="59307" y="99702"/>
                    </a:cubicBezTo>
                    <a:cubicBezTo>
                      <a:pt x="59307" y="99479"/>
                      <a:pt x="59538" y="98587"/>
                      <a:pt x="59538" y="98364"/>
                    </a:cubicBezTo>
                    <a:cubicBezTo>
                      <a:pt x="59538" y="98364"/>
                      <a:pt x="59307" y="98364"/>
                      <a:pt x="59769" y="97918"/>
                    </a:cubicBezTo>
                    <a:cubicBezTo>
                      <a:pt x="60230" y="97249"/>
                      <a:pt x="60230" y="96802"/>
                      <a:pt x="60230" y="96802"/>
                    </a:cubicBezTo>
                    <a:cubicBezTo>
                      <a:pt x="61153" y="95687"/>
                      <a:pt x="61153" y="95687"/>
                      <a:pt x="61153" y="95687"/>
                    </a:cubicBezTo>
                    <a:cubicBezTo>
                      <a:pt x="61153" y="95687"/>
                      <a:pt x="61846" y="94572"/>
                      <a:pt x="62076" y="94572"/>
                    </a:cubicBezTo>
                    <a:cubicBezTo>
                      <a:pt x="62307" y="94795"/>
                      <a:pt x="63230" y="94572"/>
                      <a:pt x="63461" y="94572"/>
                    </a:cubicBezTo>
                    <a:cubicBezTo>
                      <a:pt x="63692" y="94572"/>
                      <a:pt x="64615" y="95464"/>
                      <a:pt x="65076" y="94572"/>
                    </a:cubicBezTo>
                    <a:cubicBezTo>
                      <a:pt x="65538" y="93903"/>
                      <a:pt x="65769" y="93457"/>
                      <a:pt x="65769" y="93234"/>
                    </a:cubicBezTo>
                    <a:cubicBezTo>
                      <a:pt x="66000" y="93011"/>
                      <a:pt x="66230" y="92342"/>
                      <a:pt x="66923" y="92342"/>
                    </a:cubicBezTo>
                    <a:cubicBezTo>
                      <a:pt x="67615" y="92118"/>
                      <a:pt x="69230" y="92118"/>
                      <a:pt x="69230" y="92118"/>
                    </a:cubicBezTo>
                    <a:cubicBezTo>
                      <a:pt x="69923" y="92342"/>
                      <a:pt x="69923" y="92342"/>
                      <a:pt x="69923" y="92342"/>
                    </a:cubicBezTo>
                    <a:cubicBezTo>
                      <a:pt x="71769" y="93011"/>
                      <a:pt x="71769" y="93011"/>
                      <a:pt x="71769" y="93011"/>
                    </a:cubicBezTo>
                    <a:cubicBezTo>
                      <a:pt x="71769" y="93011"/>
                      <a:pt x="72461" y="93011"/>
                      <a:pt x="72923" y="93011"/>
                    </a:cubicBezTo>
                    <a:cubicBezTo>
                      <a:pt x="73153" y="93011"/>
                      <a:pt x="73384" y="93011"/>
                      <a:pt x="73384" y="93011"/>
                    </a:cubicBezTo>
                    <a:cubicBezTo>
                      <a:pt x="74076" y="93903"/>
                      <a:pt x="74076" y="93903"/>
                      <a:pt x="74076" y="93903"/>
                    </a:cubicBezTo>
                    <a:cubicBezTo>
                      <a:pt x="74076" y="93903"/>
                      <a:pt x="75000" y="94349"/>
                      <a:pt x="75230" y="94349"/>
                    </a:cubicBezTo>
                    <a:cubicBezTo>
                      <a:pt x="75461" y="94349"/>
                      <a:pt x="77307" y="93903"/>
                      <a:pt x="77307" y="93903"/>
                    </a:cubicBezTo>
                    <a:cubicBezTo>
                      <a:pt x="77307" y="93903"/>
                      <a:pt x="78000" y="93680"/>
                      <a:pt x="78230" y="93903"/>
                    </a:cubicBezTo>
                    <a:cubicBezTo>
                      <a:pt x="78461" y="94126"/>
                      <a:pt x="79153" y="94349"/>
                      <a:pt x="79384" y="94572"/>
                    </a:cubicBezTo>
                    <a:cubicBezTo>
                      <a:pt x="79384" y="94795"/>
                      <a:pt x="81230" y="95687"/>
                      <a:pt x="81692" y="95910"/>
                    </a:cubicBezTo>
                    <a:cubicBezTo>
                      <a:pt x="81923" y="96133"/>
                      <a:pt x="82846" y="95910"/>
                      <a:pt x="82846" y="95910"/>
                    </a:cubicBezTo>
                    <a:cubicBezTo>
                      <a:pt x="83307" y="97026"/>
                      <a:pt x="83307" y="97026"/>
                      <a:pt x="83307" y="97026"/>
                    </a:cubicBezTo>
                    <a:cubicBezTo>
                      <a:pt x="85615" y="97695"/>
                      <a:pt x="85615" y="97695"/>
                      <a:pt x="85615" y="97695"/>
                    </a:cubicBezTo>
                    <a:cubicBezTo>
                      <a:pt x="86538" y="97695"/>
                      <a:pt x="86538" y="97695"/>
                      <a:pt x="86538" y="97695"/>
                    </a:cubicBezTo>
                    <a:cubicBezTo>
                      <a:pt x="89769" y="98810"/>
                      <a:pt x="89769" y="98810"/>
                      <a:pt x="89769" y="98810"/>
                    </a:cubicBezTo>
                    <a:cubicBezTo>
                      <a:pt x="91846" y="97249"/>
                      <a:pt x="91846" y="97249"/>
                      <a:pt x="91846" y="97249"/>
                    </a:cubicBezTo>
                    <a:cubicBezTo>
                      <a:pt x="91846" y="97249"/>
                      <a:pt x="92307" y="97472"/>
                      <a:pt x="92538" y="97472"/>
                    </a:cubicBezTo>
                    <a:cubicBezTo>
                      <a:pt x="92769" y="97472"/>
                      <a:pt x="93230" y="95687"/>
                      <a:pt x="93230" y="95687"/>
                    </a:cubicBezTo>
                    <a:cubicBezTo>
                      <a:pt x="93230" y="95687"/>
                      <a:pt x="93230" y="95241"/>
                      <a:pt x="93461" y="95241"/>
                    </a:cubicBezTo>
                    <a:cubicBezTo>
                      <a:pt x="93923" y="95241"/>
                      <a:pt x="95538" y="94572"/>
                      <a:pt x="95538" y="94572"/>
                    </a:cubicBezTo>
                    <a:cubicBezTo>
                      <a:pt x="95538" y="94349"/>
                      <a:pt x="95307" y="93457"/>
                      <a:pt x="96000" y="93234"/>
                    </a:cubicBezTo>
                    <a:cubicBezTo>
                      <a:pt x="96461" y="93011"/>
                      <a:pt x="97384" y="92342"/>
                      <a:pt x="97384" y="92342"/>
                    </a:cubicBezTo>
                    <a:cubicBezTo>
                      <a:pt x="97615" y="92118"/>
                      <a:pt x="97153" y="91672"/>
                      <a:pt x="97846" y="91449"/>
                    </a:cubicBezTo>
                    <a:cubicBezTo>
                      <a:pt x="98307" y="91449"/>
                      <a:pt x="99000" y="91226"/>
                      <a:pt x="99461" y="91226"/>
                    </a:cubicBezTo>
                    <a:cubicBezTo>
                      <a:pt x="99461" y="91226"/>
                      <a:pt x="99461" y="91226"/>
                      <a:pt x="99461" y="91226"/>
                    </a:cubicBezTo>
                    <a:cubicBezTo>
                      <a:pt x="99461" y="91003"/>
                      <a:pt x="99461" y="91003"/>
                      <a:pt x="99461" y="91003"/>
                    </a:cubicBezTo>
                    <a:cubicBezTo>
                      <a:pt x="99461" y="91003"/>
                      <a:pt x="99461" y="91003"/>
                      <a:pt x="99461" y="91003"/>
                    </a:cubicBezTo>
                    <a:cubicBezTo>
                      <a:pt x="99692" y="91003"/>
                      <a:pt x="99692" y="91003"/>
                      <a:pt x="99692" y="91003"/>
                    </a:cubicBezTo>
                    <a:cubicBezTo>
                      <a:pt x="99692" y="91003"/>
                      <a:pt x="99692" y="91003"/>
                      <a:pt x="99692" y="91003"/>
                    </a:cubicBezTo>
                    <a:cubicBezTo>
                      <a:pt x="99692" y="91003"/>
                      <a:pt x="99692" y="91003"/>
                      <a:pt x="99692" y="91003"/>
                    </a:cubicBezTo>
                    <a:cubicBezTo>
                      <a:pt x="99692" y="91003"/>
                      <a:pt x="99692" y="91003"/>
                      <a:pt x="99692" y="91003"/>
                    </a:cubicBezTo>
                    <a:cubicBezTo>
                      <a:pt x="99692" y="91003"/>
                      <a:pt x="99692" y="91003"/>
                      <a:pt x="99692" y="91003"/>
                    </a:cubicBezTo>
                    <a:cubicBezTo>
                      <a:pt x="99692" y="91003"/>
                      <a:pt x="99692" y="91003"/>
                      <a:pt x="99692" y="91003"/>
                    </a:cubicBezTo>
                    <a:cubicBezTo>
                      <a:pt x="99923" y="90780"/>
                      <a:pt x="99923" y="90780"/>
                      <a:pt x="99923" y="90780"/>
                    </a:cubicBezTo>
                    <a:cubicBezTo>
                      <a:pt x="99923" y="90780"/>
                      <a:pt x="99923" y="90780"/>
                      <a:pt x="99923" y="90780"/>
                    </a:cubicBezTo>
                    <a:cubicBezTo>
                      <a:pt x="99923" y="90780"/>
                      <a:pt x="99923" y="90780"/>
                      <a:pt x="99923" y="90780"/>
                    </a:cubicBezTo>
                    <a:cubicBezTo>
                      <a:pt x="100153" y="90780"/>
                      <a:pt x="100153" y="90780"/>
                      <a:pt x="100153" y="90780"/>
                    </a:cubicBezTo>
                    <a:cubicBezTo>
                      <a:pt x="100153" y="90780"/>
                      <a:pt x="100153" y="90780"/>
                      <a:pt x="100153" y="90780"/>
                    </a:cubicBezTo>
                    <a:cubicBezTo>
                      <a:pt x="100153" y="90780"/>
                      <a:pt x="100153" y="90780"/>
                      <a:pt x="100153" y="90780"/>
                    </a:cubicBezTo>
                    <a:cubicBezTo>
                      <a:pt x="100153" y="90780"/>
                      <a:pt x="100153" y="90780"/>
                      <a:pt x="100153" y="90780"/>
                    </a:cubicBezTo>
                    <a:cubicBezTo>
                      <a:pt x="100153" y="90780"/>
                      <a:pt x="100153" y="90780"/>
                      <a:pt x="100153" y="90780"/>
                    </a:cubicBezTo>
                    <a:cubicBezTo>
                      <a:pt x="100153" y="90780"/>
                      <a:pt x="100153" y="90780"/>
                      <a:pt x="100153" y="90780"/>
                    </a:cubicBezTo>
                    <a:cubicBezTo>
                      <a:pt x="100153" y="90780"/>
                      <a:pt x="100153" y="90780"/>
                      <a:pt x="100153" y="90780"/>
                    </a:cubicBezTo>
                    <a:cubicBezTo>
                      <a:pt x="100153" y="90780"/>
                      <a:pt x="100153" y="90780"/>
                      <a:pt x="100153" y="90780"/>
                    </a:cubicBezTo>
                    <a:cubicBezTo>
                      <a:pt x="100384" y="90780"/>
                      <a:pt x="100384" y="90780"/>
                      <a:pt x="100384" y="90780"/>
                    </a:cubicBezTo>
                    <a:cubicBezTo>
                      <a:pt x="100384" y="90780"/>
                      <a:pt x="100384" y="90780"/>
                      <a:pt x="100384" y="90780"/>
                    </a:cubicBezTo>
                    <a:cubicBezTo>
                      <a:pt x="100384" y="90780"/>
                      <a:pt x="100384" y="90780"/>
                      <a:pt x="100384" y="90780"/>
                    </a:cubicBezTo>
                    <a:cubicBezTo>
                      <a:pt x="100384" y="90780"/>
                      <a:pt x="100384" y="90780"/>
                      <a:pt x="100384" y="90780"/>
                    </a:cubicBezTo>
                    <a:cubicBezTo>
                      <a:pt x="100384" y="90557"/>
                      <a:pt x="100384" y="90557"/>
                      <a:pt x="100384" y="90557"/>
                    </a:cubicBezTo>
                    <a:cubicBezTo>
                      <a:pt x="100384" y="90557"/>
                      <a:pt x="100384" y="90557"/>
                      <a:pt x="100384" y="90557"/>
                    </a:cubicBezTo>
                    <a:cubicBezTo>
                      <a:pt x="100384" y="90557"/>
                      <a:pt x="100384" y="90557"/>
                      <a:pt x="100384" y="90557"/>
                    </a:cubicBezTo>
                    <a:cubicBezTo>
                      <a:pt x="100384" y="90557"/>
                      <a:pt x="100384" y="90557"/>
                      <a:pt x="100384" y="90557"/>
                    </a:cubicBezTo>
                    <a:cubicBezTo>
                      <a:pt x="100384" y="90557"/>
                      <a:pt x="100384" y="90557"/>
                      <a:pt x="100384" y="90557"/>
                    </a:cubicBezTo>
                    <a:cubicBezTo>
                      <a:pt x="100384" y="90557"/>
                      <a:pt x="100384" y="90557"/>
                      <a:pt x="100384" y="90557"/>
                    </a:cubicBezTo>
                    <a:cubicBezTo>
                      <a:pt x="100615" y="90557"/>
                      <a:pt x="100615" y="90557"/>
                      <a:pt x="100615" y="90557"/>
                    </a:cubicBezTo>
                    <a:cubicBezTo>
                      <a:pt x="100615" y="90557"/>
                      <a:pt x="100615" y="90557"/>
                      <a:pt x="100615" y="90557"/>
                    </a:cubicBezTo>
                    <a:cubicBezTo>
                      <a:pt x="100615" y="90557"/>
                      <a:pt x="100615" y="90557"/>
                      <a:pt x="100615" y="90557"/>
                    </a:cubicBezTo>
                    <a:cubicBezTo>
                      <a:pt x="100615" y="90557"/>
                      <a:pt x="100615" y="90557"/>
                      <a:pt x="100615" y="90557"/>
                    </a:cubicBezTo>
                    <a:cubicBezTo>
                      <a:pt x="100615" y="90557"/>
                      <a:pt x="100615" y="90557"/>
                      <a:pt x="100615" y="90557"/>
                    </a:cubicBezTo>
                    <a:cubicBezTo>
                      <a:pt x="100615" y="90557"/>
                      <a:pt x="100615" y="90557"/>
                      <a:pt x="100615" y="90557"/>
                    </a:cubicBezTo>
                    <a:cubicBezTo>
                      <a:pt x="100615" y="90557"/>
                      <a:pt x="100615" y="90557"/>
                      <a:pt x="100615" y="90557"/>
                    </a:cubicBezTo>
                    <a:cubicBezTo>
                      <a:pt x="100615" y="90557"/>
                      <a:pt x="100615" y="90557"/>
                      <a:pt x="100615" y="90557"/>
                    </a:cubicBezTo>
                    <a:cubicBezTo>
                      <a:pt x="100846" y="90334"/>
                      <a:pt x="101076" y="90334"/>
                      <a:pt x="101076" y="90334"/>
                    </a:cubicBezTo>
                    <a:cubicBezTo>
                      <a:pt x="102461" y="89219"/>
                      <a:pt x="102461" y="89219"/>
                      <a:pt x="102461" y="89219"/>
                    </a:cubicBezTo>
                    <a:cubicBezTo>
                      <a:pt x="103153" y="86765"/>
                      <a:pt x="103153" y="86765"/>
                      <a:pt x="103153" y="86765"/>
                    </a:cubicBezTo>
                    <a:cubicBezTo>
                      <a:pt x="102230" y="86096"/>
                      <a:pt x="102230" y="86096"/>
                      <a:pt x="102230" y="86096"/>
                    </a:cubicBezTo>
                    <a:cubicBezTo>
                      <a:pt x="100153" y="86096"/>
                      <a:pt x="100153" y="86096"/>
                      <a:pt x="100153" y="86096"/>
                    </a:cubicBezTo>
                    <a:cubicBezTo>
                      <a:pt x="97846" y="85204"/>
                      <a:pt x="97846" y="85204"/>
                      <a:pt x="97846" y="85204"/>
                    </a:cubicBezTo>
                    <a:cubicBezTo>
                      <a:pt x="96692" y="83420"/>
                      <a:pt x="96692" y="83420"/>
                      <a:pt x="96692" y="83420"/>
                    </a:cubicBezTo>
                    <a:cubicBezTo>
                      <a:pt x="96000" y="83420"/>
                      <a:pt x="96000" y="83420"/>
                      <a:pt x="96000" y="83420"/>
                    </a:cubicBezTo>
                    <a:cubicBezTo>
                      <a:pt x="95769" y="81858"/>
                      <a:pt x="95307" y="82527"/>
                      <a:pt x="96230" y="81412"/>
                    </a:cubicBezTo>
                    <a:cubicBezTo>
                      <a:pt x="97153" y="80074"/>
                      <a:pt x="97153" y="80074"/>
                      <a:pt x="97153" y="80074"/>
                    </a:cubicBezTo>
                    <a:cubicBezTo>
                      <a:pt x="96923" y="77843"/>
                      <a:pt x="96923" y="77843"/>
                      <a:pt x="96923" y="77843"/>
                    </a:cubicBezTo>
                    <a:cubicBezTo>
                      <a:pt x="96230" y="77174"/>
                      <a:pt x="96230" y="77174"/>
                      <a:pt x="96230" y="77174"/>
                    </a:cubicBezTo>
                    <a:cubicBezTo>
                      <a:pt x="95076" y="76505"/>
                      <a:pt x="95076" y="76505"/>
                      <a:pt x="95076" y="76505"/>
                    </a:cubicBezTo>
                    <a:cubicBezTo>
                      <a:pt x="95076" y="76505"/>
                      <a:pt x="94384" y="75613"/>
                      <a:pt x="94153" y="75390"/>
                    </a:cubicBezTo>
                    <a:cubicBezTo>
                      <a:pt x="94153" y="75390"/>
                      <a:pt x="94153" y="74944"/>
                      <a:pt x="94153" y="74944"/>
                    </a:cubicBezTo>
                    <a:cubicBezTo>
                      <a:pt x="93923" y="74721"/>
                      <a:pt x="94846" y="74721"/>
                      <a:pt x="94846" y="74721"/>
                    </a:cubicBezTo>
                    <a:cubicBezTo>
                      <a:pt x="95076" y="74721"/>
                      <a:pt x="95769" y="74498"/>
                      <a:pt x="96000" y="74498"/>
                    </a:cubicBezTo>
                    <a:cubicBezTo>
                      <a:pt x="96230" y="74498"/>
                      <a:pt x="97153" y="73605"/>
                      <a:pt x="97153" y="73605"/>
                    </a:cubicBezTo>
                    <a:cubicBezTo>
                      <a:pt x="97153" y="73605"/>
                      <a:pt x="97615" y="72713"/>
                      <a:pt x="98076" y="72490"/>
                    </a:cubicBezTo>
                    <a:cubicBezTo>
                      <a:pt x="98307" y="72267"/>
                      <a:pt x="98769" y="70483"/>
                      <a:pt x="98769" y="70260"/>
                    </a:cubicBezTo>
                    <a:cubicBezTo>
                      <a:pt x="98769" y="70260"/>
                      <a:pt x="98307" y="69144"/>
                      <a:pt x="98076" y="69144"/>
                    </a:cubicBezTo>
                    <a:cubicBezTo>
                      <a:pt x="96000" y="68252"/>
                      <a:pt x="96461" y="67806"/>
                      <a:pt x="95538" y="67360"/>
                    </a:cubicBezTo>
                    <a:cubicBezTo>
                      <a:pt x="95538" y="66245"/>
                      <a:pt x="95538" y="66245"/>
                      <a:pt x="95538" y="66245"/>
                    </a:cubicBezTo>
                    <a:cubicBezTo>
                      <a:pt x="96692" y="65353"/>
                      <a:pt x="96692" y="65353"/>
                      <a:pt x="96692" y="65353"/>
                    </a:cubicBezTo>
                    <a:cubicBezTo>
                      <a:pt x="96923" y="65130"/>
                      <a:pt x="97384" y="64907"/>
                      <a:pt x="97615" y="64907"/>
                    </a:cubicBezTo>
                    <a:cubicBezTo>
                      <a:pt x="97846" y="64460"/>
                      <a:pt x="97846" y="64460"/>
                      <a:pt x="97846" y="64460"/>
                    </a:cubicBezTo>
                    <a:cubicBezTo>
                      <a:pt x="97846" y="64460"/>
                      <a:pt x="97384" y="64014"/>
                      <a:pt x="97384" y="64014"/>
                    </a:cubicBezTo>
                    <a:cubicBezTo>
                      <a:pt x="97384" y="64014"/>
                      <a:pt x="97153" y="63791"/>
                      <a:pt x="96923" y="63791"/>
                    </a:cubicBezTo>
                    <a:cubicBezTo>
                      <a:pt x="96923" y="63791"/>
                      <a:pt x="96692" y="63568"/>
                      <a:pt x="96692" y="63568"/>
                    </a:cubicBezTo>
                    <a:cubicBezTo>
                      <a:pt x="96692" y="63568"/>
                      <a:pt x="96461" y="63345"/>
                      <a:pt x="96230" y="63345"/>
                    </a:cubicBezTo>
                    <a:cubicBezTo>
                      <a:pt x="96000" y="63345"/>
                      <a:pt x="96230" y="62899"/>
                      <a:pt x="96461" y="62899"/>
                    </a:cubicBezTo>
                    <a:cubicBezTo>
                      <a:pt x="96461" y="62676"/>
                      <a:pt x="96461" y="62230"/>
                      <a:pt x="96461" y="62230"/>
                    </a:cubicBezTo>
                    <a:cubicBezTo>
                      <a:pt x="96461" y="62230"/>
                      <a:pt x="95769" y="62230"/>
                      <a:pt x="95538" y="62230"/>
                    </a:cubicBezTo>
                    <a:cubicBezTo>
                      <a:pt x="95538" y="62007"/>
                      <a:pt x="95538" y="62007"/>
                      <a:pt x="95538" y="62007"/>
                    </a:cubicBezTo>
                    <a:cubicBezTo>
                      <a:pt x="95538" y="62007"/>
                      <a:pt x="95769" y="61338"/>
                      <a:pt x="96000" y="61338"/>
                    </a:cubicBezTo>
                    <a:cubicBezTo>
                      <a:pt x="96000" y="61115"/>
                      <a:pt x="96000" y="60892"/>
                      <a:pt x="96000" y="60892"/>
                    </a:cubicBezTo>
                    <a:cubicBezTo>
                      <a:pt x="96000" y="60892"/>
                      <a:pt x="96000" y="60669"/>
                      <a:pt x="96000" y="60223"/>
                    </a:cubicBezTo>
                    <a:cubicBezTo>
                      <a:pt x="96230" y="60000"/>
                      <a:pt x="96000" y="60000"/>
                      <a:pt x="96000" y="60000"/>
                    </a:cubicBezTo>
                    <a:cubicBezTo>
                      <a:pt x="96000" y="60000"/>
                      <a:pt x="95769" y="59776"/>
                      <a:pt x="95538" y="59776"/>
                    </a:cubicBezTo>
                    <a:cubicBezTo>
                      <a:pt x="95538" y="59776"/>
                      <a:pt x="95538" y="59776"/>
                      <a:pt x="95769" y="59553"/>
                    </a:cubicBezTo>
                    <a:cubicBezTo>
                      <a:pt x="96000" y="59107"/>
                      <a:pt x="96000" y="59330"/>
                      <a:pt x="96000" y="59330"/>
                    </a:cubicBezTo>
                    <a:cubicBezTo>
                      <a:pt x="96000" y="58884"/>
                      <a:pt x="96000" y="58884"/>
                      <a:pt x="96000" y="58884"/>
                    </a:cubicBezTo>
                    <a:cubicBezTo>
                      <a:pt x="95538" y="58661"/>
                      <a:pt x="95538" y="58661"/>
                      <a:pt x="95538" y="58661"/>
                    </a:cubicBezTo>
                    <a:cubicBezTo>
                      <a:pt x="94846" y="58215"/>
                      <a:pt x="94846" y="58215"/>
                      <a:pt x="94846" y="58215"/>
                    </a:cubicBezTo>
                    <a:cubicBezTo>
                      <a:pt x="94846" y="58215"/>
                      <a:pt x="93923" y="58215"/>
                      <a:pt x="93923" y="58215"/>
                    </a:cubicBezTo>
                    <a:cubicBezTo>
                      <a:pt x="93923" y="58215"/>
                      <a:pt x="93230" y="58215"/>
                      <a:pt x="93230" y="58215"/>
                    </a:cubicBezTo>
                    <a:cubicBezTo>
                      <a:pt x="92769" y="58438"/>
                      <a:pt x="92769" y="58438"/>
                      <a:pt x="92769" y="58438"/>
                    </a:cubicBezTo>
                    <a:cubicBezTo>
                      <a:pt x="92538" y="58661"/>
                      <a:pt x="92538" y="58661"/>
                      <a:pt x="92538" y="58661"/>
                    </a:cubicBezTo>
                    <a:cubicBezTo>
                      <a:pt x="91846" y="58884"/>
                      <a:pt x="91846" y="58884"/>
                      <a:pt x="91846" y="58884"/>
                    </a:cubicBezTo>
                    <a:cubicBezTo>
                      <a:pt x="91153" y="59107"/>
                      <a:pt x="91153" y="59107"/>
                      <a:pt x="91153" y="59107"/>
                    </a:cubicBezTo>
                    <a:cubicBezTo>
                      <a:pt x="91153" y="59107"/>
                      <a:pt x="90923" y="59553"/>
                      <a:pt x="90692" y="59776"/>
                    </a:cubicBezTo>
                    <a:cubicBezTo>
                      <a:pt x="90692" y="59776"/>
                      <a:pt x="90692" y="60000"/>
                      <a:pt x="90692" y="60000"/>
                    </a:cubicBezTo>
                    <a:cubicBezTo>
                      <a:pt x="91153" y="60223"/>
                      <a:pt x="91153" y="60223"/>
                      <a:pt x="91153" y="60223"/>
                    </a:cubicBezTo>
                    <a:cubicBezTo>
                      <a:pt x="91153" y="60669"/>
                      <a:pt x="91153" y="60669"/>
                      <a:pt x="91153" y="60669"/>
                    </a:cubicBezTo>
                    <a:cubicBezTo>
                      <a:pt x="91384" y="60669"/>
                      <a:pt x="91384" y="60669"/>
                      <a:pt x="91384" y="60669"/>
                    </a:cubicBezTo>
                    <a:cubicBezTo>
                      <a:pt x="91153" y="61115"/>
                      <a:pt x="91153" y="61115"/>
                      <a:pt x="91153" y="61115"/>
                    </a:cubicBezTo>
                    <a:cubicBezTo>
                      <a:pt x="91153" y="61115"/>
                      <a:pt x="90923" y="61115"/>
                      <a:pt x="90692" y="61338"/>
                    </a:cubicBezTo>
                    <a:cubicBezTo>
                      <a:pt x="90461" y="61561"/>
                      <a:pt x="90461" y="61784"/>
                      <a:pt x="90461" y="61784"/>
                    </a:cubicBezTo>
                    <a:cubicBezTo>
                      <a:pt x="89769" y="62007"/>
                      <a:pt x="89769" y="62007"/>
                      <a:pt x="89769" y="62007"/>
                    </a:cubicBezTo>
                    <a:cubicBezTo>
                      <a:pt x="89307" y="61784"/>
                      <a:pt x="89307" y="61784"/>
                      <a:pt x="89307" y="61784"/>
                    </a:cubicBezTo>
                    <a:cubicBezTo>
                      <a:pt x="88846" y="62007"/>
                      <a:pt x="88846" y="62007"/>
                      <a:pt x="88846" y="62007"/>
                    </a:cubicBezTo>
                    <a:cubicBezTo>
                      <a:pt x="88615" y="62007"/>
                      <a:pt x="88615" y="62007"/>
                      <a:pt x="88615" y="62007"/>
                    </a:cubicBezTo>
                    <a:cubicBezTo>
                      <a:pt x="88615" y="61561"/>
                      <a:pt x="88615" y="61561"/>
                      <a:pt x="88615" y="61561"/>
                    </a:cubicBezTo>
                    <a:cubicBezTo>
                      <a:pt x="88384" y="61338"/>
                      <a:pt x="88384" y="61338"/>
                      <a:pt x="88384" y="61338"/>
                    </a:cubicBezTo>
                    <a:cubicBezTo>
                      <a:pt x="88615" y="61115"/>
                      <a:pt x="88615" y="61115"/>
                      <a:pt x="88615" y="61115"/>
                    </a:cubicBezTo>
                    <a:cubicBezTo>
                      <a:pt x="88615" y="61115"/>
                      <a:pt x="88846" y="60892"/>
                      <a:pt x="88846" y="60892"/>
                    </a:cubicBezTo>
                    <a:cubicBezTo>
                      <a:pt x="89076" y="60892"/>
                      <a:pt x="89307" y="60669"/>
                      <a:pt x="89307" y="60669"/>
                    </a:cubicBezTo>
                    <a:cubicBezTo>
                      <a:pt x="89769" y="60669"/>
                      <a:pt x="89769" y="60669"/>
                      <a:pt x="89769" y="60669"/>
                    </a:cubicBezTo>
                    <a:cubicBezTo>
                      <a:pt x="89769" y="60223"/>
                      <a:pt x="89769" y="60223"/>
                      <a:pt x="89769" y="60223"/>
                    </a:cubicBezTo>
                    <a:cubicBezTo>
                      <a:pt x="90000" y="59776"/>
                      <a:pt x="90000" y="59776"/>
                      <a:pt x="90000" y="59776"/>
                    </a:cubicBezTo>
                    <a:cubicBezTo>
                      <a:pt x="90000" y="59107"/>
                      <a:pt x="90000" y="59107"/>
                      <a:pt x="90000" y="59107"/>
                    </a:cubicBezTo>
                    <a:cubicBezTo>
                      <a:pt x="89769" y="58884"/>
                      <a:pt x="89769" y="58884"/>
                      <a:pt x="89769" y="58884"/>
                    </a:cubicBezTo>
                    <a:cubicBezTo>
                      <a:pt x="89538" y="58661"/>
                      <a:pt x="89538" y="58661"/>
                      <a:pt x="89538" y="58661"/>
                    </a:cubicBezTo>
                    <a:cubicBezTo>
                      <a:pt x="89538" y="58438"/>
                      <a:pt x="89538" y="58438"/>
                      <a:pt x="89538" y="58438"/>
                    </a:cubicBezTo>
                    <a:cubicBezTo>
                      <a:pt x="89538" y="57992"/>
                      <a:pt x="89538" y="57992"/>
                      <a:pt x="89538" y="57992"/>
                    </a:cubicBezTo>
                    <a:cubicBezTo>
                      <a:pt x="89769" y="57769"/>
                      <a:pt x="89769" y="57769"/>
                      <a:pt x="89769" y="57769"/>
                    </a:cubicBezTo>
                    <a:cubicBezTo>
                      <a:pt x="89769" y="57769"/>
                      <a:pt x="90000" y="57546"/>
                      <a:pt x="90000" y="57323"/>
                    </a:cubicBezTo>
                    <a:cubicBezTo>
                      <a:pt x="90000" y="57323"/>
                      <a:pt x="90000" y="56877"/>
                      <a:pt x="90000" y="56877"/>
                    </a:cubicBezTo>
                    <a:cubicBezTo>
                      <a:pt x="90000" y="56877"/>
                      <a:pt x="90000" y="56654"/>
                      <a:pt x="90000" y="56654"/>
                    </a:cubicBezTo>
                    <a:cubicBezTo>
                      <a:pt x="90923" y="55762"/>
                      <a:pt x="90923" y="55762"/>
                      <a:pt x="90923" y="55762"/>
                    </a:cubicBezTo>
                    <a:cubicBezTo>
                      <a:pt x="91384" y="55315"/>
                      <a:pt x="91384" y="55315"/>
                      <a:pt x="91384" y="55315"/>
                    </a:cubicBezTo>
                    <a:cubicBezTo>
                      <a:pt x="91384" y="55315"/>
                      <a:pt x="91846" y="55315"/>
                      <a:pt x="91846" y="55092"/>
                    </a:cubicBezTo>
                    <a:cubicBezTo>
                      <a:pt x="91846" y="55092"/>
                      <a:pt x="92307" y="55092"/>
                      <a:pt x="92307" y="55092"/>
                    </a:cubicBezTo>
                    <a:cubicBezTo>
                      <a:pt x="92307" y="55092"/>
                      <a:pt x="92538" y="54869"/>
                      <a:pt x="92538" y="54869"/>
                    </a:cubicBezTo>
                    <a:cubicBezTo>
                      <a:pt x="92769" y="54646"/>
                      <a:pt x="92769" y="54423"/>
                      <a:pt x="92769" y="54423"/>
                    </a:cubicBezTo>
                    <a:cubicBezTo>
                      <a:pt x="92769" y="54423"/>
                      <a:pt x="92769" y="54200"/>
                      <a:pt x="92769" y="54200"/>
                    </a:cubicBezTo>
                    <a:cubicBezTo>
                      <a:pt x="92769" y="54200"/>
                      <a:pt x="92769" y="53977"/>
                      <a:pt x="92769" y="53977"/>
                    </a:cubicBezTo>
                    <a:cubicBezTo>
                      <a:pt x="92769" y="53977"/>
                      <a:pt x="92769" y="53754"/>
                      <a:pt x="92769" y="53754"/>
                    </a:cubicBezTo>
                    <a:cubicBezTo>
                      <a:pt x="92769" y="53531"/>
                      <a:pt x="93000" y="53531"/>
                      <a:pt x="93000" y="53531"/>
                    </a:cubicBezTo>
                    <a:cubicBezTo>
                      <a:pt x="93000" y="53085"/>
                      <a:pt x="93000" y="53085"/>
                      <a:pt x="93000" y="53085"/>
                    </a:cubicBezTo>
                    <a:cubicBezTo>
                      <a:pt x="93000" y="53085"/>
                      <a:pt x="92769" y="52862"/>
                      <a:pt x="92769" y="52639"/>
                    </a:cubicBezTo>
                    <a:cubicBezTo>
                      <a:pt x="92769" y="52639"/>
                      <a:pt x="92769" y="52639"/>
                      <a:pt x="92769" y="52416"/>
                    </a:cubicBezTo>
                    <a:cubicBezTo>
                      <a:pt x="93000" y="52193"/>
                      <a:pt x="93230" y="52193"/>
                      <a:pt x="93230" y="52193"/>
                    </a:cubicBezTo>
                    <a:cubicBezTo>
                      <a:pt x="93692" y="52193"/>
                      <a:pt x="93692" y="52193"/>
                      <a:pt x="93692" y="52193"/>
                    </a:cubicBezTo>
                    <a:cubicBezTo>
                      <a:pt x="93692" y="52193"/>
                      <a:pt x="93923" y="51970"/>
                      <a:pt x="94153" y="51970"/>
                    </a:cubicBezTo>
                    <a:cubicBezTo>
                      <a:pt x="94153" y="51970"/>
                      <a:pt x="94384" y="51747"/>
                      <a:pt x="94384" y="51747"/>
                    </a:cubicBezTo>
                    <a:cubicBezTo>
                      <a:pt x="94615" y="51301"/>
                      <a:pt x="94615" y="51301"/>
                      <a:pt x="94615" y="51301"/>
                    </a:cubicBezTo>
                    <a:cubicBezTo>
                      <a:pt x="94846" y="51301"/>
                      <a:pt x="94846" y="51301"/>
                      <a:pt x="94846" y="51301"/>
                    </a:cubicBezTo>
                    <a:cubicBezTo>
                      <a:pt x="95076" y="51078"/>
                      <a:pt x="95076" y="51078"/>
                      <a:pt x="95076" y="51078"/>
                    </a:cubicBezTo>
                    <a:cubicBezTo>
                      <a:pt x="95076" y="50631"/>
                      <a:pt x="95076" y="50631"/>
                      <a:pt x="95076" y="50631"/>
                    </a:cubicBezTo>
                    <a:cubicBezTo>
                      <a:pt x="95538" y="50408"/>
                      <a:pt x="95538" y="50408"/>
                      <a:pt x="95538" y="50408"/>
                    </a:cubicBezTo>
                    <a:cubicBezTo>
                      <a:pt x="95538" y="50185"/>
                      <a:pt x="95538" y="50185"/>
                      <a:pt x="95538" y="50185"/>
                    </a:cubicBezTo>
                    <a:cubicBezTo>
                      <a:pt x="95769" y="49962"/>
                      <a:pt x="95769" y="49962"/>
                      <a:pt x="95769" y="49962"/>
                    </a:cubicBezTo>
                    <a:cubicBezTo>
                      <a:pt x="96000" y="49962"/>
                      <a:pt x="96000" y="49962"/>
                      <a:pt x="96000" y="49962"/>
                    </a:cubicBezTo>
                    <a:cubicBezTo>
                      <a:pt x="96461" y="49516"/>
                      <a:pt x="96461" y="49516"/>
                      <a:pt x="96461" y="49516"/>
                    </a:cubicBezTo>
                    <a:cubicBezTo>
                      <a:pt x="96923" y="49293"/>
                      <a:pt x="96923" y="49293"/>
                      <a:pt x="96923" y="49293"/>
                    </a:cubicBezTo>
                    <a:cubicBezTo>
                      <a:pt x="96923" y="49293"/>
                      <a:pt x="97153" y="48847"/>
                      <a:pt x="97153" y="48624"/>
                    </a:cubicBezTo>
                    <a:cubicBezTo>
                      <a:pt x="97153" y="48401"/>
                      <a:pt x="97153" y="48401"/>
                      <a:pt x="97384" y="48178"/>
                    </a:cubicBezTo>
                    <a:cubicBezTo>
                      <a:pt x="97384" y="48178"/>
                      <a:pt x="97615" y="48178"/>
                      <a:pt x="97846" y="47955"/>
                    </a:cubicBezTo>
                    <a:cubicBezTo>
                      <a:pt x="97846" y="47955"/>
                      <a:pt x="97846" y="47732"/>
                      <a:pt x="97846" y="47732"/>
                    </a:cubicBezTo>
                    <a:cubicBezTo>
                      <a:pt x="98076" y="47732"/>
                      <a:pt x="98076" y="47732"/>
                      <a:pt x="98076" y="47732"/>
                    </a:cubicBezTo>
                    <a:cubicBezTo>
                      <a:pt x="98076" y="47286"/>
                      <a:pt x="98076" y="47286"/>
                      <a:pt x="98076" y="47286"/>
                    </a:cubicBezTo>
                    <a:cubicBezTo>
                      <a:pt x="98076" y="47063"/>
                      <a:pt x="98076" y="47063"/>
                      <a:pt x="98076" y="47063"/>
                    </a:cubicBezTo>
                    <a:cubicBezTo>
                      <a:pt x="98076" y="47063"/>
                      <a:pt x="97615" y="47286"/>
                      <a:pt x="97615" y="47286"/>
                    </a:cubicBezTo>
                    <a:cubicBezTo>
                      <a:pt x="97615" y="47286"/>
                      <a:pt x="97384" y="47286"/>
                      <a:pt x="97153" y="47286"/>
                    </a:cubicBezTo>
                    <a:cubicBezTo>
                      <a:pt x="97153" y="47286"/>
                      <a:pt x="96923" y="47286"/>
                      <a:pt x="96692" y="47286"/>
                    </a:cubicBezTo>
                    <a:cubicBezTo>
                      <a:pt x="96461" y="47063"/>
                      <a:pt x="96692" y="47063"/>
                      <a:pt x="96692" y="47063"/>
                    </a:cubicBezTo>
                    <a:cubicBezTo>
                      <a:pt x="96692" y="47063"/>
                      <a:pt x="96923" y="47063"/>
                      <a:pt x="96923" y="46840"/>
                    </a:cubicBezTo>
                    <a:cubicBezTo>
                      <a:pt x="96923" y="46840"/>
                      <a:pt x="97153" y="46394"/>
                      <a:pt x="97153" y="46394"/>
                    </a:cubicBezTo>
                    <a:cubicBezTo>
                      <a:pt x="97384" y="46394"/>
                      <a:pt x="97384" y="46394"/>
                      <a:pt x="97384" y="46394"/>
                    </a:cubicBezTo>
                    <a:cubicBezTo>
                      <a:pt x="97615" y="46171"/>
                      <a:pt x="97615" y="46171"/>
                      <a:pt x="97615" y="46171"/>
                    </a:cubicBezTo>
                    <a:cubicBezTo>
                      <a:pt x="97615" y="46171"/>
                      <a:pt x="97846" y="46171"/>
                      <a:pt x="97846" y="46171"/>
                    </a:cubicBezTo>
                    <a:cubicBezTo>
                      <a:pt x="97846" y="46171"/>
                      <a:pt x="97615" y="45947"/>
                      <a:pt x="97615" y="45947"/>
                    </a:cubicBezTo>
                    <a:cubicBezTo>
                      <a:pt x="97615" y="45501"/>
                      <a:pt x="97615" y="45501"/>
                      <a:pt x="97615" y="45501"/>
                    </a:cubicBezTo>
                    <a:cubicBezTo>
                      <a:pt x="98076" y="45724"/>
                      <a:pt x="98076" y="45724"/>
                      <a:pt x="98076" y="45724"/>
                    </a:cubicBezTo>
                    <a:cubicBezTo>
                      <a:pt x="98769" y="45724"/>
                      <a:pt x="98769" y="45724"/>
                      <a:pt x="98769" y="45724"/>
                    </a:cubicBezTo>
                    <a:cubicBezTo>
                      <a:pt x="99000" y="45501"/>
                      <a:pt x="99000" y="45501"/>
                      <a:pt x="99000" y="45501"/>
                    </a:cubicBezTo>
                    <a:cubicBezTo>
                      <a:pt x="99000" y="45501"/>
                      <a:pt x="99230" y="45947"/>
                      <a:pt x="99230" y="45947"/>
                    </a:cubicBezTo>
                    <a:cubicBezTo>
                      <a:pt x="99230" y="46171"/>
                      <a:pt x="99230" y="46394"/>
                      <a:pt x="99461" y="46394"/>
                    </a:cubicBezTo>
                    <a:cubicBezTo>
                      <a:pt x="99461" y="46394"/>
                      <a:pt x="99923" y="46617"/>
                      <a:pt x="99923" y="46617"/>
                    </a:cubicBezTo>
                    <a:cubicBezTo>
                      <a:pt x="99923" y="46617"/>
                      <a:pt x="99923" y="46394"/>
                      <a:pt x="100153" y="46394"/>
                    </a:cubicBezTo>
                    <a:cubicBezTo>
                      <a:pt x="100153" y="46394"/>
                      <a:pt x="100384" y="46394"/>
                      <a:pt x="100384" y="46394"/>
                    </a:cubicBezTo>
                    <a:cubicBezTo>
                      <a:pt x="100615" y="46394"/>
                      <a:pt x="100846" y="46394"/>
                      <a:pt x="100846" y="46394"/>
                    </a:cubicBezTo>
                    <a:cubicBezTo>
                      <a:pt x="100846" y="46394"/>
                      <a:pt x="101076" y="46394"/>
                      <a:pt x="101307" y="46394"/>
                    </a:cubicBezTo>
                    <a:cubicBezTo>
                      <a:pt x="101307" y="46171"/>
                      <a:pt x="101307" y="46171"/>
                      <a:pt x="101307" y="46171"/>
                    </a:cubicBezTo>
                    <a:cubicBezTo>
                      <a:pt x="101307" y="46171"/>
                      <a:pt x="101307" y="45947"/>
                      <a:pt x="101307" y="45947"/>
                    </a:cubicBezTo>
                    <a:cubicBezTo>
                      <a:pt x="101307" y="45947"/>
                      <a:pt x="101538" y="45501"/>
                      <a:pt x="101538" y="45501"/>
                    </a:cubicBezTo>
                    <a:cubicBezTo>
                      <a:pt x="101538" y="45501"/>
                      <a:pt x="101769" y="45501"/>
                      <a:pt x="101769" y="45501"/>
                    </a:cubicBezTo>
                    <a:cubicBezTo>
                      <a:pt x="101769" y="45501"/>
                      <a:pt x="102000" y="45501"/>
                      <a:pt x="102000" y="45501"/>
                    </a:cubicBezTo>
                    <a:cubicBezTo>
                      <a:pt x="102000" y="45501"/>
                      <a:pt x="102000" y="45278"/>
                      <a:pt x="102000" y="45278"/>
                    </a:cubicBezTo>
                    <a:cubicBezTo>
                      <a:pt x="102000" y="45278"/>
                      <a:pt x="102000" y="45055"/>
                      <a:pt x="102000" y="45055"/>
                    </a:cubicBezTo>
                    <a:cubicBezTo>
                      <a:pt x="102000" y="45055"/>
                      <a:pt x="102230" y="45055"/>
                      <a:pt x="102230" y="45055"/>
                    </a:cubicBezTo>
                    <a:cubicBezTo>
                      <a:pt x="102230" y="44609"/>
                      <a:pt x="102230" y="44609"/>
                      <a:pt x="102230" y="44609"/>
                    </a:cubicBezTo>
                    <a:cubicBezTo>
                      <a:pt x="102230" y="44609"/>
                      <a:pt x="102692" y="44609"/>
                      <a:pt x="102692" y="44609"/>
                    </a:cubicBezTo>
                    <a:cubicBezTo>
                      <a:pt x="102923" y="44609"/>
                      <a:pt x="102692" y="44609"/>
                      <a:pt x="102692" y="44609"/>
                    </a:cubicBezTo>
                    <a:cubicBezTo>
                      <a:pt x="103384" y="44386"/>
                      <a:pt x="103384" y="44386"/>
                      <a:pt x="103384" y="44386"/>
                    </a:cubicBezTo>
                    <a:cubicBezTo>
                      <a:pt x="103384" y="44386"/>
                      <a:pt x="103384" y="44386"/>
                      <a:pt x="103384" y="44609"/>
                    </a:cubicBezTo>
                    <a:cubicBezTo>
                      <a:pt x="102923" y="43940"/>
                      <a:pt x="102230" y="43048"/>
                      <a:pt x="102230" y="43048"/>
                    </a:cubicBezTo>
                    <a:cubicBezTo>
                      <a:pt x="102692" y="42156"/>
                      <a:pt x="102692" y="42156"/>
                      <a:pt x="102692" y="42156"/>
                    </a:cubicBezTo>
                    <a:cubicBezTo>
                      <a:pt x="102692" y="42156"/>
                      <a:pt x="102923" y="40594"/>
                      <a:pt x="102923" y="40148"/>
                    </a:cubicBezTo>
                    <a:cubicBezTo>
                      <a:pt x="102923" y="39925"/>
                      <a:pt x="102923" y="38587"/>
                      <a:pt x="102923" y="38587"/>
                    </a:cubicBezTo>
                    <a:cubicBezTo>
                      <a:pt x="102923" y="38587"/>
                      <a:pt x="102000" y="38364"/>
                      <a:pt x="102692" y="37695"/>
                    </a:cubicBezTo>
                    <a:cubicBezTo>
                      <a:pt x="103384" y="36802"/>
                      <a:pt x="104076" y="35687"/>
                      <a:pt x="104076" y="35687"/>
                    </a:cubicBezTo>
                    <a:cubicBezTo>
                      <a:pt x="104076" y="33457"/>
                      <a:pt x="104076" y="33457"/>
                      <a:pt x="104076" y="33457"/>
                    </a:cubicBezTo>
                    <a:cubicBezTo>
                      <a:pt x="104076" y="33457"/>
                      <a:pt x="103384" y="32788"/>
                      <a:pt x="104307" y="32342"/>
                    </a:cubicBezTo>
                    <a:cubicBezTo>
                      <a:pt x="105230" y="31672"/>
                      <a:pt x="106846" y="29665"/>
                      <a:pt x="106846" y="29665"/>
                    </a:cubicBezTo>
                    <a:cubicBezTo>
                      <a:pt x="108461" y="27881"/>
                      <a:pt x="108461" y="27881"/>
                      <a:pt x="108461" y="27881"/>
                    </a:cubicBezTo>
                    <a:cubicBezTo>
                      <a:pt x="105692" y="27211"/>
                      <a:pt x="105692" y="27211"/>
                      <a:pt x="105692" y="27211"/>
                    </a:cubicBezTo>
                    <a:cubicBezTo>
                      <a:pt x="104076" y="26988"/>
                      <a:pt x="104076" y="26988"/>
                      <a:pt x="104076" y="26988"/>
                    </a:cubicBezTo>
                    <a:cubicBezTo>
                      <a:pt x="102923" y="26319"/>
                      <a:pt x="102923" y="26319"/>
                      <a:pt x="102923" y="26319"/>
                    </a:cubicBezTo>
                    <a:cubicBezTo>
                      <a:pt x="102230" y="25204"/>
                      <a:pt x="102230" y="25204"/>
                      <a:pt x="102230" y="25204"/>
                    </a:cubicBezTo>
                    <a:cubicBezTo>
                      <a:pt x="101538" y="25650"/>
                      <a:pt x="101538" y="25650"/>
                      <a:pt x="101538" y="25650"/>
                    </a:cubicBezTo>
                    <a:cubicBezTo>
                      <a:pt x="100846" y="26096"/>
                      <a:pt x="100846" y="26096"/>
                      <a:pt x="100846" y="26096"/>
                    </a:cubicBezTo>
                    <a:cubicBezTo>
                      <a:pt x="99230" y="25873"/>
                      <a:pt x="99230" y="25873"/>
                      <a:pt x="99230" y="25873"/>
                    </a:cubicBezTo>
                    <a:cubicBezTo>
                      <a:pt x="98076" y="24758"/>
                      <a:pt x="98076" y="24758"/>
                      <a:pt x="98076" y="24758"/>
                    </a:cubicBezTo>
                    <a:cubicBezTo>
                      <a:pt x="97153" y="25427"/>
                      <a:pt x="97153" y="25427"/>
                      <a:pt x="97153" y="25427"/>
                    </a:cubicBezTo>
                    <a:cubicBezTo>
                      <a:pt x="96230" y="24758"/>
                      <a:pt x="96230" y="24758"/>
                      <a:pt x="96230" y="24758"/>
                    </a:cubicBezTo>
                    <a:cubicBezTo>
                      <a:pt x="95538" y="23643"/>
                      <a:pt x="95538" y="23643"/>
                      <a:pt x="95538" y="23643"/>
                    </a:cubicBezTo>
                    <a:cubicBezTo>
                      <a:pt x="95307" y="22750"/>
                      <a:pt x="95307" y="22750"/>
                      <a:pt x="95307" y="22750"/>
                    </a:cubicBezTo>
                    <a:cubicBezTo>
                      <a:pt x="94153" y="21635"/>
                      <a:pt x="94153" y="21635"/>
                      <a:pt x="94153" y="21635"/>
                    </a:cubicBezTo>
                    <a:cubicBezTo>
                      <a:pt x="93692" y="21635"/>
                      <a:pt x="93692" y="21635"/>
                      <a:pt x="93692" y="21635"/>
                    </a:cubicBezTo>
                    <a:cubicBezTo>
                      <a:pt x="93692" y="21858"/>
                      <a:pt x="93461" y="21858"/>
                      <a:pt x="93461" y="21858"/>
                    </a:cubicBezTo>
                    <a:cubicBezTo>
                      <a:pt x="93461" y="21858"/>
                      <a:pt x="92769" y="21635"/>
                      <a:pt x="92769" y="21635"/>
                    </a:cubicBezTo>
                    <a:cubicBezTo>
                      <a:pt x="92769" y="21189"/>
                      <a:pt x="92769" y="21189"/>
                      <a:pt x="92769" y="21189"/>
                    </a:cubicBezTo>
                    <a:cubicBezTo>
                      <a:pt x="92538" y="20966"/>
                      <a:pt x="92538" y="20966"/>
                      <a:pt x="92538" y="20966"/>
                    </a:cubicBezTo>
                    <a:cubicBezTo>
                      <a:pt x="92076" y="20966"/>
                      <a:pt x="92076" y="20966"/>
                      <a:pt x="92076" y="20966"/>
                    </a:cubicBezTo>
                    <a:cubicBezTo>
                      <a:pt x="91615" y="21189"/>
                      <a:pt x="91615" y="21189"/>
                      <a:pt x="91615" y="21189"/>
                    </a:cubicBezTo>
                    <a:cubicBezTo>
                      <a:pt x="91384" y="21412"/>
                      <a:pt x="91384" y="21412"/>
                      <a:pt x="91384" y="21412"/>
                    </a:cubicBezTo>
                    <a:cubicBezTo>
                      <a:pt x="91384" y="21412"/>
                      <a:pt x="91384" y="21412"/>
                      <a:pt x="91384" y="21412"/>
                    </a:cubicBezTo>
                    <a:cubicBezTo>
                      <a:pt x="91153" y="21635"/>
                      <a:pt x="91153" y="21635"/>
                      <a:pt x="91153" y="21635"/>
                    </a:cubicBezTo>
                    <a:cubicBezTo>
                      <a:pt x="90923" y="21635"/>
                      <a:pt x="90923" y="21635"/>
                      <a:pt x="90923" y="21635"/>
                    </a:cubicBezTo>
                    <a:cubicBezTo>
                      <a:pt x="90923" y="21635"/>
                      <a:pt x="90923" y="21635"/>
                      <a:pt x="90923" y="21635"/>
                    </a:cubicBezTo>
                    <a:cubicBezTo>
                      <a:pt x="90923" y="21635"/>
                      <a:pt x="90692" y="21635"/>
                      <a:pt x="90692" y="21635"/>
                    </a:cubicBezTo>
                    <a:cubicBezTo>
                      <a:pt x="90230" y="21635"/>
                      <a:pt x="90230" y="21635"/>
                      <a:pt x="90230" y="21635"/>
                    </a:cubicBezTo>
                    <a:cubicBezTo>
                      <a:pt x="90230" y="21412"/>
                      <a:pt x="90230" y="21412"/>
                      <a:pt x="90230" y="21412"/>
                    </a:cubicBezTo>
                    <a:cubicBezTo>
                      <a:pt x="90230" y="21189"/>
                      <a:pt x="90230" y="21189"/>
                      <a:pt x="90230" y="21189"/>
                    </a:cubicBezTo>
                    <a:cubicBezTo>
                      <a:pt x="89769" y="20966"/>
                      <a:pt x="89769" y="20966"/>
                      <a:pt x="89769" y="20966"/>
                    </a:cubicBezTo>
                    <a:cubicBezTo>
                      <a:pt x="89538" y="20966"/>
                      <a:pt x="89538" y="20966"/>
                      <a:pt x="89538" y="20966"/>
                    </a:cubicBezTo>
                    <a:cubicBezTo>
                      <a:pt x="89538" y="20966"/>
                      <a:pt x="89307" y="20743"/>
                      <a:pt x="89307" y="20743"/>
                    </a:cubicBezTo>
                    <a:cubicBezTo>
                      <a:pt x="89076" y="20743"/>
                      <a:pt x="89076" y="20520"/>
                      <a:pt x="89076" y="20520"/>
                    </a:cubicBezTo>
                    <a:cubicBezTo>
                      <a:pt x="88846" y="20297"/>
                      <a:pt x="88846" y="20297"/>
                      <a:pt x="88846" y="20297"/>
                    </a:cubicBezTo>
                    <a:cubicBezTo>
                      <a:pt x="89307" y="20297"/>
                      <a:pt x="89307" y="20297"/>
                      <a:pt x="89307" y="20297"/>
                    </a:cubicBezTo>
                    <a:cubicBezTo>
                      <a:pt x="89307" y="20297"/>
                      <a:pt x="89307" y="20074"/>
                      <a:pt x="89307" y="20074"/>
                    </a:cubicBezTo>
                    <a:cubicBezTo>
                      <a:pt x="89307" y="20074"/>
                      <a:pt x="89307" y="20074"/>
                      <a:pt x="89307" y="20074"/>
                    </a:cubicBezTo>
                    <a:cubicBezTo>
                      <a:pt x="89307" y="20074"/>
                      <a:pt x="89076" y="20074"/>
                      <a:pt x="89076" y="20074"/>
                    </a:cubicBezTo>
                    <a:cubicBezTo>
                      <a:pt x="88615" y="20074"/>
                      <a:pt x="88615" y="20074"/>
                      <a:pt x="88615" y="20074"/>
                    </a:cubicBezTo>
                    <a:cubicBezTo>
                      <a:pt x="88384" y="20297"/>
                      <a:pt x="88384" y="20297"/>
                      <a:pt x="88384" y="20297"/>
                    </a:cubicBezTo>
                    <a:cubicBezTo>
                      <a:pt x="87923" y="20297"/>
                      <a:pt x="87923" y="20297"/>
                      <a:pt x="87923" y="20297"/>
                    </a:cubicBezTo>
                    <a:cubicBezTo>
                      <a:pt x="87461" y="20520"/>
                      <a:pt x="87461" y="20520"/>
                      <a:pt x="87461" y="20520"/>
                    </a:cubicBezTo>
                    <a:cubicBezTo>
                      <a:pt x="86769" y="20520"/>
                      <a:pt x="86769" y="20520"/>
                      <a:pt x="86769" y="20520"/>
                    </a:cubicBezTo>
                    <a:cubicBezTo>
                      <a:pt x="86538" y="20074"/>
                      <a:pt x="86538" y="20074"/>
                      <a:pt x="86538" y="20074"/>
                    </a:cubicBezTo>
                    <a:cubicBezTo>
                      <a:pt x="86307" y="19628"/>
                      <a:pt x="86307" y="19628"/>
                      <a:pt x="86307" y="19628"/>
                    </a:cubicBezTo>
                    <a:cubicBezTo>
                      <a:pt x="86076" y="19405"/>
                      <a:pt x="86076" y="19405"/>
                      <a:pt x="86076" y="19405"/>
                    </a:cubicBezTo>
                    <a:cubicBezTo>
                      <a:pt x="85846" y="19405"/>
                      <a:pt x="85846" y="19405"/>
                      <a:pt x="85846" y="19405"/>
                    </a:cubicBezTo>
                    <a:cubicBezTo>
                      <a:pt x="85153" y="19182"/>
                      <a:pt x="85153" y="19182"/>
                      <a:pt x="85153" y="19182"/>
                    </a:cubicBezTo>
                    <a:cubicBezTo>
                      <a:pt x="85384" y="18736"/>
                      <a:pt x="85384" y="18736"/>
                      <a:pt x="85384" y="18736"/>
                    </a:cubicBezTo>
                    <a:cubicBezTo>
                      <a:pt x="85384" y="18736"/>
                      <a:pt x="85153" y="18289"/>
                      <a:pt x="85153" y="18289"/>
                    </a:cubicBezTo>
                    <a:cubicBezTo>
                      <a:pt x="84923" y="18289"/>
                      <a:pt x="84692" y="18289"/>
                      <a:pt x="84692" y="18289"/>
                    </a:cubicBezTo>
                    <a:cubicBezTo>
                      <a:pt x="84230" y="17843"/>
                      <a:pt x="84230" y="17843"/>
                      <a:pt x="84230" y="17843"/>
                    </a:cubicBezTo>
                    <a:cubicBezTo>
                      <a:pt x="84230" y="17843"/>
                      <a:pt x="84230" y="17620"/>
                      <a:pt x="84000" y="17397"/>
                    </a:cubicBezTo>
                    <a:cubicBezTo>
                      <a:pt x="83769" y="17397"/>
                      <a:pt x="83769" y="17174"/>
                      <a:pt x="83538" y="17174"/>
                    </a:cubicBezTo>
                    <a:cubicBezTo>
                      <a:pt x="83307" y="17174"/>
                      <a:pt x="82846" y="17174"/>
                      <a:pt x="82846" y="17174"/>
                    </a:cubicBezTo>
                    <a:cubicBezTo>
                      <a:pt x="82846" y="17174"/>
                      <a:pt x="82615" y="16728"/>
                      <a:pt x="82384" y="16728"/>
                    </a:cubicBezTo>
                    <a:cubicBezTo>
                      <a:pt x="82384" y="16728"/>
                      <a:pt x="81461" y="16728"/>
                      <a:pt x="81461" y="16728"/>
                    </a:cubicBezTo>
                    <a:cubicBezTo>
                      <a:pt x="81461" y="16728"/>
                      <a:pt x="81692" y="16059"/>
                      <a:pt x="81692" y="16059"/>
                    </a:cubicBezTo>
                    <a:cubicBezTo>
                      <a:pt x="81692" y="15836"/>
                      <a:pt x="81692" y="15167"/>
                      <a:pt x="81692" y="15167"/>
                    </a:cubicBezTo>
                    <a:cubicBezTo>
                      <a:pt x="81692" y="14944"/>
                      <a:pt x="81692" y="14944"/>
                      <a:pt x="81692" y="14944"/>
                    </a:cubicBezTo>
                    <a:cubicBezTo>
                      <a:pt x="81692" y="14944"/>
                      <a:pt x="81461" y="14721"/>
                      <a:pt x="81692" y="14275"/>
                    </a:cubicBezTo>
                    <a:cubicBezTo>
                      <a:pt x="81923" y="13828"/>
                      <a:pt x="81692" y="14052"/>
                      <a:pt x="81923" y="13605"/>
                    </a:cubicBezTo>
                    <a:cubicBezTo>
                      <a:pt x="82153" y="12936"/>
                      <a:pt x="82153" y="12713"/>
                      <a:pt x="82153" y="12713"/>
                    </a:cubicBezTo>
                    <a:cubicBezTo>
                      <a:pt x="81692" y="12490"/>
                      <a:pt x="81692" y="12490"/>
                      <a:pt x="81692" y="12490"/>
                    </a:cubicBezTo>
                    <a:cubicBezTo>
                      <a:pt x="81692" y="12490"/>
                      <a:pt x="81461" y="12267"/>
                      <a:pt x="81230" y="12490"/>
                    </a:cubicBezTo>
                    <a:cubicBezTo>
                      <a:pt x="81230" y="12936"/>
                      <a:pt x="81000" y="12936"/>
                      <a:pt x="81000" y="12936"/>
                    </a:cubicBezTo>
                    <a:cubicBezTo>
                      <a:pt x="80538" y="13605"/>
                      <a:pt x="80538" y="13605"/>
                      <a:pt x="80538" y="13605"/>
                    </a:cubicBezTo>
                    <a:cubicBezTo>
                      <a:pt x="80538" y="14275"/>
                      <a:pt x="80538" y="14275"/>
                      <a:pt x="80538" y="14275"/>
                    </a:cubicBezTo>
                    <a:cubicBezTo>
                      <a:pt x="80538" y="14275"/>
                      <a:pt x="80769" y="14498"/>
                      <a:pt x="80076" y="14498"/>
                    </a:cubicBezTo>
                    <a:cubicBezTo>
                      <a:pt x="79615" y="14498"/>
                      <a:pt x="79153" y="14498"/>
                      <a:pt x="79153" y="14498"/>
                    </a:cubicBezTo>
                    <a:cubicBezTo>
                      <a:pt x="79153" y="14498"/>
                      <a:pt x="79615" y="14944"/>
                      <a:pt x="78923" y="14944"/>
                    </a:cubicBezTo>
                    <a:cubicBezTo>
                      <a:pt x="78461" y="14944"/>
                      <a:pt x="77769" y="14944"/>
                      <a:pt x="77769" y="14944"/>
                    </a:cubicBezTo>
                    <a:cubicBezTo>
                      <a:pt x="77307" y="14498"/>
                      <a:pt x="77307" y="14498"/>
                      <a:pt x="77307" y="14498"/>
                    </a:cubicBezTo>
                    <a:cubicBezTo>
                      <a:pt x="76384" y="14721"/>
                      <a:pt x="76384" y="14721"/>
                      <a:pt x="76384" y="14721"/>
                    </a:cubicBezTo>
                    <a:cubicBezTo>
                      <a:pt x="76384" y="14721"/>
                      <a:pt x="76384" y="14498"/>
                      <a:pt x="76384" y="14052"/>
                    </a:cubicBezTo>
                    <a:cubicBezTo>
                      <a:pt x="76384" y="13828"/>
                      <a:pt x="76153" y="13382"/>
                      <a:pt x="76384" y="13382"/>
                    </a:cubicBezTo>
                    <a:cubicBezTo>
                      <a:pt x="76615" y="13382"/>
                      <a:pt x="76846" y="13159"/>
                      <a:pt x="76846" y="13159"/>
                    </a:cubicBezTo>
                    <a:cubicBezTo>
                      <a:pt x="76615" y="12490"/>
                      <a:pt x="76615" y="12490"/>
                      <a:pt x="76615" y="12490"/>
                    </a:cubicBezTo>
                    <a:cubicBezTo>
                      <a:pt x="76615" y="12490"/>
                      <a:pt x="76615" y="12490"/>
                      <a:pt x="76615" y="12490"/>
                    </a:cubicBezTo>
                    <a:cubicBezTo>
                      <a:pt x="76615" y="12490"/>
                      <a:pt x="76384" y="12490"/>
                      <a:pt x="76384" y="12267"/>
                    </a:cubicBezTo>
                    <a:cubicBezTo>
                      <a:pt x="76384" y="12044"/>
                      <a:pt x="76615" y="11598"/>
                      <a:pt x="76615" y="11598"/>
                    </a:cubicBezTo>
                    <a:cubicBezTo>
                      <a:pt x="76846" y="11375"/>
                      <a:pt x="76846" y="10929"/>
                      <a:pt x="76846" y="10929"/>
                    </a:cubicBezTo>
                    <a:cubicBezTo>
                      <a:pt x="76615" y="10929"/>
                      <a:pt x="76615" y="10929"/>
                      <a:pt x="76615" y="10929"/>
                    </a:cubicBezTo>
                    <a:cubicBezTo>
                      <a:pt x="76615" y="10929"/>
                      <a:pt x="76153" y="11152"/>
                      <a:pt x="76153" y="10706"/>
                    </a:cubicBezTo>
                    <a:cubicBezTo>
                      <a:pt x="76153" y="10483"/>
                      <a:pt x="75923" y="10037"/>
                      <a:pt x="75923" y="10037"/>
                    </a:cubicBezTo>
                    <a:cubicBezTo>
                      <a:pt x="75923" y="10037"/>
                      <a:pt x="75461" y="9814"/>
                      <a:pt x="75461" y="9814"/>
                    </a:cubicBezTo>
                    <a:cubicBezTo>
                      <a:pt x="75230" y="9814"/>
                      <a:pt x="75230" y="9814"/>
                      <a:pt x="75000" y="10037"/>
                    </a:cubicBezTo>
                    <a:cubicBezTo>
                      <a:pt x="75000" y="10037"/>
                      <a:pt x="74307" y="9814"/>
                      <a:pt x="74307" y="9814"/>
                    </a:cubicBezTo>
                    <a:cubicBezTo>
                      <a:pt x="74307" y="9814"/>
                      <a:pt x="73615" y="9814"/>
                      <a:pt x="73615" y="9814"/>
                    </a:cubicBezTo>
                    <a:cubicBezTo>
                      <a:pt x="73384" y="9814"/>
                      <a:pt x="73153" y="10260"/>
                      <a:pt x="73153" y="10260"/>
                    </a:cubicBezTo>
                    <a:cubicBezTo>
                      <a:pt x="72692" y="9591"/>
                      <a:pt x="72692" y="9591"/>
                      <a:pt x="72692" y="9591"/>
                    </a:cubicBezTo>
                    <a:cubicBezTo>
                      <a:pt x="72923" y="8921"/>
                      <a:pt x="72923" y="8921"/>
                      <a:pt x="72923" y="8921"/>
                    </a:cubicBezTo>
                    <a:cubicBezTo>
                      <a:pt x="72923" y="8921"/>
                      <a:pt x="72461" y="8475"/>
                      <a:pt x="72461" y="8252"/>
                    </a:cubicBezTo>
                    <a:cubicBezTo>
                      <a:pt x="72461" y="8252"/>
                      <a:pt x="72230" y="7806"/>
                      <a:pt x="72230" y="7806"/>
                    </a:cubicBezTo>
                    <a:cubicBezTo>
                      <a:pt x="71769" y="7806"/>
                      <a:pt x="71769" y="7806"/>
                      <a:pt x="71769" y="7806"/>
                    </a:cubicBezTo>
                    <a:cubicBezTo>
                      <a:pt x="71538" y="7583"/>
                      <a:pt x="71538" y="7583"/>
                      <a:pt x="71538" y="7583"/>
                    </a:cubicBezTo>
                    <a:cubicBezTo>
                      <a:pt x="71538" y="7583"/>
                      <a:pt x="71076" y="7583"/>
                      <a:pt x="70846" y="7583"/>
                    </a:cubicBezTo>
                    <a:cubicBezTo>
                      <a:pt x="70615" y="7583"/>
                      <a:pt x="70615" y="7583"/>
                      <a:pt x="70384" y="7583"/>
                    </a:cubicBezTo>
                    <a:cubicBezTo>
                      <a:pt x="70384" y="7583"/>
                      <a:pt x="69923" y="7137"/>
                      <a:pt x="69923" y="7137"/>
                    </a:cubicBezTo>
                    <a:cubicBezTo>
                      <a:pt x="69923" y="6914"/>
                      <a:pt x="69923" y="6691"/>
                      <a:pt x="69923" y="6468"/>
                    </a:cubicBezTo>
                    <a:cubicBezTo>
                      <a:pt x="69692" y="6245"/>
                      <a:pt x="69461" y="5799"/>
                      <a:pt x="69461" y="5576"/>
                    </a:cubicBezTo>
                    <a:cubicBezTo>
                      <a:pt x="69461" y="5576"/>
                      <a:pt x="69692" y="5130"/>
                      <a:pt x="69692" y="5130"/>
                    </a:cubicBezTo>
                    <a:cubicBezTo>
                      <a:pt x="69461" y="4907"/>
                      <a:pt x="69000" y="4460"/>
                      <a:pt x="69000" y="4460"/>
                    </a:cubicBezTo>
                    <a:cubicBezTo>
                      <a:pt x="68769" y="4014"/>
                      <a:pt x="68769" y="4014"/>
                      <a:pt x="68769" y="4014"/>
                    </a:cubicBezTo>
                    <a:cubicBezTo>
                      <a:pt x="68769" y="4014"/>
                      <a:pt x="68076" y="4460"/>
                      <a:pt x="67846" y="4460"/>
                    </a:cubicBezTo>
                    <a:cubicBezTo>
                      <a:pt x="67615" y="4460"/>
                      <a:pt x="67153" y="4237"/>
                      <a:pt x="67153" y="4460"/>
                    </a:cubicBezTo>
                    <a:cubicBezTo>
                      <a:pt x="67153" y="4460"/>
                      <a:pt x="67384" y="4907"/>
                      <a:pt x="67153" y="4907"/>
                    </a:cubicBezTo>
                    <a:cubicBezTo>
                      <a:pt x="66923" y="4907"/>
                      <a:pt x="66461" y="4907"/>
                      <a:pt x="66230" y="4684"/>
                    </a:cubicBezTo>
                    <a:cubicBezTo>
                      <a:pt x="66000" y="4460"/>
                      <a:pt x="66000" y="4237"/>
                      <a:pt x="66000" y="4014"/>
                    </a:cubicBezTo>
                    <a:cubicBezTo>
                      <a:pt x="65769" y="4014"/>
                      <a:pt x="65769" y="3568"/>
                      <a:pt x="65538" y="3568"/>
                    </a:cubicBezTo>
                    <a:cubicBezTo>
                      <a:pt x="65307" y="3568"/>
                      <a:pt x="65076" y="3568"/>
                      <a:pt x="65076" y="3345"/>
                    </a:cubicBezTo>
                    <a:cubicBezTo>
                      <a:pt x="65076" y="3345"/>
                      <a:pt x="65076" y="2676"/>
                      <a:pt x="65076" y="2676"/>
                    </a:cubicBezTo>
                    <a:cubicBezTo>
                      <a:pt x="65076" y="2230"/>
                      <a:pt x="65076" y="2230"/>
                      <a:pt x="65076" y="2230"/>
                    </a:cubicBezTo>
                    <a:cubicBezTo>
                      <a:pt x="65076" y="2230"/>
                      <a:pt x="65076" y="1561"/>
                      <a:pt x="64846" y="1561"/>
                    </a:cubicBezTo>
                    <a:cubicBezTo>
                      <a:pt x="64846" y="1338"/>
                      <a:pt x="64615" y="1115"/>
                      <a:pt x="64615" y="1115"/>
                    </a:cubicBezTo>
                    <a:cubicBezTo>
                      <a:pt x="64615" y="446"/>
                      <a:pt x="64615" y="446"/>
                      <a:pt x="64615" y="446"/>
                    </a:cubicBezTo>
                    <a:cubicBezTo>
                      <a:pt x="64846" y="223"/>
                      <a:pt x="64846" y="223"/>
                      <a:pt x="64846" y="223"/>
                    </a:cubicBezTo>
                    <a:cubicBezTo>
                      <a:pt x="64846" y="223"/>
                      <a:pt x="64846" y="0"/>
                      <a:pt x="65076" y="0"/>
                    </a:cubicBezTo>
                    <a:cubicBezTo>
                      <a:pt x="59769" y="892"/>
                      <a:pt x="59769" y="892"/>
                      <a:pt x="59769" y="892"/>
                    </a:cubicBezTo>
                    <a:cubicBezTo>
                      <a:pt x="57461" y="1115"/>
                      <a:pt x="57461" y="1115"/>
                      <a:pt x="57461" y="1115"/>
                    </a:cubicBezTo>
                    <a:cubicBezTo>
                      <a:pt x="56538" y="2230"/>
                      <a:pt x="56538" y="2230"/>
                      <a:pt x="56538" y="2230"/>
                    </a:cubicBezTo>
                    <a:cubicBezTo>
                      <a:pt x="56076" y="3345"/>
                      <a:pt x="56076" y="3345"/>
                      <a:pt x="56076" y="3345"/>
                    </a:cubicBezTo>
                    <a:cubicBezTo>
                      <a:pt x="56307" y="5130"/>
                      <a:pt x="56307" y="5130"/>
                      <a:pt x="56307" y="5130"/>
                    </a:cubicBezTo>
                    <a:cubicBezTo>
                      <a:pt x="55615" y="6245"/>
                      <a:pt x="55615" y="6245"/>
                      <a:pt x="55615" y="6245"/>
                    </a:cubicBezTo>
                    <a:cubicBezTo>
                      <a:pt x="55615" y="7583"/>
                      <a:pt x="55615" y="7583"/>
                      <a:pt x="55615" y="7583"/>
                    </a:cubicBezTo>
                    <a:cubicBezTo>
                      <a:pt x="55615" y="9591"/>
                      <a:pt x="55615" y="9591"/>
                      <a:pt x="55615" y="9591"/>
                    </a:cubicBezTo>
                    <a:cubicBezTo>
                      <a:pt x="54461" y="10260"/>
                      <a:pt x="54461" y="10260"/>
                      <a:pt x="54461" y="10260"/>
                    </a:cubicBezTo>
                    <a:cubicBezTo>
                      <a:pt x="52846" y="11821"/>
                      <a:pt x="52846" y="11821"/>
                      <a:pt x="52846" y="11821"/>
                    </a:cubicBezTo>
                    <a:cubicBezTo>
                      <a:pt x="50538" y="12713"/>
                      <a:pt x="50538" y="12713"/>
                      <a:pt x="50538" y="12713"/>
                    </a:cubicBezTo>
                    <a:cubicBezTo>
                      <a:pt x="47538" y="13382"/>
                      <a:pt x="47538" y="13382"/>
                      <a:pt x="47538" y="13382"/>
                    </a:cubicBezTo>
                    <a:cubicBezTo>
                      <a:pt x="45230" y="14052"/>
                      <a:pt x="45230" y="14052"/>
                      <a:pt x="45230" y="14052"/>
                    </a:cubicBezTo>
                    <a:cubicBezTo>
                      <a:pt x="43153" y="15167"/>
                      <a:pt x="43153" y="15167"/>
                      <a:pt x="43153" y="15167"/>
                    </a:cubicBezTo>
                    <a:cubicBezTo>
                      <a:pt x="42692" y="16728"/>
                      <a:pt x="42692" y="16728"/>
                      <a:pt x="42692" y="16728"/>
                    </a:cubicBezTo>
                    <a:cubicBezTo>
                      <a:pt x="42461" y="18736"/>
                      <a:pt x="42461" y="18736"/>
                      <a:pt x="42461" y="18736"/>
                    </a:cubicBezTo>
                    <a:cubicBezTo>
                      <a:pt x="40846" y="19405"/>
                      <a:pt x="40846" y="19405"/>
                      <a:pt x="40846" y="19405"/>
                    </a:cubicBezTo>
                    <a:cubicBezTo>
                      <a:pt x="40846" y="19405"/>
                      <a:pt x="40153" y="19851"/>
                      <a:pt x="39692" y="19628"/>
                    </a:cubicBezTo>
                    <a:cubicBezTo>
                      <a:pt x="39000" y="19628"/>
                      <a:pt x="37615" y="19182"/>
                      <a:pt x="37615" y="19182"/>
                    </a:cubicBezTo>
                    <a:cubicBezTo>
                      <a:pt x="37615" y="19182"/>
                      <a:pt x="36000" y="18289"/>
                      <a:pt x="35307" y="18289"/>
                    </a:cubicBezTo>
                    <a:cubicBezTo>
                      <a:pt x="34615" y="18066"/>
                      <a:pt x="33461" y="16951"/>
                      <a:pt x="33461" y="16951"/>
                    </a:cubicBezTo>
                    <a:cubicBezTo>
                      <a:pt x="32307" y="17843"/>
                      <a:pt x="32307" y="17843"/>
                      <a:pt x="32307" y="17843"/>
                    </a:cubicBezTo>
                    <a:cubicBezTo>
                      <a:pt x="32307" y="17843"/>
                      <a:pt x="31615" y="17174"/>
                      <a:pt x="31615" y="16728"/>
                    </a:cubicBezTo>
                    <a:cubicBezTo>
                      <a:pt x="31615" y="16505"/>
                      <a:pt x="31615" y="16505"/>
                      <a:pt x="31615" y="16059"/>
                    </a:cubicBezTo>
                    <a:cubicBezTo>
                      <a:pt x="31615" y="15390"/>
                      <a:pt x="31615" y="14275"/>
                      <a:pt x="31615" y="14275"/>
                    </a:cubicBezTo>
                    <a:cubicBezTo>
                      <a:pt x="30000" y="13605"/>
                      <a:pt x="30000" y="13605"/>
                      <a:pt x="30000" y="13605"/>
                    </a:cubicBezTo>
                    <a:cubicBezTo>
                      <a:pt x="28384" y="13382"/>
                      <a:pt x="28384" y="13382"/>
                      <a:pt x="28384" y="13382"/>
                    </a:cubicBezTo>
                    <a:cubicBezTo>
                      <a:pt x="28384" y="13382"/>
                      <a:pt x="28384" y="13828"/>
                      <a:pt x="27923" y="13382"/>
                    </a:cubicBezTo>
                    <a:cubicBezTo>
                      <a:pt x="27230" y="12936"/>
                      <a:pt x="27230" y="12044"/>
                      <a:pt x="27230" y="12044"/>
                    </a:cubicBezTo>
                    <a:cubicBezTo>
                      <a:pt x="25846" y="11375"/>
                      <a:pt x="25846" y="11375"/>
                      <a:pt x="25846" y="11375"/>
                    </a:cubicBezTo>
                    <a:cubicBezTo>
                      <a:pt x="25384" y="13159"/>
                      <a:pt x="25384" y="13159"/>
                      <a:pt x="25384" y="13159"/>
                    </a:cubicBezTo>
                    <a:cubicBezTo>
                      <a:pt x="27000" y="14498"/>
                      <a:pt x="27000" y="14498"/>
                      <a:pt x="27000" y="14498"/>
                    </a:cubicBezTo>
                    <a:cubicBezTo>
                      <a:pt x="27461" y="15390"/>
                      <a:pt x="27461" y="15390"/>
                      <a:pt x="27461" y="15390"/>
                    </a:cubicBezTo>
                    <a:cubicBezTo>
                      <a:pt x="27000" y="16728"/>
                      <a:pt x="27000" y="16728"/>
                      <a:pt x="27000" y="16728"/>
                    </a:cubicBezTo>
                    <a:cubicBezTo>
                      <a:pt x="27461" y="17843"/>
                      <a:pt x="27461" y="17843"/>
                      <a:pt x="27461" y="17843"/>
                    </a:cubicBezTo>
                    <a:cubicBezTo>
                      <a:pt x="27692" y="18736"/>
                      <a:pt x="27692" y="18736"/>
                      <a:pt x="27692" y="18736"/>
                    </a:cubicBezTo>
                    <a:cubicBezTo>
                      <a:pt x="27692" y="18736"/>
                      <a:pt x="27923" y="18736"/>
                      <a:pt x="27923" y="19405"/>
                    </a:cubicBezTo>
                    <a:cubicBezTo>
                      <a:pt x="27923" y="19851"/>
                      <a:pt x="27692" y="22081"/>
                      <a:pt x="27692" y="22081"/>
                    </a:cubicBezTo>
                    <a:cubicBezTo>
                      <a:pt x="27692" y="23866"/>
                      <a:pt x="27692" y="23866"/>
                      <a:pt x="27692" y="23866"/>
                    </a:cubicBezTo>
                    <a:cubicBezTo>
                      <a:pt x="28384" y="25650"/>
                      <a:pt x="28384" y="25650"/>
                      <a:pt x="28384" y="25650"/>
                    </a:cubicBezTo>
                    <a:cubicBezTo>
                      <a:pt x="28384" y="25650"/>
                      <a:pt x="27230" y="26319"/>
                      <a:pt x="26769" y="26319"/>
                    </a:cubicBezTo>
                    <a:cubicBezTo>
                      <a:pt x="26307" y="26319"/>
                      <a:pt x="25153" y="25873"/>
                      <a:pt x="25153" y="25873"/>
                    </a:cubicBezTo>
                    <a:cubicBezTo>
                      <a:pt x="24692" y="24758"/>
                      <a:pt x="24692" y="24758"/>
                      <a:pt x="24692" y="24758"/>
                    </a:cubicBezTo>
                    <a:cubicBezTo>
                      <a:pt x="21923" y="24981"/>
                      <a:pt x="21923" y="24981"/>
                      <a:pt x="21923" y="24981"/>
                    </a:cubicBezTo>
                    <a:cubicBezTo>
                      <a:pt x="20307" y="24758"/>
                      <a:pt x="20307" y="24758"/>
                      <a:pt x="20307" y="24758"/>
                    </a:cubicBezTo>
                    <a:cubicBezTo>
                      <a:pt x="18923" y="25650"/>
                      <a:pt x="18923" y="25650"/>
                      <a:pt x="18923" y="25650"/>
                    </a:cubicBezTo>
                    <a:cubicBezTo>
                      <a:pt x="18000" y="25427"/>
                      <a:pt x="18000" y="25427"/>
                      <a:pt x="18000" y="25427"/>
                    </a:cubicBezTo>
                    <a:cubicBezTo>
                      <a:pt x="17076" y="24535"/>
                      <a:pt x="17076" y="24535"/>
                      <a:pt x="17076" y="24535"/>
                    </a:cubicBezTo>
                    <a:cubicBezTo>
                      <a:pt x="16846" y="23197"/>
                      <a:pt x="16846" y="23197"/>
                      <a:pt x="16846" y="23197"/>
                    </a:cubicBezTo>
                    <a:cubicBezTo>
                      <a:pt x="16384" y="22081"/>
                      <a:pt x="16384" y="22081"/>
                      <a:pt x="16384" y="22081"/>
                    </a:cubicBezTo>
                    <a:cubicBezTo>
                      <a:pt x="15461" y="20966"/>
                      <a:pt x="15461" y="20966"/>
                      <a:pt x="15461" y="20966"/>
                    </a:cubicBezTo>
                    <a:cubicBezTo>
                      <a:pt x="12461" y="21189"/>
                      <a:pt x="12461" y="21189"/>
                      <a:pt x="12461" y="21189"/>
                    </a:cubicBezTo>
                    <a:cubicBezTo>
                      <a:pt x="11307" y="21412"/>
                      <a:pt x="11307" y="21412"/>
                      <a:pt x="11307" y="21412"/>
                    </a:cubicBezTo>
                    <a:cubicBezTo>
                      <a:pt x="10615" y="22081"/>
                      <a:pt x="10615" y="22081"/>
                      <a:pt x="10615" y="22081"/>
                    </a:cubicBezTo>
                    <a:cubicBezTo>
                      <a:pt x="9230" y="21858"/>
                      <a:pt x="9230" y="21858"/>
                      <a:pt x="9230" y="21858"/>
                    </a:cubicBezTo>
                    <a:cubicBezTo>
                      <a:pt x="8769" y="22527"/>
                      <a:pt x="8769" y="22527"/>
                      <a:pt x="8769" y="22527"/>
                    </a:cubicBezTo>
                    <a:cubicBezTo>
                      <a:pt x="7153" y="22081"/>
                      <a:pt x="7153" y="22081"/>
                      <a:pt x="7153" y="22081"/>
                    </a:cubicBezTo>
                    <a:cubicBezTo>
                      <a:pt x="5538" y="22304"/>
                      <a:pt x="5538" y="22304"/>
                      <a:pt x="5538" y="22304"/>
                    </a:cubicBezTo>
                    <a:cubicBezTo>
                      <a:pt x="4384" y="22081"/>
                      <a:pt x="4384" y="22081"/>
                      <a:pt x="4384" y="22081"/>
                    </a:cubicBezTo>
                    <a:cubicBezTo>
                      <a:pt x="2307" y="22527"/>
                      <a:pt x="2307" y="22527"/>
                      <a:pt x="2307" y="22527"/>
                    </a:cubicBezTo>
                    <a:cubicBezTo>
                      <a:pt x="1153" y="23420"/>
                      <a:pt x="1153" y="23420"/>
                      <a:pt x="1153" y="23420"/>
                    </a:cubicBezTo>
                    <a:cubicBezTo>
                      <a:pt x="0" y="25204"/>
                      <a:pt x="0" y="25204"/>
                      <a:pt x="0" y="25204"/>
                    </a:cubicBezTo>
                    <a:cubicBezTo>
                      <a:pt x="0" y="25204"/>
                      <a:pt x="461" y="25204"/>
                      <a:pt x="923" y="25204"/>
                    </a:cubicBezTo>
                    <a:cubicBezTo>
                      <a:pt x="1153" y="25204"/>
                      <a:pt x="3230" y="25427"/>
                      <a:pt x="3230" y="25427"/>
                    </a:cubicBezTo>
                    <a:cubicBezTo>
                      <a:pt x="3692" y="26096"/>
                      <a:pt x="3692" y="26096"/>
                      <a:pt x="3692" y="26096"/>
                    </a:cubicBezTo>
                    <a:cubicBezTo>
                      <a:pt x="2307" y="26765"/>
                      <a:pt x="2307" y="26765"/>
                      <a:pt x="2307" y="26765"/>
                    </a:cubicBezTo>
                    <a:cubicBezTo>
                      <a:pt x="3461" y="27211"/>
                      <a:pt x="3461" y="27211"/>
                      <a:pt x="3461" y="27211"/>
                    </a:cubicBezTo>
                    <a:cubicBezTo>
                      <a:pt x="3692" y="27657"/>
                      <a:pt x="3692" y="27657"/>
                      <a:pt x="3692" y="27657"/>
                    </a:cubicBezTo>
                    <a:cubicBezTo>
                      <a:pt x="3692" y="28327"/>
                      <a:pt x="3692" y="28327"/>
                      <a:pt x="3692" y="28327"/>
                    </a:cubicBezTo>
                    <a:cubicBezTo>
                      <a:pt x="1153" y="28550"/>
                      <a:pt x="1153" y="28550"/>
                      <a:pt x="1153" y="28550"/>
                    </a:cubicBezTo>
                    <a:cubicBezTo>
                      <a:pt x="1153" y="28550"/>
                      <a:pt x="461" y="28327"/>
                      <a:pt x="461" y="28773"/>
                    </a:cubicBezTo>
                    <a:cubicBezTo>
                      <a:pt x="230" y="29219"/>
                      <a:pt x="1153" y="29442"/>
                      <a:pt x="1153" y="29442"/>
                    </a:cubicBezTo>
                    <a:cubicBezTo>
                      <a:pt x="2307" y="30111"/>
                      <a:pt x="2307" y="30111"/>
                      <a:pt x="2307" y="30111"/>
                    </a:cubicBezTo>
                    <a:cubicBezTo>
                      <a:pt x="2076" y="32342"/>
                      <a:pt x="2076" y="32342"/>
                      <a:pt x="2076" y="32342"/>
                    </a:cubicBezTo>
                    <a:cubicBezTo>
                      <a:pt x="3000" y="32342"/>
                      <a:pt x="3000" y="32342"/>
                      <a:pt x="3000" y="32342"/>
                    </a:cubicBezTo>
                    <a:cubicBezTo>
                      <a:pt x="4384" y="32342"/>
                      <a:pt x="4384" y="32342"/>
                      <a:pt x="4384" y="32342"/>
                    </a:cubicBezTo>
                    <a:cubicBezTo>
                      <a:pt x="4384" y="32342"/>
                      <a:pt x="4615" y="31895"/>
                      <a:pt x="5307" y="31672"/>
                    </a:cubicBezTo>
                    <a:cubicBezTo>
                      <a:pt x="5769" y="31672"/>
                      <a:pt x="6461" y="31672"/>
                      <a:pt x="6461" y="31672"/>
                    </a:cubicBezTo>
                    <a:cubicBezTo>
                      <a:pt x="6461" y="31672"/>
                      <a:pt x="6461" y="31449"/>
                      <a:pt x="6923" y="32565"/>
                    </a:cubicBezTo>
                    <a:cubicBezTo>
                      <a:pt x="7153" y="33457"/>
                      <a:pt x="7153" y="33457"/>
                      <a:pt x="7153" y="33457"/>
                    </a:cubicBezTo>
                    <a:cubicBezTo>
                      <a:pt x="8076" y="33680"/>
                      <a:pt x="8076" y="33680"/>
                      <a:pt x="8076" y="33680"/>
                    </a:cubicBezTo>
                    <a:cubicBezTo>
                      <a:pt x="8538" y="33903"/>
                      <a:pt x="8538" y="33903"/>
                      <a:pt x="8538" y="33903"/>
                    </a:cubicBezTo>
                    <a:cubicBezTo>
                      <a:pt x="8538" y="33903"/>
                      <a:pt x="9461" y="34349"/>
                      <a:pt x="9923" y="34572"/>
                    </a:cubicBezTo>
                    <a:cubicBezTo>
                      <a:pt x="10384" y="34795"/>
                      <a:pt x="11307" y="35687"/>
                      <a:pt x="11307" y="35687"/>
                    </a:cubicBezTo>
                    <a:cubicBezTo>
                      <a:pt x="11769" y="35910"/>
                      <a:pt x="11769" y="35910"/>
                      <a:pt x="11769" y="35910"/>
                    </a:cubicBezTo>
                    <a:cubicBezTo>
                      <a:pt x="11769" y="37026"/>
                      <a:pt x="11769" y="37026"/>
                      <a:pt x="11769" y="37026"/>
                    </a:cubicBezTo>
                    <a:cubicBezTo>
                      <a:pt x="11769" y="37026"/>
                      <a:pt x="12692" y="37249"/>
                      <a:pt x="13384" y="37249"/>
                    </a:cubicBezTo>
                    <a:cubicBezTo>
                      <a:pt x="14076" y="37249"/>
                      <a:pt x="15692" y="37026"/>
                      <a:pt x="15692" y="37026"/>
                    </a:cubicBezTo>
                    <a:cubicBezTo>
                      <a:pt x="16153" y="37918"/>
                      <a:pt x="16153" y="37918"/>
                      <a:pt x="16153" y="37918"/>
                    </a:cubicBezTo>
                    <a:cubicBezTo>
                      <a:pt x="16615" y="37918"/>
                      <a:pt x="18692" y="38587"/>
                      <a:pt x="18692" y="38587"/>
                    </a:cubicBezTo>
                    <a:cubicBezTo>
                      <a:pt x="18000" y="39479"/>
                      <a:pt x="18000" y="39479"/>
                      <a:pt x="18000" y="39479"/>
                    </a:cubicBezTo>
                    <a:cubicBezTo>
                      <a:pt x="17307" y="40148"/>
                      <a:pt x="17307" y="40148"/>
                      <a:pt x="17307" y="40148"/>
                    </a:cubicBezTo>
                    <a:cubicBezTo>
                      <a:pt x="17076" y="40817"/>
                      <a:pt x="17076" y="40817"/>
                      <a:pt x="17076" y="40817"/>
                    </a:cubicBezTo>
                    <a:cubicBezTo>
                      <a:pt x="17076" y="40817"/>
                      <a:pt x="17307" y="40817"/>
                      <a:pt x="18230" y="41040"/>
                    </a:cubicBezTo>
                    <a:cubicBezTo>
                      <a:pt x="19153" y="41263"/>
                      <a:pt x="19846" y="41710"/>
                      <a:pt x="19846" y="41710"/>
                    </a:cubicBezTo>
                    <a:cubicBezTo>
                      <a:pt x="19384" y="42825"/>
                      <a:pt x="19384" y="42825"/>
                      <a:pt x="19384" y="42825"/>
                    </a:cubicBezTo>
                    <a:cubicBezTo>
                      <a:pt x="20538" y="43717"/>
                      <a:pt x="20538" y="43717"/>
                      <a:pt x="20538" y="43717"/>
                    </a:cubicBezTo>
                    <a:cubicBezTo>
                      <a:pt x="20538" y="43717"/>
                      <a:pt x="21000" y="44386"/>
                      <a:pt x="21000" y="44609"/>
                    </a:cubicBezTo>
                    <a:cubicBezTo>
                      <a:pt x="20769" y="44832"/>
                      <a:pt x="20769" y="45278"/>
                      <a:pt x="20769" y="45278"/>
                    </a:cubicBezTo>
                    <a:cubicBezTo>
                      <a:pt x="20076" y="45055"/>
                      <a:pt x="20076" y="45055"/>
                      <a:pt x="20076" y="45055"/>
                    </a:cubicBezTo>
                    <a:cubicBezTo>
                      <a:pt x="20076" y="45055"/>
                      <a:pt x="20076" y="45501"/>
                      <a:pt x="19846" y="45055"/>
                    </a:cubicBezTo>
                    <a:cubicBezTo>
                      <a:pt x="19384" y="44609"/>
                      <a:pt x="19153" y="44163"/>
                      <a:pt x="19153" y="44163"/>
                    </a:cubicBezTo>
                    <a:cubicBezTo>
                      <a:pt x="18923" y="45055"/>
                      <a:pt x="18923" y="45055"/>
                      <a:pt x="18923" y="45055"/>
                    </a:cubicBezTo>
                    <a:cubicBezTo>
                      <a:pt x="18923" y="45055"/>
                      <a:pt x="19153" y="45947"/>
                      <a:pt x="19384" y="46171"/>
                    </a:cubicBezTo>
                    <a:cubicBezTo>
                      <a:pt x="19846" y="46171"/>
                      <a:pt x="19846" y="45947"/>
                      <a:pt x="19846" y="46617"/>
                    </a:cubicBezTo>
                    <a:cubicBezTo>
                      <a:pt x="19846" y="47063"/>
                      <a:pt x="20076" y="48178"/>
                      <a:pt x="20307" y="48401"/>
                    </a:cubicBezTo>
                    <a:cubicBezTo>
                      <a:pt x="20538" y="48847"/>
                      <a:pt x="20538" y="49962"/>
                      <a:pt x="20769" y="50185"/>
                    </a:cubicBezTo>
                    <a:cubicBezTo>
                      <a:pt x="21230" y="50185"/>
                      <a:pt x="21461" y="50408"/>
                      <a:pt x="21461" y="50408"/>
                    </a:cubicBezTo>
                    <a:cubicBezTo>
                      <a:pt x="21923" y="50855"/>
                      <a:pt x="21923" y="50855"/>
                      <a:pt x="21923" y="50855"/>
                    </a:cubicBezTo>
                    <a:cubicBezTo>
                      <a:pt x="23307" y="51970"/>
                      <a:pt x="23307" y="51970"/>
                      <a:pt x="23307" y="51970"/>
                    </a:cubicBezTo>
                    <a:cubicBezTo>
                      <a:pt x="23307" y="51970"/>
                      <a:pt x="24230" y="52639"/>
                      <a:pt x="24692" y="52862"/>
                    </a:cubicBezTo>
                    <a:cubicBezTo>
                      <a:pt x="25153" y="53085"/>
                      <a:pt x="25384" y="53085"/>
                      <a:pt x="25384" y="53085"/>
                    </a:cubicBezTo>
                    <a:cubicBezTo>
                      <a:pt x="26538" y="54200"/>
                      <a:pt x="26538" y="54200"/>
                      <a:pt x="26538" y="54200"/>
                    </a:cubicBezTo>
                    <a:cubicBezTo>
                      <a:pt x="26538" y="54200"/>
                      <a:pt x="27230" y="55315"/>
                      <a:pt x="27000" y="55315"/>
                    </a:cubicBezTo>
                    <a:cubicBezTo>
                      <a:pt x="26769" y="55315"/>
                      <a:pt x="27000" y="55539"/>
                      <a:pt x="26538" y="55539"/>
                    </a:cubicBezTo>
                    <a:cubicBezTo>
                      <a:pt x="25846" y="55539"/>
                      <a:pt x="26076" y="55985"/>
                      <a:pt x="25615" y="55539"/>
                    </a:cubicBezTo>
                    <a:cubicBezTo>
                      <a:pt x="24923" y="55092"/>
                      <a:pt x="24461" y="54423"/>
                      <a:pt x="23769" y="54423"/>
                    </a:cubicBezTo>
                    <a:cubicBezTo>
                      <a:pt x="23076" y="54423"/>
                      <a:pt x="23076" y="54423"/>
                      <a:pt x="23076" y="54423"/>
                    </a:cubicBezTo>
                    <a:cubicBezTo>
                      <a:pt x="24461" y="55539"/>
                      <a:pt x="24461" y="55539"/>
                      <a:pt x="24461" y="55539"/>
                    </a:cubicBezTo>
                    <a:cubicBezTo>
                      <a:pt x="25153" y="55762"/>
                      <a:pt x="25153" y="55762"/>
                      <a:pt x="25153" y="55762"/>
                    </a:cubicBezTo>
                    <a:cubicBezTo>
                      <a:pt x="26076" y="56654"/>
                      <a:pt x="26076" y="56654"/>
                      <a:pt x="26076" y="56654"/>
                    </a:cubicBezTo>
                    <a:cubicBezTo>
                      <a:pt x="26307" y="56654"/>
                      <a:pt x="26307" y="56654"/>
                      <a:pt x="26307" y="56654"/>
                    </a:cubicBezTo>
                    <a:cubicBezTo>
                      <a:pt x="26307" y="56654"/>
                      <a:pt x="26538" y="57100"/>
                      <a:pt x="26538" y="57323"/>
                    </a:cubicBezTo>
                    <a:cubicBezTo>
                      <a:pt x="26538" y="57546"/>
                      <a:pt x="26307" y="58215"/>
                      <a:pt x="26076" y="58438"/>
                    </a:cubicBezTo>
                    <a:cubicBezTo>
                      <a:pt x="26076" y="58884"/>
                      <a:pt x="26076" y="59330"/>
                      <a:pt x="26076" y="59330"/>
                    </a:cubicBezTo>
                    <a:cubicBezTo>
                      <a:pt x="25384" y="57769"/>
                      <a:pt x="25384" y="57769"/>
                      <a:pt x="25384" y="57769"/>
                    </a:cubicBezTo>
                    <a:cubicBezTo>
                      <a:pt x="25384" y="57769"/>
                      <a:pt x="25615" y="57323"/>
                      <a:pt x="25153" y="57100"/>
                    </a:cubicBezTo>
                    <a:cubicBezTo>
                      <a:pt x="24692" y="57100"/>
                      <a:pt x="24230" y="57323"/>
                      <a:pt x="24230" y="57323"/>
                    </a:cubicBezTo>
                    <a:cubicBezTo>
                      <a:pt x="24230" y="57323"/>
                      <a:pt x="24000" y="57769"/>
                      <a:pt x="24230" y="57992"/>
                    </a:cubicBezTo>
                    <a:cubicBezTo>
                      <a:pt x="24692" y="58215"/>
                      <a:pt x="24923" y="58438"/>
                      <a:pt x="24923" y="58661"/>
                    </a:cubicBezTo>
                    <a:cubicBezTo>
                      <a:pt x="25153" y="58884"/>
                      <a:pt x="25153" y="59107"/>
                      <a:pt x="25153" y="59107"/>
                    </a:cubicBezTo>
                    <a:cubicBezTo>
                      <a:pt x="25153" y="59107"/>
                      <a:pt x="25615" y="59107"/>
                      <a:pt x="25615" y="59553"/>
                    </a:cubicBezTo>
                    <a:cubicBezTo>
                      <a:pt x="25615" y="60223"/>
                      <a:pt x="25384" y="60892"/>
                      <a:pt x="25384" y="60892"/>
                    </a:cubicBezTo>
                    <a:cubicBezTo>
                      <a:pt x="25384" y="60892"/>
                      <a:pt x="24923" y="60892"/>
                      <a:pt x="25615" y="61338"/>
                    </a:cubicBezTo>
                    <a:cubicBezTo>
                      <a:pt x="26307" y="61784"/>
                      <a:pt x="26538" y="62007"/>
                      <a:pt x="26769" y="62230"/>
                    </a:cubicBezTo>
                    <a:cubicBezTo>
                      <a:pt x="27000" y="62453"/>
                      <a:pt x="27923" y="63568"/>
                      <a:pt x="27923" y="63568"/>
                    </a:cubicBezTo>
                    <a:cubicBezTo>
                      <a:pt x="28615" y="64460"/>
                      <a:pt x="28615" y="64460"/>
                      <a:pt x="28615" y="64460"/>
                    </a:cubicBezTo>
                    <a:cubicBezTo>
                      <a:pt x="28615" y="64460"/>
                      <a:pt x="28615" y="64907"/>
                      <a:pt x="28615" y="64907"/>
                    </a:cubicBezTo>
                    <a:cubicBezTo>
                      <a:pt x="28384" y="64907"/>
                      <a:pt x="27923" y="64907"/>
                      <a:pt x="27923" y="64907"/>
                    </a:cubicBezTo>
                    <a:cubicBezTo>
                      <a:pt x="27923" y="64907"/>
                      <a:pt x="27692" y="64907"/>
                      <a:pt x="27461" y="64684"/>
                    </a:cubicBezTo>
                    <a:cubicBezTo>
                      <a:pt x="27230" y="64237"/>
                      <a:pt x="26769" y="63568"/>
                      <a:pt x="26769" y="63568"/>
                    </a:cubicBezTo>
                    <a:cubicBezTo>
                      <a:pt x="26307" y="63345"/>
                      <a:pt x="26307" y="63345"/>
                      <a:pt x="26307" y="63345"/>
                    </a:cubicBezTo>
                    <a:cubicBezTo>
                      <a:pt x="25846" y="63568"/>
                      <a:pt x="25846" y="63568"/>
                      <a:pt x="25846" y="63568"/>
                    </a:cubicBezTo>
                    <a:cubicBezTo>
                      <a:pt x="25846" y="63568"/>
                      <a:pt x="25384" y="64460"/>
                      <a:pt x="25384" y="64460"/>
                    </a:cubicBezTo>
                    <a:cubicBezTo>
                      <a:pt x="25384" y="64684"/>
                      <a:pt x="24692" y="66022"/>
                      <a:pt x="24692" y="66022"/>
                    </a:cubicBezTo>
                    <a:cubicBezTo>
                      <a:pt x="24230" y="68698"/>
                      <a:pt x="24230" y="68698"/>
                      <a:pt x="24230" y="68698"/>
                    </a:cubicBezTo>
                    <a:cubicBezTo>
                      <a:pt x="24230" y="68698"/>
                      <a:pt x="24230" y="71821"/>
                      <a:pt x="24000" y="72044"/>
                    </a:cubicBezTo>
                    <a:cubicBezTo>
                      <a:pt x="24000" y="72267"/>
                      <a:pt x="23076" y="74498"/>
                      <a:pt x="23076" y="74498"/>
                    </a:cubicBezTo>
                    <a:cubicBezTo>
                      <a:pt x="23076" y="74498"/>
                      <a:pt x="23076" y="74721"/>
                      <a:pt x="23076" y="75390"/>
                    </a:cubicBezTo>
                    <a:cubicBezTo>
                      <a:pt x="22846" y="76059"/>
                      <a:pt x="22615" y="77174"/>
                      <a:pt x="22615" y="77174"/>
                    </a:cubicBezTo>
                    <a:cubicBezTo>
                      <a:pt x="22615" y="77174"/>
                      <a:pt x="22384" y="78066"/>
                      <a:pt x="22384" y="78513"/>
                    </a:cubicBezTo>
                    <a:cubicBezTo>
                      <a:pt x="22153" y="78959"/>
                      <a:pt x="21461" y="80743"/>
                      <a:pt x="21461" y="80743"/>
                    </a:cubicBezTo>
                    <a:cubicBezTo>
                      <a:pt x="21230" y="82750"/>
                      <a:pt x="21230" y="82750"/>
                      <a:pt x="21230" y="82750"/>
                    </a:cubicBezTo>
                    <a:cubicBezTo>
                      <a:pt x="19384" y="86542"/>
                      <a:pt x="19384" y="86542"/>
                      <a:pt x="19384" y="86542"/>
                    </a:cubicBezTo>
                    <a:cubicBezTo>
                      <a:pt x="18000" y="87657"/>
                      <a:pt x="18000" y="87657"/>
                      <a:pt x="18000" y="87657"/>
                    </a:cubicBezTo>
                    <a:cubicBezTo>
                      <a:pt x="17307" y="88104"/>
                      <a:pt x="17307" y="88104"/>
                      <a:pt x="17307" y="88104"/>
                    </a:cubicBezTo>
                    <a:cubicBezTo>
                      <a:pt x="18000" y="88327"/>
                      <a:pt x="18461" y="88550"/>
                      <a:pt x="18692" y="89219"/>
                    </a:cubicBezTo>
                    <a:cubicBezTo>
                      <a:pt x="19153" y="90334"/>
                      <a:pt x="20076" y="92118"/>
                      <a:pt x="20076" y="92118"/>
                    </a:cubicBezTo>
                    <a:cubicBezTo>
                      <a:pt x="23076" y="93234"/>
                      <a:pt x="23076" y="93234"/>
                      <a:pt x="23076" y="93234"/>
                    </a:cubicBezTo>
                    <a:cubicBezTo>
                      <a:pt x="23076" y="93234"/>
                      <a:pt x="24692" y="94572"/>
                      <a:pt x="24923" y="95018"/>
                    </a:cubicBezTo>
                    <a:cubicBezTo>
                      <a:pt x="25153" y="95241"/>
                      <a:pt x="28615" y="96356"/>
                      <a:pt x="28615" y="96356"/>
                    </a:cubicBezTo>
                    <a:cubicBezTo>
                      <a:pt x="30923" y="98364"/>
                      <a:pt x="30923" y="98364"/>
                      <a:pt x="30923" y="98364"/>
                    </a:cubicBezTo>
                    <a:cubicBezTo>
                      <a:pt x="34384" y="98364"/>
                      <a:pt x="34384" y="98364"/>
                      <a:pt x="34384" y="98364"/>
                    </a:cubicBezTo>
                    <a:cubicBezTo>
                      <a:pt x="36692" y="98810"/>
                      <a:pt x="36692" y="98810"/>
                      <a:pt x="36692" y="98810"/>
                    </a:cubicBezTo>
                    <a:cubicBezTo>
                      <a:pt x="37846" y="97472"/>
                      <a:pt x="37846" y="97472"/>
                      <a:pt x="37846" y="97472"/>
                    </a:cubicBezTo>
                    <a:cubicBezTo>
                      <a:pt x="37846" y="97472"/>
                      <a:pt x="43615" y="100148"/>
                      <a:pt x="43846" y="100148"/>
                    </a:cubicBezTo>
                    <a:cubicBezTo>
                      <a:pt x="44076" y="100148"/>
                      <a:pt x="44076" y="100817"/>
                      <a:pt x="44307" y="101486"/>
                    </a:cubicBezTo>
                    <a:cubicBezTo>
                      <a:pt x="44307" y="101486"/>
                      <a:pt x="44307" y="101486"/>
                      <a:pt x="44307" y="101486"/>
                    </a:cubicBezTo>
                    <a:cubicBezTo>
                      <a:pt x="44307" y="101486"/>
                      <a:pt x="44307" y="101486"/>
                      <a:pt x="44307" y="101486"/>
                    </a:cubicBezTo>
                    <a:cubicBezTo>
                      <a:pt x="44538" y="101486"/>
                      <a:pt x="44538" y="101486"/>
                      <a:pt x="44538" y="101486"/>
                    </a:cubicBezTo>
                    <a:cubicBezTo>
                      <a:pt x="44538" y="101486"/>
                      <a:pt x="44307" y="101263"/>
                      <a:pt x="44307" y="101263"/>
                    </a:cubicBezTo>
                    <a:cubicBezTo>
                      <a:pt x="44307" y="101040"/>
                      <a:pt x="44307" y="101040"/>
                      <a:pt x="44307" y="101040"/>
                    </a:cubicBezTo>
                    <a:cubicBezTo>
                      <a:pt x="44538" y="101040"/>
                      <a:pt x="44538" y="101040"/>
                      <a:pt x="44538" y="101040"/>
                    </a:cubicBezTo>
                    <a:cubicBezTo>
                      <a:pt x="44538" y="101040"/>
                      <a:pt x="44538" y="101040"/>
                      <a:pt x="44538" y="101040"/>
                    </a:cubicBezTo>
                    <a:cubicBezTo>
                      <a:pt x="44538" y="101040"/>
                      <a:pt x="44538" y="101040"/>
                      <a:pt x="44538" y="101040"/>
                    </a:cubicBezTo>
                    <a:cubicBezTo>
                      <a:pt x="44769" y="101040"/>
                      <a:pt x="44769" y="101040"/>
                      <a:pt x="44769" y="101040"/>
                    </a:cubicBezTo>
                    <a:cubicBezTo>
                      <a:pt x="45000" y="100817"/>
                      <a:pt x="45000" y="100817"/>
                      <a:pt x="45000" y="100817"/>
                    </a:cubicBezTo>
                    <a:cubicBezTo>
                      <a:pt x="45000" y="100817"/>
                      <a:pt x="45000" y="100817"/>
                      <a:pt x="45000" y="100817"/>
                    </a:cubicBezTo>
                    <a:cubicBezTo>
                      <a:pt x="45000" y="100594"/>
                      <a:pt x="44769" y="100594"/>
                      <a:pt x="44769" y="100594"/>
                    </a:cubicBezTo>
                    <a:cubicBezTo>
                      <a:pt x="44769" y="100594"/>
                      <a:pt x="45000" y="100594"/>
                      <a:pt x="45000" y="100371"/>
                    </a:cubicBezTo>
                    <a:cubicBezTo>
                      <a:pt x="45000" y="100371"/>
                      <a:pt x="45000" y="100371"/>
                      <a:pt x="45000" y="100371"/>
                    </a:cubicBezTo>
                    <a:cubicBezTo>
                      <a:pt x="45230" y="100371"/>
                      <a:pt x="45230" y="100371"/>
                      <a:pt x="45230" y="100371"/>
                    </a:cubicBezTo>
                    <a:cubicBezTo>
                      <a:pt x="45230" y="100371"/>
                      <a:pt x="45230" y="100371"/>
                      <a:pt x="45230" y="100371"/>
                    </a:cubicBezTo>
                    <a:cubicBezTo>
                      <a:pt x="45230" y="100371"/>
                      <a:pt x="45230" y="100371"/>
                      <a:pt x="45230" y="100371"/>
                    </a:cubicBezTo>
                    <a:cubicBezTo>
                      <a:pt x="45461" y="100371"/>
                      <a:pt x="45461" y="100371"/>
                      <a:pt x="45461" y="100371"/>
                    </a:cubicBezTo>
                    <a:cubicBezTo>
                      <a:pt x="45461" y="100371"/>
                      <a:pt x="45461" y="100371"/>
                      <a:pt x="45461" y="100371"/>
                    </a:cubicBezTo>
                    <a:cubicBezTo>
                      <a:pt x="45692" y="100371"/>
                      <a:pt x="45692" y="100371"/>
                      <a:pt x="45692" y="100371"/>
                    </a:cubicBezTo>
                    <a:cubicBezTo>
                      <a:pt x="45692" y="100371"/>
                      <a:pt x="45692" y="100371"/>
                      <a:pt x="45692" y="100371"/>
                    </a:cubicBezTo>
                    <a:cubicBezTo>
                      <a:pt x="45692" y="100371"/>
                      <a:pt x="45923" y="100371"/>
                      <a:pt x="45923" y="100371"/>
                    </a:cubicBezTo>
                    <a:cubicBezTo>
                      <a:pt x="45923" y="100371"/>
                      <a:pt x="45923" y="100594"/>
                      <a:pt x="45923" y="100594"/>
                    </a:cubicBezTo>
                    <a:cubicBezTo>
                      <a:pt x="45923" y="100594"/>
                      <a:pt x="45923" y="100594"/>
                      <a:pt x="45923" y="100594"/>
                    </a:cubicBezTo>
                    <a:cubicBezTo>
                      <a:pt x="45923" y="100594"/>
                      <a:pt x="46153" y="100594"/>
                      <a:pt x="46153" y="100594"/>
                    </a:cubicBezTo>
                    <a:cubicBezTo>
                      <a:pt x="46153" y="100594"/>
                      <a:pt x="46153" y="100817"/>
                      <a:pt x="46153" y="100817"/>
                    </a:cubicBezTo>
                    <a:cubicBezTo>
                      <a:pt x="46153" y="100817"/>
                      <a:pt x="46384" y="100817"/>
                      <a:pt x="46384" y="100817"/>
                    </a:cubicBezTo>
                    <a:cubicBezTo>
                      <a:pt x="46384" y="100817"/>
                      <a:pt x="46615" y="100817"/>
                      <a:pt x="46615" y="100817"/>
                    </a:cubicBezTo>
                    <a:cubicBezTo>
                      <a:pt x="46615" y="100817"/>
                      <a:pt x="46615" y="100817"/>
                      <a:pt x="46615" y="101040"/>
                    </a:cubicBezTo>
                    <a:cubicBezTo>
                      <a:pt x="46846" y="101040"/>
                      <a:pt x="46846" y="101040"/>
                      <a:pt x="46846" y="101040"/>
                    </a:cubicBezTo>
                    <a:cubicBezTo>
                      <a:pt x="46846" y="100817"/>
                      <a:pt x="47076" y="100817"/>
                      <a:pt x="47076" y="100817"/>
                    </a:cubicBezTo>
                    <a:cubicBezTo>
                      <a:pt x="47076" y="101040"/>
                      <a:pt x="47076" y="101040"/>
                      <a:pt x="47076" y="101040"/>
                    </a:cubicBezTo>
                    <a:cubicBezTo>
                      <a:pt x="47307" y="101040"/>
                      <a:pt x="47307" y="101040"/>
                      <a:pt x="47307" y="101040"/>
                    </a:cubicBezTo>
                    <a:cubicBezTo>
                      <a:pt x="47538" y="101040"/>
                      <a:pt x="47538" y="101040"/>
                      <a:pt x="47538" y="101040"/>
                    </a:cubicBezTo>
                    <a:cubicBezTo>
                      <a:pt x="47538" y="101263"/>
                      <a:pt x="47538" y="101263"/>
                      <a:pt x="47538" y="101263"/>
                    </a:cubicBezTo>
                    <a:cubicBezTo>
                      <a:pt x="47307" y="101263"/>
                      <a:pt x="47307" y="101263"/>
                      <a:pt x="47307" y="101263"/>
                    </a:cubicBezTo>
                    <a:cubicBezTo>
                      <a:pt x="47307" y="101263"/>
                      <a:pt x="47307" y="101263"/>
                      <a:pt x="47307" y="101263"/>
                    </a:cubicBezTo>
                    <a:cubicBezTo>
                      <a:pt x="47307" y="101486"/>
                      <a:pt x="47307" y="101486"/>
                      <a:pt x="47307" y="101486"/>
                    </a:cubicBezTo>
                    <a:cubicBezTo>
                      <a:pt x="47538" y="101486"/>
                      <a:pt x="47538" y="101486"/>
                      <a:pt x="47538" y="101486"/>
                    </a:cubicBezTo>
                    <a:cubicBezTo>
                      <a:pt x="47538" y="101486"/>
                      <a:pt x="47538" y="101486"/>
                      <a:pt x="47538" y="101486"/>
                    </a:cubicBezTo>
                    <a:cubicBezTo>
                      <a:pt x="48000" y="101710"/>
                      <a:pt x="48000" y="101710"/>
                      <a:pt x="48000" y="101710"/>
                    </a:cubicBezTo>
                    <a:cubicBezTo>
                      <a:pt x="47769" y="101710"/>
                      <a:pt x="47769" y="101710"/>
                      <a:pt x="47769" y="101710"/>
                    </a:cubicBezTo>
                    <a:cubicBezTo>
                      <a:pt x="47769" y="101710"/>
                      <a:pt x="47769" y="101710"/>
                      <a:pt x="47769" y="101710"/>
                    </a:cubicBezTo>
                    <a:cubicBezTo>
                      <a:pt x="47769" y="101710"/>
                      <a:pt x="47538" y="101710"/>
                      <a:pt x="47538" y="101710"/>
                    </a:cubicBezTo>
                    <a:cubicBezTo>
                      <a:pt x="47538" y="101710"/>
                      <a:pt x="47307" y="101710"/>
                      <a:pt x="47307" y="101710"/>
                    </a:cubicBezTo>
                    <a:cubicBezTo>
                      <a:pt x="47307" y="101933"/>
                      <a:pt x="47307" y="101933"/>
                      <a:pt x="47307" y="101933"/>
                    </a:cubicBezTo>
                    <a:cubicBezTo>
                      <a:pt x="47307" y="102379"/>
                      <a:pt x="47307" y="102379"/>
                      <a:pt x="47307" y="102379"/>
                    </a:cubicBezTo>
                    <a:cubicBezTo>
                      <a:pt x="47076" y="102379"/>
                      <a:pt x="47076" y="102379"/>
                      <a:pt x="47076" y="102379"/>
                    </a:cubicBezTo>
                    <a:cubicBezTo>
                      <a:pt x="47076" y="102602"/>
                      <a:pt x="47076" y="102602"/>
                      <a:pt x="47076" y="102602"/>
                    </a:cubicBezTo>
                    <a:cubicBezTo>
                      <a:pt x="47076" y="102602"/>
                      <a:pt x="47076" y="102602"/>
                      <a:pt x="47076" y="102602"/>
                    </a:cubicBezTo>
                    <a:cubicBezTo>
                      <a:pt x="47076" y="102602"/>
                      <a:pt x="47076" y="102602"/>
                      <a:pt x="47076" y="102602"/>
                    </a:cubicBezTo>
                    <a:cubicBezTo>
                      <a:pt x="47076" y="102602"/>
                      <a:pt x="47076" y="102602"/>
                      <a:pt x="46846" y="102602"/>
                    </a:cubicBezTo>
                    <a:cubicBezTo>
                      <a:pt x="46846" y="102602"/>
                      <a:pt x="46846" y="102602"/>
                      <a:pt x="46846" y="102602"/>
                    </a:cubicBezTo>
                    <a:cubicBezTo>
                      <a:pt x="46615" y="102379"/>
                      <a:pt x="46615" y="102379"/>
                      <a:pt x="46615" y="102379"/>
                    </a:cubicBezTo>
                    <a:cubicBezTo>
                      <a:pt x="46615" y="102602"/>
                      <a:pt x="46615" y="102602"/>
                      <a:pt x="46615" y="102602"/>
                    </a:cubicBezTo>
                    <a:cubicBezTo>
                      <a:pt x="46615" y="102825"/>
                      <a:pt x="46615" y="102825"/>
                      <a:pt x="46615" y="102825"/>
                    </a:cubicBezTo>
                    <a:cubicBezTo>
                      <a:pt x="46615" y="102825"/>
                      <a:pt x="46615" y="102825"/>
                      <a:pt x="46615" y="102825"/>
                    </a:cubicBezTo>
                    <a:cubicBezTo>
                      <a:pt x="46384" y="102825"/>
                      <a:pt x="46384" y="102825"/>
                      <a:pt x="46384" y="102825"/>
                    </a:cubicBezTo>
                    <a:cubicBezTo>
                      <a:pt x="46153" y="102825"/>
                      <a:pt x="46153" y="102825"/>
                      <a:pt x="46153" y="102825"/>
                    </a:cubicBezTo>
                    <a:cubicBezTo>
                      <a:pt x="45923" y="102825"/>
                      <a:pt x="45923" y="102825"/>
                      <a:pt x="45923" y="102825"/>
                    </a:cubicBezTo>
                    <a:cubicBezTo>
                      <a:pt x="45923" y="102825"/>
                      <a:pt x="45923" y="102825"/>
                      <a:pt x="45923" y="102825"/>
                    </a:cubicBezTo>
                    <a:cubicBezTo>
                      <a:pt x="45692" y="103048"/>
                      <a:pt x="45692" y="103048"/>
                      <a:pt x="45692" y="103048"/>
                    </a:cubicBezTo>
                    <a:cubicBezTo>
                      <a:pt x="45692" y="103048"/>
                      <a:pt x="45692" y="103048"/>
                      <a:pt x="45692" y="103048"/>
                    </a:cubicBezTo>
                    <a:cubicBezTo>
                      <a:pt x="45692" y="103048"/>
                      <a:pt x="45692" y="103048"/>
                      <a:pt x="45692" y="103048"/>
                    </a:cubicBezTo>
                    <a:cubicBezTo>
                      <a:pt x="45692" y="103048"/>
                      <a:pt x="45692" y="103048"/>
                      <a:pt x="45692" y="103048"/>
                    </a:cubicBezTo>
                    <a:cubicBezTo>
                      <a:pt x="45461" y="102825"/>
                      <a:pt x="45461" y="102825"/>
                      <a:pt x="45461" y="102825"/>
                    </a:cubicBezTo>
                    <a:cubicBezTo>
                      <a:pt x="45461" y="103048"/>
                      <a:pt x="45461" y="103048"/>
                      <a:pt x="45461" y="103048"/>
                    </a:cubicBezTo>
                    <a:cubicBezTo>
                      <a:pt x="45461" y="103048"/>
                      <a:pt x="45461" y="103048"/>
                      <a:pt x="45461" y="103048"/>
                    </a:cubicBezTo>
                    <a:cubicBezTo>
                      <a:pt x="45461" y="103048"/>
                      <a:pt x="45461" y="103048"/>
                      <a:pt x="45461" y="103048"/>
                    </a:cubicBezTo>
                    <a:cubicBezTo>
                      <a:pt x="48461" y="103717"/>
                      <a:pt x="48461" y="103717"/>
                      <a:pt x="48461" y="103717"/>
                    </a:cubicBezTo>
                    <a:cubicBezTo>
                      <a:pt x="49153" y="103940"/>
                      <a:pt x="49153" y="104386"/>
                      <a:pt x="49846" y="104832"/>
                    </a:cubicBezTo>
                    <a:cubicBezTo>
                      <a:pt x="51692" y="104163"/>
                      <a:pt x="51692" y="104163"/>
                      <a:pt x="51692" y="104163"/>
                    </a:cubicBezTo>
                    <a:cubicBezTo>
                      <a:pt x="54000" y="105724"/>
                      <a:pt x="54000" y="105724"/>
                      <a:pt x="54000" y="105724"/>
                    </a:cubicBezTo>
                    <a:cubicBezTo>
                      <a:pt x="56076" y="105055"/>
                      <a:pt x="56076" y="105055"/>
                      <a:pt x="56076" y="105055"/>
                    </a:cubicBezTo>
                    <a:cubicBezTo>
                      <a:pt x="58153" y="105055"/>
                      <a:pt x="58153" y="105055"/>
                      <a:pt x="58153" y="105055"/>
                    </a:cubicBezTo>
                    <a:cubicBezTo>
                      <a:pt x="58153" y="104832"/>
                      <a:pt x="59076" y="104832"/>
                      <a:pt x="59769" y="105055"/>
                    </a:cubicBezTo>
                    <a:cubicBezTo>
                      <a:pt x="59769" y="105055"/>
                      <a:pt x="59769" y="105055"/>
                      <a:pt x="59769" y="105055"/>
                    </a:cubicBezTo>
                    <a:close/>
                    <a:moveTo>
                      <a:pt x="44307" y="101710"/>
                    </a:moveTo>
                    <a:cubicBezTo>
                      <a:pt x="44307" y="101710"/>
                      <a:pt x="44307" y="101710"/>
                      <a:pt x="44307" y="101710"/>
                    </a:cubicBezTo>
                    <a:cubicBezTo>
                      <a:pt x="44307" y="101710"/>
                      <a:pt x="44307" y="101710"/>
                      <a:pt x="44307" y="101710"/>
                    </a:cubicBezTo>
                    <a:cubicBezTo>
                      <a:pt x="44307" y="101710"/>
                      <a:pt x="44538" y="101710"/>
                      <a:pt x="44538" y="101710"/>
                    </a:cubicBezTo>
                    <a:cubicBezTo>
                      <a:pt x="44538" y="101710"/>
                      <a:pt x="44538" y="101933"/>
                      <a:pt x="44538" y="101933"/>
                    </a:cubicBezTo>
                    <a:cubicBezTo>
                      <a:pt x="44538" y="101933"/>
                      <a:pt x="44538" y="101933"/>
                      <a:pt x="44538" y="101933"/>
                    </a:cubicBezTo>
                    <a:cubicBezTo>
                      <a:pt x="44538" y="101933"/>
                      <a:pt x="44538" y="101933"/>
                      <a:pt x="44769" y="102156"/>
                    </a:cubicBezTo>
                    <a:cubicBezTo>
                      <a:pt x="44769" y="102156"/>
                      <a:pt x="44538" y="102156"/>
                      <a:pt x="44538" y="102156"/>
                    </a:cubicBezTo>
                    <a:cubicBezTo>
                      <a:pt x="44538" y="102156"/>
                      <a:pt x="44538" y="102156"/>
                      <a:pt x="44538" y="102156"/>
                    </a:cubicBezTo>
                    <a:cubicBezTo>
                      <a:pt x="44307" y="102156"/>
                      <a:pt x="44307" y="102156"/>
                      <a:pt x="44307" y="102156"/>
                    </a:cubicBezTo>
                    <a:cubicBezTo>
                      <a:pt x="44307" y="102156"/>
                      <a:pt x="44307" y="102156"/>
                      <a:pt x="44307" y="102156"/>
                    </a:cubicBezTo>
                    <a:cubicBezTo>
                      <a:pt x="44307" y="101710"/>
                      <a:pt x="44307" y="101710"/>
                      <a:pt x="44307" y="101710"/>
                    </a:cubicBezTo>
                    <a:close/>
                    <a:moveTo>
                      <a:pt x="103846" y="45055"/>
                    </a:moveTo>
                    <a:cubicBezTo>
                      <a:pt x="103846" y="45055"/>
                      <a:pt x="103846" y="45055"/>
                      <a:pt x="103846" y="45055"/>
                    </a:cubicBezTo>
                    <a:cubicBezTo>
                      <a:pt x="103615" y="45055"/>
                      <a:pt x="103615" y="45055"/>
                      <a:pt x="103615" y="45055"/>
                    </a:cubicBezTo>
                    <a:cubicBezTo>
                      <a:pt x="103384" y="44832"/>
                      <a:pt x="103384" y="44832"/>
                      <a:pt x="103384" y="44832"/>
                    </a:cubicBezTo>
                    <a:cubicBezTo>
                      <a:pt x="103384" y="44832"/>
                      <a:pt x="103384" y="44832"/>
                      <a:pt x="103384" y="44832"/>
                    </a:cubicBezTo>
                    <a:cubicBezTo>
                      <a:pt x="103384" y="44832"/>
                      <a:pt x="103384" y="44832"/>
                      <a:pt x="103384" y="44832"/>
                    </a:cubicBezTo>
                    <a:cubicBezTo>
                      <a:pt x="103615" y="44832"/>
                      <a:pt x="103615" y="44609"/>
                      <a:pt x="103615" y="44609"/>
                    </a:cubicBezTo>
                    <a:cubicBezTo>
                      <a:pt x="103615" y="44832"/>
                      <a:pt x="103846" y="44832"/>
                      <a:pt x="103846" y="45055"/>
                    </a:cubicBezTo>
                    <a:close/>
                    <a:moveTo>
                      <a:pt x="113769" y="115985"/>
                    </a:moveTo>
                    <a:cubicBezTo>
                      <a:pt x="113769" y="115985"/>
                      <a:pt x="113769" y="115985"/>
                      <a:pt x="113769" y="115985"/>
                    </a:cubicBezTo>
                    <a:cubicBezTo>
                      <a:pt x="113307" y="116877"/>
                      <a:pt x="113307" y="116877"/>
                      <a:pt x="113307" y="116877"/>
                    </a:cubicBezTo>
                    <a:cubicBezTo>
                      <a:pt x="112846" y="117546"/>
                      <a:pt x="112846" y="117546"/>
                      <a:pt x="112846" y="117546"/>
                    </a:cubicBezTo>
                    <a:cubicBezTo>
                      <a:pt x="114000" y="117992"/>
                      <a:pt x="114000" y="117992"/>
                      <a:pt x="114000" y="117992"/>
                    </a:cubicBezTo>
                    <a:cubicBezTo>
                      <a:pt x="114692" y="118884"/>
                      <a:pt x="114692" y="118884"/>
                      <a:pt x="114692" y="118884"/>
                    </a:cubicBezTo>
                    <a:cubicBezTo>
                      <a:pt x="114692" y="118884"/>
                      <a:pt x="115153" y="119553"/>
                      <a:pt x="115615" y="119553"/>
                    </a:cubicBezTo>
                    <a:cubicBezTo>
                      <a:pt x="116076" y="119553"/>
                      <a:pt x="116769" y="120000"/>
                      <a:pt x="116769" y="120000"/>
                    </a:cubicBezTo>
                    <a:cubicBezTo>
                      <a:pt x="116769" y="120000"/>
                      <a:pt x="117230" y="119330"/>
                      <a:pt x="117230" y="118438"/>
                    </a:cubicBezTo>
                    <a:cubicBezTo>
                      <a:pt x="117461" y="117769"/>
                      <a:pt x="116538" y="116877"/>
                      <a:pt x="117923" y="116654"/>
                    </a:cubicBezTo>
                    <a:cubicBezTo>
                      <a:pt x="119307" y="116654"/>
                      <a:pt x="118384" y="115092"/>
                      <a:pt x="118384" y="115092"/>
                    </a:cubicBezTo>
                    <a:cubicBezTo>
                      <a:pt x="118384" y="113977"/>
                      <a:pt x="118384" y="113977"/>
                      <a:pt x="118384" y="113977"/>
                    </a:cubicBezTo>
                    <a:cubicBezTo>
                      <a:pt x="118153" y="112639"/>
                      <a:pt x="118153" y="112639"/>
                      <a:pt x="118153" y="112639"/>
                    </a:cubicBezTo>
                    <a:cubicBezTo>
                      <a:pt x="118384" y="112193"/>
                      <a:pt x="118384" y="112193"/>
                      <a:pt x="118384" y="112193"/>
                    </a:cubicBezTo>
                    <a:cubicBezTo>
                      <a:pt x="119076" y="111301"/>
                      <a:pt x="119076" y="111301"/>
                      <a:pt x="119076" y="111301"/>
                    </a:cubicBezTo>
                    <a:cubicBezTo>
                      <a:pt x="119769" y="110631"/>
                      <a:pt x="119769" y="110631"/>
                      <a:pt x="119769" y="110631"/>
                    </a:cubicBezTo>
                    <a:cubicBezTo>
                      <a:pt x="119769" y="110631"/>
                      <a:pt x="120000" y="109962"/>
                      <a:pt x="120000" y="109516"/>
                    </a:cubicBezTo>
                    <a:cubicBezTo>
                      <a:pt x="119769" y="109293"/>
                      <a:pt x="119076" y="108178"/>
                      <a:pt x="119076" y="108178"/>
                    </a:cubicBezTo>
                    <a:cubicBezTo>
                      <a:pt x="119769" y="105501"/>
                      <a:pt x="119769" y="105501"/>
                      <a:pt x="119769" y="105501"/>
                    </a:cubicBezTo>
                    <a:cubicBezTo>
                      <a:pt x="119538" y="105055"/>
                      <a:pt x="119538" y="105055"/>
                      <a:pt x="119538" y="105055"/>
                    </a:cubicBezTo>
                    <a:cubicBezTo>
                      <a:pt x="119307" y="104386"/>
                      <a:pt x="119307" y="104386"/>
                      <a:pt x="119307" y="104386"/>
                    </a:cubicBezTo>
                    <a:cubicBezTo>
                      <a:pt x="118846" y="102379"/>
                      <a:pt x="118846" y="102379"/>
                      <a:pt x="118846" y="102379"/>
                    </a:cubicBezTo>
                    <a:cubicBezTo>
                      <a:pt x="118846" y="99702"/>
                      <a:pt x="118846" y="99702"/>
                      <a:pt x="118846" y="99702"/>
                    </a:cubicBezTo>
                    <a:cubicBezTo>
                      <a:pt x="117461" y="100148"/>
                      <a:pt x="117461" y="100148"/>
                      <a:pt x="117461" y="100148"/>
                    </a:cubicBezTo>
                    <a:cubicBezTo>
                      <a:pt x="117923" y="101263"/>
                      <a:pt x="117923" y="101263"/>
                      <a:pt x="117923" y="101263"/>
                    </a:cubicBezTo>
                    <a:cubicBezTo>
                      <a:pt x="117461" y="103271"/>
                      <a:pt x="117461" y="103271"/>
                      <a:pt x="117461" y="103271"/>
                    </a:cubicBezTo>
                    <a:cubicBezTo>
                      <a:pt x="116307" y="103494"/>
                      <a:pt x="116307" y="103494"/>
                      <a:pt x="116307" y="103494"/>
                    </a:cubicBezTo>
                    <a:cubicBezTo>
                      <a:pt x="115846" y="103717"/>
                      <a:pt x="115846" y="103717"/>
                      <a:pt x="115846" y="103717"/>
                    </a:cubicBezTo>
                    <a:cubicBezTo>
                      <a:pt x="115153" y="104386"/>
                      <a:pt x="115153" y="104386"/>
                      <a:pt x="115153" y="104386"/>
                    </a:cubicBezTo>
                    <a:cubicBezTo>
                      <a:pt x="114000" y="104609"/>
                      <a:pt x="114000" y="104609"/>
                      <a:pt x="114000" y="104609"/>
                    </a:cubicBezTo>
                    <a:cubicBezTo>
                      <a:pt x="112846" y="105501"/>
                      <a:pt x="112846" y="105501"/>
                      <a:pt x="112846" y="105501"/>
                    </a:cubicBezTo>
                    <a:cubicBezTo>
                      <a:pt x="111923" y="106617"/>
                      <a:pt x="111923" y="106617"/>
                      <a:pt x="111923" y="106617"/>
                    </a:cubicBezTo>
                    <a:cubicBezTo>
                      <a:pt x="111230" y="107286"/>
                      <a:pt x="111230" y="107286"/>
                      <a:pt x="111230" y="107286"/>
                    </a:cubicBezTo>
                    <a:cubicBezTo>
                      <a:pt x="111230" y="107286"/>
                      <a:pt x="111230" y="107732"/>
                      <a:pt x="111692" y="108178"/>
                    </a:cubicBezTo>
                    <a:cubicBezTo>
                      <a:pt x="112153" y="108847"/>
                      <a:pt x="111000" y="111078"/>
                      <a:pt x="111000" y="111078"/>
                    </a:cubicBezTo>
                    <a:cubicBezTo>
                      <a:pt x="111923" y="111078"/>
                      <a:pt x="111923" y="111078"/>
                      <a:pt x="111923" y="111078"/>
                    </a:cubicBezTo>
                    <a:cubicBezTo>
                      <a:pt x="112153" y="112193"/>
                      <a:pt x="112153" y="112193"/>
                      <a:pt x="112153" y="112193"/>
                    </a:cubicBezTo>
                    <a:cubicBezTo>
                      <a:pt x="111461" y="113308"/>
                      <a:pt x="111461" y="113308"/>
                      <a:pt x="111461" y="113308"/>
                    </a:cubicBezTo>
                    <a:cubicBezTo>
                      <a:pt x="112153" y="113754"/>
                      <a:pt x="112153" y="113754"/>
                      <a:pt x="112153" y="113754"/>
                    </a:cubicBezTo>
                    <a:cubicBezTo>
                      <a:pt x="112846" y="113754"/>
                      <a:pt x="112846" y="113754"/>
                      <a:pt x="112846" y="113754"/>
                    </a:cubicBezTo>
                    <a:cubicBezTo>
                      <a:pt x="112153" y="115092"/>
                      <a:pt x="112153" y="115092"/>
                      <a:pt x="112153" y="115092"/>
                    </a:cubicBezTo>
                    <a:cubicBezTo>
                      <a:pt x="112153" y="115539"/>
                      <a:pt x="112153" y="115539"/>
                      <a:pt x="112153" y="115539"/>
                    </a:cubicBezTo>
                    <a:lnTo>
                      <a:pt x="113769" y="115985"/>
                    </a:lnTo>
                    <a:close/>
                  </a:path>
                </a:pathLst>
              </a:custGeom>
              <a:grpFill/>
              <a:ln w="3175" cap="flat" cmpd="sng">
                <a:solidFill>
                  <a:srgbClr val="FFFFFF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45713" tIns="22850" rIns="45713" bIns="22850" anchor="t" anchorCtr="0">
                <a:noAutofit/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7F7F7F"/>
                  </a:solidFill>
                  <a:effectLst/>
                  <a:uLnTx/>
                  <a:uFillTx/>
                  <a:latin typeface="Calibri" panose="020F0502020204030204" pitchFamily="34" charset="0"/>
                  <a:ea typeface="Source Sans Pro"/>
                  <a:cs typeface="Calibri" panose="020F0502020204030204" pitchFamily="34" charset="0"/>
                  <a:sym typeface="Source Sans Pro"/>
                </a:endParaRPr>
              </a:p>
            </p:txBody>
          </p:sp>
          <p:sp>
            <p:nvSpPr>
              <p:cNvPr id="183" name="Shape 2042">
                <a:extLst>
                  <a:ext uri="{FF2B5EF4-FFF2-40B4-BE49-F238E27FC236}">
                    <a16:creationId xmlns:a16="http://schemas.microsoft.com/office/drawing/2014/main" id="{9FFA7887-3CE2-BC4B-AB93-C14F078074AA}"/>
                  </a:ext>
                </a:extLst>
              </p:cNvPr>
              <p:cNvSpPr/>
              <p:nvPr/>
            </p:nvSpPr>
            <p:spPr>
              <a:xfrm>
                <a:off x="2979925" y="1055254"/>
                <a:ext cx="543118" cy="437886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24201" y="44848"/>
                    </a:moveTo>
                    <a:cubicBezTo>
                      <a:pt x="26218" y="46666"/>
                      <a:pt x="26218" y="46666"/>
                      <a:pt x="26218" y="46666"/>
                    </a:cubicBezTo>
                    <a:cubicBezTo>
                      <a:pt x="27731" y="45454"/>
                      <a:pt x="27731" y="45454"/>
                      <a:pt x="27731" y="45454"/>
                    </a:cubicBezTo>
                    <a:cubicBezTo>
                      <a:pt x="28739" y="44242"/>
                      <a:pt x="28739" y="44242"/>
                      <a:pt x="28739" y="44242"/>
                    </a:cubicBezTo>
                    <a:cubicBezTo>
                      <a:pt x="29747" y="45454"/>
                      <a:pt x="29747" y="45454"/>
                      <a:pt x="29747" y="45454"/>
                    </a:cubicBezTo>
                    <a:cubicBezTo>
                      <a:pt x="28235" y="47272"/>
                      <a:pt x="28235" y="47272"/>
                      <a:pt x="28235" y="47272"/>
                    </a:cubicBezTo>
                    <a:cubicBezTo>
                      <a:pt x="27226" y="48484"/>
                      <a:pt x="27226" y="48484"/>
                      <a:pt x="27226" y="48484"/>
                    </a:cubicBezTo>
                    <a:cubicBezTo>
                      <a:pt x="27226" y="50303"/>
                      <a:pt x="27226" y="50303"/>
                      <a:pt x="27226" y="50303"/>
                    </a:cubicBezTo>
                    <a:cubicBezTo>
                      <a:pt x="25210" y="49696"/>
                      <a:pt x="25210" y="49696"/>
                      <a:pt x="25210" y="49696"/>
                    </a:cubicBezTo>
                    <a:cubicBezTo>
                      <a:pt x="23193" y="47272"/>
                      <a:pt x="23193" y="47272"/>
                      <a:pt x="23193" y="47272"/>
                    </a:cubicBezTo>
                    <a:cubicBezTo>
                      <a:pt x="22184" y="46666"/>
                      <a:pt x="22184" y="46666"/>
                      <a:pt x="22184" y="46666"/>
                    </a:cubicBezTo>
                    <a:cubicBezTo>
                      <a:pt x="21176" y="46060"/>
                      <a:pt x="21176" y="46060"/>
                      <a:pt x="21176" y="46060"/>
                    </a:cubicBezTo>
                    <a:cubicBezTo>
                      <a:pt x="20672" y="44242"/>
                      <a:pt x="20672" y="44242"/>
                      <a:pt x="20672" y="44242"/>
                    </a:cubicBezTo>
                    <a:cubicBezTo>
                      <a:pt x="20168" y="44848"/>
                      <a:pt x="20168" y="44848"/>
                      <a:pt x="20168" y="44848"/>
                    </a:cubicBezTo>
                    <a:cubicBezTo>
                      <a:pt x="18151" y="45454"/>
                      <a:pt x="18151" y="45454"/>
                      <a:pt x="18151" y="45454"/>
                    </a:cubicBezTo>
                    <a:cubicBezTo>
                      <a:pt x="17647" y="46060"/>
                      <a:pt x="17647" y="46060"/>
                      <a:pt x="17647" y="46060"/>
                    </a:cubicBezTo>
                    <a:cubicBezTo>
                      <a:pt x="17142" y="44848"/>
                      <a:pt x="17142" y="44848"/>
                      <a:pt x="17142" y="44848"/>
                    </a:cubicBezTo>
                    <a:cubicBezTo>
                      <a:pt x="17647" y="43636"/>
                      <a:pt x="17647" y="43636"/>
                      <a:pt x="17647" y="43636"/>
                    </a:cubicBezTo>
                    <a:cubicBezTo>
                      <a:pt x="16134" y="43636"/>
                      <a:pt x="16134" y="43636"/>
                      <a:pt x="16134" y="43636"/>
                    </a:cubicBezTo>
                    <a:cubicBezTo>
                      <a:pt x="16134" y="43636"/>
                      <a:pt x="15630" y="44242"/>
                      <a:pt x="15126" y="44242"/>
                    </a:cubicBezTo>
                    <a:cubicBezTo>
                      <a:pt x="14621" y="44242"/>
                      <a:pt x="14117" y="44242"/>
                      <a:pt x="14117" y="44242"/>
                    </a:cubicBezTo>
                    <a:cubicBezTo>
                      <a:pt x="13613" y="43636"/>
                      <a:pt x="13109" y="43030"/>
                      <a:pt x="12605" y="43030"/>
                    </a:cubicBezTo>
                    <a:cubicBezTo>
                      <a:pt x="12100" y="42424"/>
                      <a:pt x="11596" y="41818"/>
                      <a:pt x="11596" y="41818"/>
                    </a:cubicBezTo>
                    <a:cubicBezTo>
                      <a:pt x="10588" y="42424"/>
                      <a:pt x="10588" y="42424"/>
                      <a:pt x="10588" y="42424"/>
                    </a:cubicBezTo>
                    <a:cubicBezTo>
                      <a:pt x="9579" y="43636"/>
                      <a:pt x="9579" y="43636"/>
                      <a:pt x="9579" y="43636"/>
                    </a:cubicBezTo>
                    <a:cubicBezTo>
                      <a:pt x="9579" y="43030"/>
                      <a:pt x="9579" y="43030"/>
                      <a:pt x="9579" y="43030"/>
                    </a:cubicBezTo>
                    <a:cubicBezTo>
                      <a:pt x="8571" y="42424"/>
                      <a:pt x="8571" y="42424"/>
                      <a:pt x="8571" y="42424"/>
                    </a:cubicBezTo>
                    <a:cubicBezTo>
                      <a:pt x="6554" y="42424"/>
                      <a:pt x="6554" y="42424"/>
                      <a:pt x="6554" y="42424"/>
                    </a:cubicBezTo>
                    <a:cubicBezTo>
                      <a:pt x="6050" y="42424"/>
                      <a:pt x="6050" y="42424"/>
                      <a:pt x="6050" y="42424"/>
                    </a:cubicBezTo>
                    <a:cubicBezTo>
                      <a:pt x="6050" y="42424"/>
                      <a:pt x="6050" y="42424"/>
                      <a:pt x="5042" y="42424"/>
                    </a:cubicBezTo>
                    <a:cubicBezTo>
                      <a:pt x="4537" y="41818"/>
                      <a:pt x="4537" y="41818"/>
                      <a:pt x="4537" y="41818"/>
                    </a:cubicBezTo>
                    <a:cubicBezTo>
                      <a:pt x="3025" y="41212"/>
                      <a:pt x="3025" y="41212"/>
                      <a:pt x="3025" y="41212"/>
                    </a:cubicBezTo>
                    <a:cubicBezTo>
                      <a:pt x="1512" y="40606"/>
                      <a:pt x="1512" y="40606"/>
                      <a:pt x="1512" y="40606"/>
                    </a:cubicBezTo>
                    <a:cubicBezTo>
                      <a:pt x="1512" y="40606"/>
                      <a:pt x="1008" y="40606"/>
                      <a:pt x="1008" y="41212"/>
                    </a:cubicBezTo>
                    <a:cubicBezTo>
                      <a:pt x="1008" y="42424"/>
                      <a:pt x="0" y="43030"/>
                      <a:pt x="0" y="43636"/>
                    </a:cubicBezTo>
                    <a:cubicBezTo>
                      <a:pt x="504" y="44242"/>
                      <a:pt x="1008" y="44242"/>
                      <a:pt x="1512" y="45454"/>
                    </a:cubicBezTo>
                    <a:cubicBezTo>
                      <a:pt x="2521" y="46060"/>
                      <a:pt x="2521" y="46060"/>
                      <a:pt x="2521" y="46060"/>
                    </a:cubicBezTo>
                    <a:cubicBezTo>
                      <a:pt x="4033" y="46060"/>
                      <a:pt x="4033" y="46060"/>
                      <a:pt x="4033" y="46060"/>
                    </a:cubicBezTo>
                    <a:cubicBezTo>
                      <a:pt x="4537" y="45454"/>
                      <a:pt x="4537" y="45454"/>
                      <a:pt x="4537" y="45454"/>
                    </a:cubicBezTo>
                    <a:cubicBezTo>
                      <a:pt x="6554" y="46060"/>
                      <a:pt x="6554" y="46060"/>
                      <a:pt x="6554" y="46060"/>
                    </a:cubicBezTo>
                    <a:cubicBezTo>
                      <a:pt x="7058" y="47272"/>
                      <a:pt x="7563" y="48484"/>
                      <a:pt x="8067" y="47878"/>
                    </a:cubicBezTo>
                    <a:cubicBezTo>
                      <a:pt x="8571" y="47272"/>
                      <a:pt x="8571" y="47272"/>
                      <a:pt x="8571" y="47272"/>
                    </a:cubicBezTo>
                    <a:cubicBezTo>
                      <a:pt x="9579" y="47878"/>
                      <a:pt x="9579" y="47878"/>
                      <a:pt x="9579" y="47878"/>
                    </a:cubicBezTo>
                    <a:cubicBezTo>
                      <a:pt x="9579" y="47878"/>
                      <a:pt x="10084" y="50303"/>
                      <a:pt x="11092" y="50303"/>
                    </a:cubicBezTo>
                    <a:cubicBezTo>
                      <a:pt x="11596" y="50909"/>
                      <a:pt x="12100" y="50909"/>
                      <a:pt x="12100" y="50909"/>
                    </a:cubicBezTo>
                    <a:cubicBezTo>
                      <a:pt x="14117" y="52121"/>
                      <a:pt x="14117" y="52121"/>
                      <a:pt x="14117" y="52121"/>
                    </a:cubicBezTo>
                    <a:cubicBezTo>
                      <a:pt x="15126" y="52121"/>
                      <a:pt x="15126" y="52121"/>
                      <a:pt x="15126" y="52121"/>
                    </a:cubicBezTo>
                    <a:cubicBezTo>
                      <a:pt x="15126" y="52121"/>
                      <a:pt x="16638" y="51515"/>
                      <a:pt x="16638" y="52121"/>
                    </a:cubicBezTo>
                    <a:cubicBezTo>
                      <a:pt x="16638" y="52727"/>
                      <a:pt x="17647" y="53333"/>
                      <a:pt x="17142" y="53939"/>
                    </a:cubicBezTo>
                    <a:cubicBezTo>
                      <a:pt x="17142" y="53939"/>
                      <a:pt x="17142" y="54545"/>
                      <a:pt x="17142" y="55151"/>
                    </a:cubicBezTo>
                    <a:cubicBezTo>
                      <a:pt x="17142" y="55757"/>
                      <a:pt x="17142" y="56363"/>
                      <a:pt x="17142" y="56363"/>
                    </a:cubicBezTo>
                    <a:cubicBezTo>
                      <a:pt x="15630" y="58181"/>
                      <a:pt x="15630" y="58181"/>
                      <a:pt x="15630" y="58181"/>
                    </a:cubicBezTo>
                    <a:cubicBezTo>
                      <a:pt x="15630" y="59393"/>
                      <a:pt x="15630" y="59393"/>
                      <a:pt x="15630" y="59393"/>
                    </a:cubicBezTo>
                    <a:cubicBezTo>
                      <a:pt x="15630" y="59393"/>
                      <a:pt x="15630" y="60606"/>
                      <a:pt x="15126" y="60606"/>
                    </a:cubicBezTo>
                    <a:cubicBezTo>
                      <a:pt x="15126" y="61212"/>
                      <a:pt x="14621" y="63030"/>
                      <a:pt x="14621" y="63030"/>
                    </a:cubicBezTo>
                    <a:cubicBezTo>
                      <a:pt x="16134" y="61818"/>
                      <a:pt x="16134" y="61818"/>
                      <a:pt x="16134" y="61818"/>
                    </a:cubicBezTo>
                    <a:cubicBezTo>
                      <a:pt x="16134" y="61818"/>
                      <a:pt x="16638" y="61818"/>
                      <a:pt x="16638" y="62424"/>
                    </a:cubicBezTo>
                    <a:cubicBezTo>
                      <a:pt x="16134" y="63636"/>
                      <a:pt x="15630" y="64242"/>
                      <a:pt x="15630" y="64242"/>
                    </a:cubicBezTo>
                    <a:cubicBezTo>
                      <a:pt x="15630" y="64242"/>
                      <a:pt x="16134" y="66060"/>
                      <a:pt x="16638" y="65454"/>
                    </a:cubicBezTo>
                    <a:cubicBezTo>
                      <a:pt x="17647" y="64848"/>
                      <a:pt x="17647" y="64848"/>
                      <a:pt x="17647" y="64848"/>
                    </a:cubicBezTo>
                    <a:cubicBezTo>
                      <a:pt x="18655" y="64242"/>
                      <a:pt x="18655" y="64242"/>
                      <a:pt x="18655" y="64242"/>
                    </a:cubicBezTo>
                    <a:cubicBezTo>
                      <a:pt x="20168" y="63636"/>
                      <a:pt x="20168" y="63636"/>
                      <a:pt x="20168" y="63636"/>
                    </a:cubicBezTo>
                    <a:cubicBezTo>
                      <a:pt x="20168" y="63636"/>
                      <a:pt x="20168" y="63636"/>
                      <a:pt x="20672" y="63030"/>
                    </a:cubicBezTo>
                    <a:cubicBezTo>
                      <a:pt x="21680" y="63030"/>
                      <a:pt x="23193" y="63030"/>
                      <a:pt x="23193" y="63030"/>
                    </a:cubicBezTo>
                    <a:cubicBezTo>
                      <a:pt x="23193" y="63030"/>
                      <a:pt x="23697" y="64848"/>
                      <a:pt x="23193" y="64848"/>
                    </a:cubicBezTo>
                    <a:cubicBezTo>
                      <a:pt x="22689" y="64848"/>
                      <a:pt x="20672" y="64242"/>
                      <a:pt x="20672" y="64242"/>
                    </a:cubicBezTo>
                    <a:cubicBezTo>
                      <a:pt x="19663" y="64848"/>
                      <a:pt x="19663" y="64848"/>
                      <a:pt x="19663" y="64848"/>
                    </a:cubicBezTo>
                    <a:cubicBezTo>
                      <a:pt x="18655" y="65454"/>
                      <a:pt x="18655" y="65454"/>
                      <a:pt x="18655" y="65454"/>
                    </a:cubicBezTo>
                    <a:cubicBezTo>
                      <a:pt x="17647" y="66666"/>
                      <a:pt x="17647" y="66666"/>
                      <a:pt x="17647" y="66666"/>
                    </a:cubicBezTo>
                    <a:cubicBezTo>
                      <a:pt x="17647" y="66666"/>
                      <a:pt x="16638" y="68484"/>
                      <a:pt x="17142" y="68484"/>
                    </a:cubicBezTo>
                    <a:cubicBezTo>
                      <a:pt x="17647" y="69090"/>
                      <a:pt x="16134" y="69696"/>
                      <a:pt x="16134" y="69696"/>
                    </a:cubicBezTo>
                    <a:cubicBezTo>
                      <a:pt x="15630" y="69696"/>
                      <a:pt x="15630" y="69696"/>
                      <a:pt x="15630" y="69696"/>
                    </a:cubicBezTo>
                    <a:cubicBezTo>
                      <a:pt x="15630" y="70303"/>
                      <a:pt x="15630" y="70303"/>
                      <a:pt x="15630" y="70303"/>
                    </a:cubicBezTo>
                    <a:cubicBezTo>
                      <a:pt x="15630" y="70303"/>
                      <a:pt x="15630" y="70303"/>
                      <a:pt x="16134" y="70909"/>
                    </a:cubicBezTo>
                    <a:cubicBezTo>
                      <a:pt x="16638" y="70909"/>
                      <a:pt x="18151" y="70909"/>
                      <a:pt x="18151" y="70909"/>
                    </a:cubicBezTo>
                    <a:cubicBezTo>
                      <a:pt x="18151" y="70909"/>
                      <a:pt x="19159" y="70303"/>
                      <a:pt x="18655" y="70909"/>
                    </a:cubicBezTo>
                    <a:cubicBezTo>
                      <a:pt x="18655" y="71515"/>
                      <a:pt x="18151" y="73333"/>
                      <a:pt x="18151" y="73333"/>
                    </a:cubicBezTo>
                    <a:cubicBezTo>
                      <a:pt x="18151" y="73333"/>
                      <a:pt x="17647" y="73939"/>
                      <a:pt x="16134" y="73939"/>
                    </a:cubicBezTo>
                    <a:cubicBezTo>
                      <a:pt x="15126" y="74545"/>
                      <a:pt x="13613" y="75151"/>
                      <a:pt x="13613" y="75151"/>
                    </a:cubicBezTo>
                    <a:cubicBezTo>
                      <a:pt x="12605" y="76969"/>
                      <a:pt x="12605" y="76969"/>
                      <a:pt x="12605" y="76969"/>
                    </a:cubicBezTo>
                    <a:cubicBezTo>
                      <a:pt x="12605" y="76969"/>
                      <a:pt x="13109" y="77575"/>
                      <a:pt x="11596" y="77575"/>
                    </a:cubicBezTo>
                    <a:cubicBezTo>
                      <a:pt x="10588" y="77575"/>
                      <a:pt x="9579" y="77575"/>
                      <a:pt x="9579" y="77575"/>
                    </a:cubicBezTo>
                    <a:cubicBezTo>
                      <a:pt x="8571" y="77575"/>
                      <a:pt x="8571" y="77575"/>
                      <a:pt x="8571" y="77575"/>
                    </a:cubicBezTo>
                    <a:cubicBezTo>
                      <a:pt x="8571" y="77575"/>
                      <a:pt x="7563" y="78181"/>
                      <a:pt x="7563" y="78181"/>
                    </a:cubicBezTo>
                    <a:cubicBezTo>
                      <a:pt x="7058" y="77575"/>
                      <a:pt x="6554" y="76969"/>
                      <a:pt x="6554" y="76969"/>
                    </a:cubicBezTo>
                    <a:cubicBezTo>
                      <a:pt x="7058" y="74545"/>
                      <a:pt x="7058" y="74545"/>
                      <a:pt x="7058" y="74545"/>
                    </a:cubicBezTo>
                    <a:cubicBezTo>
                      <a:pt x="6554" y="73939"/>
                      <a:pt x="6554" y="73939"/>
                      <a:pt x="6554" y="73939"/>
                    </a:cubicBezTo>
                    <a:cubicBezTo>
                      <a:pt x="6554" y="72121"/>
                      <a:pt x="6554" y="72121"/>
                      <a:pt x="6554" y="72121"/>
                    </a:cubicBezTo>
                    <a:cubicBezTo>
                      <a:pt x="6554" y="72121"/>
                      <a:pt x="5042" y="73333"/>
                      <a:pt x="5042" y="73939"/>
                    </a:cubicBezTo>
                    <a:cubicBezTo>
                      <a:pt x="4537" y="73939"/>
                      <a:pt x="4537" y="75151"/>
                      <a:pt x="4537" y="75151"/>
                    </a:cubicBezTo>
                    <a:cubicBezTo>
                      <a:pt x="3529" y="76969"/>
                      <a:pt x="3529" y="76969"/>
                      <a:pt x="3529" y="76969"/>
                    </a:cubicBezTo>
                    <a:cubicBezTo>
                      <a:pt x="3025" y="76969"/>
                      <a:pt x="3025" y="76969"/>
                      <a:pt x="3025" y="76969"/>
                    </a:cubicBezTo>
                    <a:cubicBezTo>
                      <a:pt x="3025" y="79393"/>
                      <a:pt x="3025" y="79393"/>
                      <a:pt x="3025" y="79393"/>
                    </a:cubicBezTo>
                    <a:cubicBezTo>
                      <a:pt x="2521" y="80606"/>
                      <a:pt x="2521" y="80606"/>
                      <a:pt x="2521" y="80606"/>
                    </a:cubicBezTo>
                    <a:cubicBezTo>
                      <a:pt x="2521" y="80606"/>
                      <a:pt x="2016" y="80606"/>
                      <a:pt x="2521" y="81212"/>
                    </a:cubicBezTo>
                    <a:cubicBezTo>
                      <a:pt x="3025" y="81212"/>
                      <a:pt x="5042" y="82424"/>
                      <a:pt x="5042" y="82424"/>
                    </a:cubicBezTo>
                    <a:cubicBezTo>
                      <a:pt x="5042" y="82424"/>
                      <a:pt x="5546" y="81818"/>
                      <a:pt x="6554" y="83030"/>
                    </a:cubicBezTo>
                    <a:cubicBezTo>
                      <a:pt x="7058" y="83636"/>
                      <a:pt x="8067" y="84242"/>
                      <a:pt x="8067" y="84242"/>
                    </a:cubicBezTo>
                    <a:cubicBezTo>
                      <a:pt x="8571" y="84242"/>
                      <a:pt x="8571" y="84242"/>
                      <a:pt x="8571" y="84242"/>
                    </a:cubicBezTo>
                    <a:cubicBezTo>
                      <a:pt x="10084" y="83636"/>
                      <a:pt x="10084" y="83636"/>
                      <a:pt x="10084" y="83636"/>
                    </a:cubicBezTo>
                    <a:cubicBezTo>
                      <a:pt x="11092" y="84848"/>
                      <a:pt x="11092" y="84848"/>
                      <a:pt x="11092" y="84848"/>
                    </a:cubicBezTo>
                    <a:cubicBezTo>
                      <a:pt x="13613" y="85454"/>
                      <a:pt x="13613" y="85454"/>
                      <a:pt x="13613" y="85454"/>
                    </a:cubicBezTo>
                    <a:cubicBezTo>
                      <a:pt x="13613" y="85454"/>
                      <a:pt x="14117" y="86666"/>
                      <a:pt x="14117" y="87272"/>
                    </a:cubicBezTo>
                    <a:cubicBezTo>
                      <a:pt x="14621" y="87272"/>
                      <a:pt x="15630" y="89090"/>
                      <a:pt x="15630" y="89090"/>
                    </a:cubicBezTo>
                    <a:cubicBezTo>
                      <a:pt x="15630" y="89090"/>
                      <a:pt x="15630" y="87878"/>
                      <a:pt x="16638" y="88484"/>
                    </a:cubicBezTo>
                    <a:cubicBezTo>
                      <a:pt x="18151" y="88484"/>
                      <a:pt x="18655" y="88484"/>
                      <a:pt x="18655" y="88484"/>
                    </a:cubicBezTo>
                    <a:cubicBezTo>
                      <a:pt x="18655" y="88484"/>
                      <a:pt x="19663" y="88484"/>
                      <a:pt x="20168" y="89090"/>
                    </a:cubicBezTo>
                    <a:cubicBezTo>
                      <a:pt x="20672" y="89696"/>
                      <a:pt x="22184" y="92727"/>
                      <a:pt x="22184" y="92727"/>
                    </a:cubicBezTo>
                    <a:cubicBezTo>
                      <a:pt x="23193" y="95757"/>
                      <a:pt x="23193" y="95757"/>
                      <a:pt x="23193" y="95757"/>
                    </a:cubicBezTo>
                    <a:cubicBezTo>
                      <a:pt x="24201" y="98181"/>
                      <a:pt x="24201" y="98181"/>
                      <a:pt x="24201" y="98181"/>
                    </a:cubicBezTo>
                    <a:cubicBezTo>
                      <a:pt x="24201" y="98181"/>
                      <a:pt x="24201" y="98787"/>
                      <a:pt x="25210" y="99393"/>
                    </a:cubicBezTo>
                    <a:cubicBezTo>
                      <a:pt x="26218" y="100606"/>
                      <a:pt x="26722" y="101818"/>
                      <a:pt x="26722" y="101818"/>
                    </a:cubicBezTo>
                    <a:cubicBezTo>
                      <a:pt x="26722" y="101818"/>
                      <a:pt x="26722" y="102424"/>
                      <a:pt x="27226" y="103030"/>
                    </a:cubicBezTo>
                    <a:cubicBezTo>
                      <a:pt x="27731" y="104242"/>
                      <a:pt x="28739" y="105454"/>
                      <a:pt x="28739" y="105454"/>
                    </a:cubicBezTo>
                    <a:cubicBezTo>
                      <a:pt x="28739" y="105454"/>
                      <a:pt x="28739" y="106060"/>
                      <a:pt x="29243" y="106666"/>
                    </a:cubicBezTo>
                    <a:cubicBezTo>
                      <a:pt x="30252" y="107272"/>
                      <a:pt x="31260" y="107272"/>
                      <a:pt x="31764" y="107878"/>
                    </a:cubicBezTo>
                    <a:cubicBezTo>
                      <a:pt x="32773" y="109090"/>
                      <a:pt x="33781" y="110303"/>
                      <a:pt x="33781" y="110303"/>
                    </a:cubicBezTo>
                    <a:cubicBezTo>
                      <a:pt x="33781" y="110303"/>
                      <a:pt x="36302" y="113333"/>
                      <a:pt x="37310" y="114545"/>
                    </a:cubicBezTo>
                    <a:cubicBezTo>
                      <a:pt x="38319" y="115757"/>
                      <a:pt x="39327" y="116969"/>
                      <a:pt x="39831" y="116969"/>
                    </a:cubicBezTo>
                    <a:cubicBezTo>
                      <a:pt x="40336" y="117575"/>
                      <a:pt x="42857" y="118181"/>
                      <a:pt x="42857" y="118181"/>
                    </a:cubicBezTo>
                    <a:cubicBezTo>
                      <a:pt x="42857" y="118181"/>
                      <a:pt x="44369" y="119999"/>
                      <a:pt x="44873" y="119393"/>
                    </a:cubicBezTo>
                    <a:cubicBezTo>
                      <a:pt x="45882" y="119393"/>
                      <a:pt x="43865" y="118787"/>
                      <a:pt x="46890" y="118787"/>
                    </a:cubicBezTo>
                    <a:cubicBezTo>
                      <a:pt x="49915" y="118787"/>
                      <a:pt x="51932" y="119999"/>
                      <a:pt x="51932" y="119999"/>
                    </a:cubicBezTo>
                    <a:cubicBezTo>
                      <a:pt x="53949" y="118181"/>
                      <a:pt x="53949" y="118181"/>
                      <a:pt x="53949" y="118181"/>
                    </a:cubicBezTo>
                    <a:cubicBezTo>
                      <a:pt x="53949" y="118181"/>
                      <a:pt x="53445" y="119393"/>
                      <a:pt x="53949" y="117575"/>
                    </a:cubicBezTo>
                    <a:cubicBezTo>
                      <a:pt x="54453" y="116363"/>
                      <a:pt x="54957" y="115151"/>
                      <a:pt x="54957" y="115151"/>
                    </a:cubicBezTo>
                    <a:cubicBezTo>
                      <a:pt x="54957" y="115151"/>
                      <a:pt x="54453" y="113939"/>
                      <a:pt x="55966" y="113939"/>
                    </a:cubicBezTo>
                    <a:cubicBezTo>
                      <a:pt x="56974" y="113939"/>
                      <a:pt x="60000" y="113333"/>
                      <a:pt x="60504" y="113333"/>
                    </a:cubicBezTo>
                    <a:cubicBezTo>
                      <a:pt x="61008" y="113333"/>
                      <a:pt x="61008" y="113939"/>
                      <a:pt x="61512" y="113333"/>
                    </a:cubicBezTo>
                    <a:cubicBezTo>
                      <a:pt x="61512" y="112727"/>
                      <a:pt x="66050" y="114545"/>
                      <a:pt x="66050" y="114545"/>
                    </a:cubicBezTo>
                    <a:cubicBezTo>
                      <a:pt x="66554" y="113333"/>
                      <a:pt x="66554" y="113333"/>
                      <a:pt x="66554" y="113333"/>
                    </a:cubicBezTo>
                    <a:cubicBezTo>
                      <a:pt x="67563" y="112727"/>
                      <a:pt x="67563" y="112727"/>
                      <a:pt x="67563" y="112727"/>
                    </a:cubicBezTo>
                    <a:cubicBezTo>
                      <a:pt x="68571" y="115151"/>
                      <a:pt x="68571" y="115151"/>
                      <a:pt x="68571" y="115151"/>
                    </a:cubicBezTo>
                    <a:cubicBezTo>
                      <a:pt x="70588" y="115151"/>
                      <a:pt x="70588" y="115151"/>
                      <a:pt x="70588" y="115151"/>
                    </a:cubicBezTo>
                    <a:cubicBezTo>
                      <a:pt x="70588" y="115151"/>
                      <a:pt x="72100" y="114545"/>
                      <a:pt x="73109" y="114545"/>
                    </a:cubicBezTo>
                    <a:cubicBezTo>
                      <a:pt x="73613" y="114545"/>
                      <a:pt x="75630" y="113333"/>
                      <a:pt x="75630" y="113333"/>
                    </a:cubicBezTo>
                    <a:cubicBezTo>
                      <a:pt x="75630" y="113333"/>
                      <a:pt x="76134" y="112121"/>
                      <a:pt x="76638" y="112121"/>
                    </a:cubicBezTo>
                    <a:cubicBezTo>
                      <a:pt x="77142" y="111515"/>
                      <a:pt x="78655" y="111515"/>
                      <a:pt x="79159" y="111515"/>
                    </a:cubicBezTo>
                    <a:cubicBezTo>
                      <a:pt x="80168" y="111515"/>
                      <a:pt x="81680" y="110909"/>
                      <a:pt x="81680" y="110909"/>
                    </a:cubicBezTo>
                    <a:cubicBezTo>
                      <a:pt x="82689" y="109696"/>
                      <a:pt x="82689" y="109696"/>
                      <a:pt x="82689" y="109696"/>
                    </a:cubicBezTo>
                    <a:cubicBezTo>
                      <a:pt x="82689" y="109696"/>
                      <a:pt x="83193" y="109090"/>
                      <a:pt x="84201" y="109090"/>
                    </a:cubicBezTo>
                    <a:cubicBezTo>
                      <a:pt x="84705" y="109696"/>
                      <a:pt x="86722" y="109696"/>
                      <a:pt x="86722" y="109696"/>
                    </a:cubicBezTo>
                    <a:cubicBezTo>
                      <a:pt x="88235" y="108484"/>
                      <a:pt x="88235" y="108484"/>
                      <a:pt x="88235" y="108484"/>
                    </a:cubicBezTo>
                    <a:cubicBezTo>
                      <a:pt x="89747" y="107878"/>
                      <a:pt x="89747" y="107878"/>
                      <a:pt x="89747" y="107878"/>
                    </a:cubicBezTo>
                    <a:cubicBezTo>
                      <a:pt x="89747" y="107878"/>
                      <a:pt x="89747" y="107272"/>
                      <a:pt x="90252" y="107878"/>
                    </a:cubicBezTo>
                    <a:cubicBezTo>
                      <a:pt x="90756" y="108484"/>
                      <a:pt x="91764" y="109696"/>
                      <a:pt x="91764" y="109696"/>
                    </a:cubicBezTo>
                    <a:cubicBezTo>
                      <a:pt x="93781" y="110303"/>
                      <a:pt x="93781" y="110303"/>
                      <a:pt x="93781" y="110303"/>
                    </a:cubicBezTo>
                    <a:cubicBezTo>
                      <a:pt x="95294" y="109696"/>
                      <a:pt x="95294" y="109696"/>
                      <a:pt x="95294" y="109696"/>
                    </a:cubicBezTo>
                    <a:cubicBezTo>
                      <a:pt x="96302" y="108484"/>
                      <a:pt x="96302" y="108484"/>
                      <a:pt x="96302" y="108484"/>
                    </a:cubicBezTo>
                    <a:cubicBezTo>
                      <a:pt x="96302" y="108484"/>
                      <a:pt x="96302" y="107878"/>
                      <a:pt x="97815" y="107878"/>
                    </a:cubicBezTo>
                    <a:cubicBezTo>
                      <a:pt x="99327" y="107878"/>
                      <a:pt x="99831" y="107878"/>
                      <a:pt x="99831" y="107878"/>
                    </a:cubicBezTo>
                    <a:cubicBezTo>
                      <a:pt x="99831" y="107878"/>
                      <a:pt x="101344" y="107878"/>
                      <a:pt x="101344" y="107272"/>
                    </a:cubicBezTo>
                    <a:cubicBezTo>
                      <a:pt x="101344" y="106666"/>
                      <a:pt x="101344" y="105454"/>
                      <a:pt x="101848" y="104848"/>
                    </a:cubicBezTo>
                    <a:cubicBezTo>
                      <a:pt x="101848" y="104242"/>
                      <a:pt x="103865" y="101818"/>
                      <a:pt x="103865" y="101818"/>
                    </a:cubicBezTo>
                    <a:cubicBezTo>
                      <a:pt x="104873" y="101212"/>
                      <a:pt x="104873" y="101212"/>
                      <a:pt x="104873" y="101212"/>
                    </a:cubicBezTo>
                    <a:cubicBezTo>
                      <a:pt x="104369" y="99393"/>
                      <a:pt x="104369" y="99393"/>
                      <a:pt x="104369" y="99393"/>
                    </a:cubicBezTo>
                    <a:cubicBezTo>
                      <a:pt x="104873" y="98181"/>
                      <a:pt x="104873" y="98181"/>
                      <a:pt x="104873" y="98181"/>
                    </a:cubicBezTo>
                    <a:cubicBezTo>
                      <a:pt x="104873" y="98181"/>
                      <a:pt x="106386" y="97575"/>
                      <a:pt x="105882" y="98787"/>
                    </a:cubicBezTo>
                    <a:cubicBezTo>
                      <a:pt x="105378" y="99999"/>
                      <a:pt x="105882" y="100606"/>
                      <a:pt x="105882" y="100606"/>
                    </a:cubicBezTo>
                    <a:cubicBezTo>
                      <a:pt x="105882" y="100606"/>
                      <a:pt x="106386" y="99999"/>
                      <a:pt x="106890" y="99999"/>
                    </a:cubicBezTo>
                    <a:cubicBezTo>
                      <a:pt x="107899" y="99999"/>
                      <a:pt x="107899" y="99393"/>
                      <a:pt x="108403" y="99393"/>
                    </a:cubicBezTo>
                    <a:cubicBezTo>
                      <a:pt x="109411" y="99999"/>
                      <a:pt x="109915" y="99393"/>
                      <a:pt x="109915" y="99393"/>
                    </a:cubicBezTo>
                    <a:cubicBezTo>
                      <a:pt x="109915" y="99393"/>
                      <a:pt x="109411" y="98181"/>
                      <a:pt x="109915" y="98181"/>
                    </a:cubicBezTo>
                    <a:cubicBezTo>
                      <a:pt x="110420" y="98787"/>
                      <a:pt x="111428" y="98787"/>
                      <a:pt x="111428" y="98787"/>
                    </a:cubicBezTo>
                    <a:cubicBezTo>
                      <a:pt x="111428" y="98787"/>
                      <a:pt x="111932" y="98787"/>
                      <a:pt x="111932" y="98181"/>
                    </a:cubicBezTo>
                    <a:cubicBezTo>
                      <a:pt x="111932" y="98181"/>
                      <a:pt x="110420" y="96969"/>
                      <a:pt x="110924" y="96969"/>
                    </a:cubicBezTo>
                    <a:cubicBezTo>
                      <a:pt x="111428" y="97575"/>
                      <a:pt x="112436" y="96969"/>
                      <a:pt x="112436" y="96969"/>
                    </a:cubicBezTo>
                    <a:cubicBezTo>
                      <a:pt x="112436" y="96969"/>
                      <a:pt x="113949" y="97575"/>
                      <a:pt x="112436" y="96363"/>
                    </a:cubicBezTo>
                    <a:cubicBezTo>
                      <a:pt x="111428" y="94545"/>
                      <a:pt x="112941" y="94545"/>
                      <a:pt x="112941" y="94545"/>
                    </a:cubicBezTo>
                    <a:cubicBezTo>
                      <a:pt x="112941" y="94545"/>
                      <a:pt x="114453" y="95151"/>
                      <a:pt x="113949" y="95151"/>
                    </a:cubicBezTo>
                    <a:cubicBezTo>
                      <a:pt x="113445" y="94545"/>
                      <a:pt x="111428" y="91515"/>
                      <a:pt x="111428" y="91515"/>
                    </a:cubicBezTo>
                    <a:cubicBezTo>
                      <a:pt x="111428" y="90909"/>
                      <a:pt x="111428" y="90909"/>
                      <a:pt x="111428" y="90909"/>
                    </a:cubicBezTo>
                    <a:cubicBezTo>
                      <a:pt x="111428" y="89696"/>
                      <a:pt x="111428" y="89696"/>
                      <a:pt x="111428" y="89696"/>
                    </a:cubicBezTo>
                    <a:cubicBezTo>
                      <a:pt x="111428" y="89696"/>
                      <a:pt x="112436" y="90303"/>
                      <a:pt x="112941" y="90909"/>
                    </a:cubicBezTo>
                    <a:cubicBezTo>
                      <a:pt x="112941" y="90909"/>
                      <a:pt x="112941" y="90909"/>
                      <a:pt x="113445" y="91515"/>
                    </a:cubicBezTo>
                    <a:cubicBezTo>
                      <a:pt x="114453" y="92121"/>
                      <a:pt x="113949" y="93333"/>
                      <a:pt x="114453" y="93333"/>
                    </a:cubicBezTo>
                    <a:cubicBezTo>
                      <a:pt x="114957" y="93939"/>
                      <a:pt x="116470" y="93333"/>
                      <a:pt x="116470" y="93333"/>
                    </a:cubicBezTo>
                    <a:cubicBezTo>
                      <a:pt x="117478" y="91515"/>
                      <a:pt x="117478" y="91515"/>
                      <a:pt x="117478" y="91515"/>
                    </a:cubicBezTo>
                    <a:cubicBezTo>
                      <a:pt x="117478" y="91515"/>
                      <a:pt x="119495" y="89090"/>
                      <a:pt x="118991" y="89090"/>
                    </a:cubicBezTo>
                    <a:cubicBezTo>
                      <a:pt x="118487" y="88484"/>
                      <a:pt x="115966" y="89696"/>
                      <a:pt x="115966" y="89696"/>
                    </a:cubicBezTo>
                    <a:cubicBezTo>
                      <a:pt x="116974" y="87272"/>
                      <a:pt x="116974" y="87272"/>
                      <a:pt x="116974" y="87272"/>
                    </a:cubicBezTo>
                    <a:cubicBezTo>
                      <a:pt x="115462" y="86666"/>
                      <a:pt x="115462" y="86666"/>
                      <a:pt x="115462" y="86666"/>
                    </a:cubicBezTo>
                    <a:cubicBezTo>
                      <a:pt x="114957" y="86060"/>
                      <a:pt x="114957" y="86060"/>
                      <a:pt x="114957" y="86060"/>
                    </a:cubicBezTo>
                    <a:cubicBezTo>
                      <a:pt x="114957" y="86060"/>
                      <a:pt x="116470" y="86060"/>
                      <a:pt x="116470" y="86060"/>
                    </a:cubicBezTo>
                    <a:cubicBezTo>
                      <a:pt x="116974" y="86060"/>
                      <a:pt x="117983" y="85454"/>
                      <a:pt x="117983" y="85454"/>
                    </a:cubicBezTo>
                    <a:cubicBezTo>
                      <a:pt x="117983" y="84242"/>
                      <a:pt x="117983" y="84242"/>
                      <a:pt x="117983" y="84242"/>
                    </a:cubicBezTo>
                    <a:cubicBezTo>
                      <a:pt x="116470" y="83030"/>
                      <a:pt x="116470" y="83030"/>
                      <a:pt x="116470" y="83030"/>
                    </a:cubicBezTo>
                    <a:cubicBezTo>
                      <a:pt x="116974" y="82424"/>
                      <a:pt x="116974" y="82424"/>
                      <a:pt x="116974" y="82424"/>
                    </a:cubicBezTo>
                    <a:cubicBezTo>
                      <a:pt x="117478" y="81212"/>
                      <a:pt x="117478" y="81212"/>
                      <a:pt x="117478" y="81212"/>
                    </a:cubicBezTo>
                    <a:cubicBezTo>
                      <a:pt x="118487" y="80606"/>
                      <a:pt x="118487" y="80606"/>
                      <a:pt x="118487" y="80606"/>
                    </a:cubicBezTo>
                    <a:cubicBezTo>
                      <a:pt x="120000" y="76969"/>
                      <a:pt x="120000" y="76969"/>
                      <a:pt x="120000" y="76969"/>
                    </a:cubicBezTo>
                    <a:cubicBezTo>
                      <a:pt x="119495" y="75757"/>
                      <a:pt x="119495" y="75757"/>
                      <a:pt x="119495" y="75757"/>
                    </a:cubicBezTo>
                    <a:cubicBezTo>
                      <a:pt x="118487" y="75757"/>
                      <a:pt x="118487" y="75757"/>
                      <a:pt x="118487" y="75757"/>
                    </a:cubicBezTo>
                    <a:cubicBezTo>
                      <a:pt x="118487" y="73333"/>
                      <a:pt x="118487" y="73333"/>
                      <a:pt x="118487" y="73333"/>
                    </a:cubicBezTo>
                    <a:cubicBezTo>
                      <a:pt x="116470" y="72121"/>
                      <a:pt x="116470" y="72121"/>
                      <a:pt x="116470" y="72121"/>
                    </a:cubicBezTo>
                    <a:cubicBezTo>
                      <a:pt x="116470" y="72121"/>
                      <a:pt x="114957" y="70909"/>
                      <a:pt x="114957" y="70303"/>
                    </a:cubicBezTo>
                    <a:cubicBezTo>
                      <a:pt x="114957" y="70303"/>
                      <a:pt x="114957" y="69090"/>
                      <a:pt x="114453" y="69696"/>
                    </a:cubicBezTo>
                    <a:cubicBezTo>
                      <a:pt x="113949" y="69696"/>
                      <a:pt x="113445" y="69090"/>
                      <a:pt x="113445" y="69090"/>
                    </a:cubicBezTo>
                    <a:cubicBezTo>
                      <a:pt x="113445" y="69090"/>
                      <a:pt x="113445" y="67272"/>
                      <a:pt x="113445" y="67272"/>
                    </a:cubicBezTo>
                    <a:cubicBezTo>
                      <a:pt x="113445" y="67272"/>
                      <a:pt x="114453" y="66666"/>
                      <a:pt x="114453" y="66060"/>
                    </a:cubicBezTo>
                    <a:cubicBezTo>
                      <a:pt x="114957" y="65454"/>
                      <a:pt x="114453" y="64242"/>
                      <a:pt x="114453" y="64242"/>
                    </a:cubicBezTo>
                    <a:cubicBezTo>
                      <a:pt x="113949" y="64242"/>
                      <a:pt x="112941" y="64848"/>
                      <a:pt x="112941" y="64848"/>
                    </a:cubicBezTo>
                    <a:cubicBezTo>
                      <a:pt x="109915" y="65454"/>
                      <a:pt x="109915" y="65454"/>
                      <a:pt x="109915" y="65454"/>
                    </a:cubicBezTo>
                    <a:cubicBezTo>
                      <a:pt x="108907" y="64848"/>
                      <a:pt x="108907" y="64848"/>
                      <a:pt x="108907" y="64848"/>
                    </a:cubicBezTo>
                    <a:cubicBezTo>
                      <a:pt x="108907" y="64848"/>
                      <a:pt x="109411" y="64848"/>
                      <a:pt x="109411" y="64242"/>
                    </a:cubicBezTo>
                    <a:cubicBezTo>
                      <a:pt x="109915" y="63636"/>
                      <a:pt x="109915" y="63030"/>
                      <a:pt x="110420" y="62424"/>
                    </a:cubicBezTo>
                    <a:cubicBezTo>
                      <a:pt x="110924" y="61818"/>
                      <a:pt x="110924" y="62424"/>
                      <a:pt x="111428" y="61212"/>
                    </a:cubicBezTo>
                    <a:cubicBezTo>
                      <a:pt x="112436" y="60606"/>
                      <a:pt x="113445" y="59393"/>
                      <a:pt x="113445" y="59393"/>
                    </a:cubicBezTo>
                    <a:cubicBezTo>
                      <a:pt x="113445" y="57575"/>
                      <a:pt x="113445" y="57575"/>
                      <a:pt x="113445" y="57575"/>
                    </a:cubicBezTo>
                    <a:cubicBezTo>
                      <a:pt x="112941" y="55757"/>
                      <a:pt x="112941" y="55757"/>
                      <a:pt x="112941" y="55757"/>
                    </a:cubicBezTo>
                    <a:cubicBezTo>
                      <a:pt x="112941" y="55757"/>
                      <a:pt x="112436" y="55151"/>
                      <a:pt x="111932" y="55151"/>
                    </a:cubicBezTo>
                    <a:cubicBezTo>
                      <a:pt x="111428" y="55151"/>
                      <a:pt x="111932" y="56363"/>
                      <a:pt x="110924" y="55151"/>
                    </a:cubicBezTo>
                    <a:cubicBezTo>
                      <a:pt x="110420" y="54545"/>
                      <a:pt x="110420" y="54545"/>
                      <a:pt x="109915" y="53333"/>
                    </a:cubicBezTo>
                    <a:cubicBezTo>
                      <a:pt x="109411" y="52727"/>
                      <a:pt x="109411" y="51515"/>
                      <a:pt x="109411" y="51515"/>
                    </a:cubicBezTo>
                    <a:cubicBezTo>
                      <a:pt x="109411" y="51515"/>
                      <a:pt x="108403" y="50909"/>
                      <a:pt x="108907" y="50909"/>
                    </a:cubicBezTo>
                    <a:cubicBezTo>
                      <a:pt x="109915" y="50909"/>
                      <a:pt x="110420" y="51515"/>
                      <a:pt x="110924" y="50909"/>
                    </a:cubicBezTo>
                    <a:cubicBezTo>
                      <a:pt x="111428" y="50303"/>
                      <a:pt x="111428" y="50909"/>
                      <a:pt x="111428" y="50303"/>
                    </a:cubicBezTo>
                    <a:cubicBezTo>
                      <a:pt x="111428" y="49696"/>
                      <a:pt x="111932" y="47878"/>
                      <a:pt x="111932" y="47878"/>
                    </a:cubicBezTo>
                    <a:cubicBezTo>
                      <a:pt x="111932" y="47272"/>
                      <a:pt x="111932" y="47272"/>
                      <a:pt x="112941" y="46666"/>
                    </a:cubicBezTo>
                    <a:cubicBezTo>
                      <a:pt x="114453" y="46060"/>
                      <a:pt x="113949" y="46060"/>
                      <a:pt x="114957" y="46060"/>
                    </a:cubicBezTo>
                    <a:cubicBezTo>
                      <a:pt x="115462" y="45454"/>
                      <a:pt x="115966" y="44848"/>
                      <a:pt x="115462" y="44848"/>
                    </a:cubicBezTo>
                    <a:cubicBezTo>
                      <a:pt x="115462" y="44242"/>
                      <a:pt x="114453" y="44242"/>
                      <a:pt x="114453" y="44242"/>
                    </a:cubicBezTo>
                    <a:cubicBezTo>
                      <a:pt x="113949" y="43636"/>
                      <a:pt x="112941" y="44848"/>
                      <a:pt x="112941" y="44848"/>
                    </a:cubicBezTo>
                    <a:cubicBezTo>
                      <a:pt x="112941" y="44848"/>
                      <a:pt x="111932" y="45454"/>
                      <a:pt x="111428" y="46060"/>
                    </a:cubicBezTo>
                    <a:cubicBezTo>
                      <a:pt x="110924" y="46666"/>
                      <a:pt x="110420" y="46060"/>
                      <a:pt x="109915" y="46060"/>
                    </a:cubicBezTo>
                    <a:cubicBezTo>
                      <a:pt x="109411" y="46060"/>
                      <a:pt x="109411" y="46060"/>
                      <a:pt x="109411" y="46060"/>
                    </a:cubicBezTo>
                    <a:cubicBezTo>
                      <a:pt x="109411" y="46060"/>
                      <a:pt x="108403" y="45454"/>
                      <a:pt x="107899" y="46666"/>
                    </a:cubicBezTo>
                    <a:cubicBezTo>
                      <a:pt x="107899" y="47878"/>
                      <a:pt x="106890" y="49090"/>
                      <a:pt x="106890" y="49090"/>
                    </a:cubicBezTo>
                    <a:cubicBezTo>
                      <a:pt x="106890" y="49090"/>
                      <a:pt x="106386" y="49696"/>
                      <a:pt x="106386" y="48484"/>
                    </a:cubicBezTo>
                    <a:cubicBezTo>
                      <a:pt x="106386" y="47878"/>
                      <a:pt x="105882" y="46060"/>
                      <a:pt x="105882" y="46060"/>
                    </a:cubicBezTo>
                    <a:cubicBezTo>
                      <a:pt x="105882" y="46060"/>
                      <a:pt x="105882" y="46060"/>
                      <a:pt x="105882" y="46060"/>
                    </a:cubicBezTo>
                    <a:cubicBezTo>
                      <a:pt x="105378" y="46060"/>
                      <a:pt x="103865" y="45454"/>
                      <a:pt x="103865" y="45454"/>
                    </a:cubicBezTo>
                    <a:cubicBezTo>
                      <a:pt x="103865" y="45454"/>
                      <a:pt x="104369" y="45454"/>
                      <a:pt x="104369" y="44242"/>
                    </a:cubicBezTo>
                    <a:cubicBezTo>
                      <a:pt x="103865" y="43636"/>
                      <a:pt x="103865" y="43030"/>
                      <a:pt x="103865" y="43030"/>
                    </a:cubicBezTo>
                    <a:cubicBezTo>
                      <a:pt x="104369" y="43030"/>
                      <a:pt x="104873" y="43030"/>
                      <a:pt x="104873" y="43030"/>
                    </a:cubicBezTo>
                    <a:cubicBezTo>
                      <a:pt x="105378" y="43030"/>
                      <a:pt x="105378" y="43030"/>
                      <a:pt x="105378" y="41818"/>
                    </a:cubicBezTo>
                    <a:cubicBezTo>
                      <a:pt x="105378" y="40000"/>
                      <a:pt x="104873" y="39393"/>
                      <a:pt x="104873" y="39393"/>
                    </a:cubicBezTo>
                    <a:cubicBezTo>
                      <a:pt x="104873" y="39393"/>
                      <a:pt x="104369" y="38787"/>
                      <a:pt x="104369" y="38787"/>
                    </a:cubicBezTo>
                    <a:cubicBezTo>
                      <a:pt x="104369" y="36363"/>
                      <a:pt x="104369" y="36363"/>
                      <a:pt x="104369" y="36363"/>
                    </a:cubicBezTo>
                    <a:cubicBezTo>
                      <a:pt x="104369" y="36363"/>
                      <a:pt x="104369" y="35757"/>
                      <a:pt x="103865" y="35151"/>
                    </a:cubicBezTo>
                    <a:cubicBezTo>
                      <a:pt x="103361" y="34545"/>
                      <a:pt x="103361" y="33939"/>
                      <a:pt x="102857" y="34545"/>
                    </a:cubicBezTo>
                    <a:cubicBezTo>
                      <a:pt x="102857" y="34545"/>
                      <a:pt x="102352" y="35151"/>
                      <a:pt x="101848" y="35151"/>
                    </a:cubicBezTo>
                    <a:cubicBezTo>
                      <a:pt x="101344" y="34545"/>
                      <a:pt x="100336" y="33939"/>
                      <a:pt x="100336" y="33939"/>
                    </a:cubicBezTo>
                    <a:cubicBezTo>
                      <a:pt x="98319" y="32727"/>
                      <a:pt x="98319" y="32727"/>
                      <a:pt x="98319" y="32727"/>
                    </a:cubicBezTo>
                    <a:cubicBezTo>
                      <a:pt x="98319" y="32727"/>
                      <a:pt x="98319" y="32727"/>
                      <a:pt x="97815" y="33333"/>
                    </a:cubicBezTo>
                    <a:cubicBezTo>
                      <a:pt x="97815" y="33939"/>
                      <a:pt x="97310" y="33333"/>
                      <a:pt x="97310" y="34545"/>
                    </a:cubicBezTo>
                    <a:cubicBezTo>
                      <a:pt x="97815" y="35151"/>
                      <a:pt x="97815" y="35757"/>
                      <a:pt x="97815" y="36363"/>
                    </a:cubicBezTo>
                    <a:cubicBezTo>
                      <a:pt x="97310" y="36969"/>
                      <a:pt x="97310" y="37575"/>
                      <a:pt x="97310" y="38787"/>
                    </a:cubicBezTo>
                    <a:cubicBezTo>
                      <a:pt x="96806" y="39393"/>
                      <a:pt x="96302" y="39393"/>
                      <a:pt x="96302" y="40000"/>
                    </a:cubicBezTo>
                    <a:cubicBezTo>
                      <a:pt x="96302" y="40606"/>
                      <a:pt x="96806" y="40606"/>
                      <a:pt x="96806" y="41212"/>
                    </a:cubicBezTo>
                    <a:cubicBezTo>
                      <a:pt x="96806" y="41212"/>
                      <a:pt x="96302" y="42424"/>
                      <a:pt x="95798" y="42424"/>
                    </a:cubicBezTo>
                    <a:cubicBezTo>
                      <a:pt x="95798" y="43030"/>
                      <a:pt x="95294" y="43636"/>
                      <a:pt x="94789" y="43636"/>
                    </a:cubicBezTo>
                    <a:cubicBezTo>
                      <a:pt x="94789" y="43030"/>
                      <a:pt x="94285" y="43030"/>
                      <a:pt x="93781" y="43030"/>
                    </a:cubicBezTo>
                    <a:cubicBezTo>
                      <a:pt x="93277" y="43030"/>
                      <a:pt x="92773" y="43636"/>
                      <a:pt x="92773" y="43636"/>
                    </a:cubicBezTo>
                    <a:cubicBezTo>
                      <a:pt x="92773" y="43636"/>
                      <a:pt x="92268" y="44242"/>
                      <a:pt x="91764" y="43636"/>
                    </a:cubicBezTo>
                    <a:cubicBezTo>
                      <a:pt x="90756" y="43030"/>
                      <a:pt x="90252" y="42424"/>
                      <a:pt x="90252" y="42424"/>
                    </a:cubicBezTo>
                    <a:cubicBezTo>
                      <a:pt x="90252" y="41212"/>
                      <a:pt x="90252" y="41212"/>
                      <a:pt x="90252" y="41212"/>
                    </a:cubicBezTo>
                    <a:cubicBezTo>
                      <a:pt x="90252" y="41212"/>
                      <a:pt x="92268" y="41818"/>
                      <a:pt x="89747" y="40000"/>
                    </a:cubicBezTo>
                    <a:cubicBezTo>
                      <a:pt x="87731" y="38787"/>
                      <a:pt x="87731" y="38787"/>
                      <a:pt x="87731" y="38787"/>
                    </a:cubicBezTo>
                    <a:cubicBezTo>
                      <a:pt x="87731" y="38787"/>
                      <a:pt x="87731" y="39393"/>
                      <a:pt x="87226" y="40000"/>
                    </a:cubicBezTo>
                    <a:cubicBezTo>
                      <a:pt x="86722" y="40000"/>
                      <a:pt x="86722" y="40606"/>
                      <a:pt x="86722" y="40606"/>
                    </a:cubicBezTo>
                    <a:cubicBezTo>
                      <a:pt x="86218" y="41818"/>
                      <a:pt x="86218" y="41818"/>
                      <a:pt x="86218" y="41818"/>
                    </a:cubicBezTo>
                    <a:cubicBezTo>
                      <a:pt x="85714" y="41818"/>
                      <a:pt x="85714" y="41818"/>
                      <a:pt x="85714" y="41818"/>
                    </a:cubicBezTo>
                    <a:cubicBezTo>
                      <a:pt x="84705" y="43636"/>
                      <a:pt x="84705" y="43636"/>
                      <a:pt x="84705" y="43636"/>
                    </a:cubicBezTo>
                    <a:cubicBezTo>
                      <a:pt x="84705" y="43636"/>
                      <a:pt x="84201" y="44242"/>
                      <a:pt x="83697" y="44242"/>
                    </a:cubicBezTo>
                    <a:cubicBezTo>
                      <a:pt x="83697" y="44242"/>
                      <a:pt x="83193" y="44242"/>
                      <a:pt x="83193" y="44242"/>
                    </a:cubicBezTo>
                    <a:cubicBezTo>
                      <a:pt x="82689" y="44242"/>
                      <a:pt x="82184" y="44242"/>
                      <a:pt x="82184" y="43636"/>
                    </a:cubicBezTo>
                    <a:cubicBezTo>
                      <a:pt x="81680" y="43636"/>
                      <a:pt x="81680" y="43636"/>
                      <a:pt x="81680" y="43030"/>
                    </a:cubicBezTo>
                    <a:cubicBezTo>
                      <a:pt x="81680" y="42424"/>
                      <a:pt x="81680" y="41212"/>
                      <a:pt x="81176" y="40606"/>
                    </a:cubicBezTo>
                    <a:cubicBezTo>
                      <a:pt x="81176" y="40000"/>
                      <a:pt x="81176" y="40000"/>
                      <a:pt x="80672" y="38787"/>
                    </a:cubicBezTo>
                    <a:cubicBezTo>
                      <a:pt x="80168" y="38181"/>
                      <a:pt x="79663" y="36969"/>
                      <a:pt x="79663" y="36969"/>
                    </a:cubicBezTo>
                    <a:cubicBezTo>
                      <a:pt x="77142" y="35151"/>
                      <a:pt x="77142" y="35151"/>
                      <a:pt x="77142" y="35151"/>
                    </a:cubicBezTo>
                    <a:cubicBezTo>
                      <a:pt x="77142" y="35151"/>
                      <a:pt x="77647" y="34545"/>
                      <a:pt x="76638" y="34545"/>
                    </a:cubicBezTo>
                    <a:cubicBezTo>
                      <a:pt x="76134" y="35151"/>
                      <a:pt x="75126" y="36363"/>
                      <a:pt x="75126" y="36363"/>
                    </a:cubicBezTo>
                    <a:cubicBezTo>
                      <a:pt x="75126" y="36363"/>
                      <a:pt x="75126" y="37575"/>
                      <a:pt x="75126" y="38181"/>
                    </a:cubicBezTo>
                    <a:cubicBezTo>
                      <a:pt x="75126" y="38181"/>
                      <a:pt x="74621" y="38787"/>
                      <a:pt x="74621" y="39393"/>
                    </a:cubicBezTo>
                    <a:cubicBezTo>
                      <a:pt x="75126" y="40606"/>
                      <a:pt x="75630" y="41818"/>
                      <a:pt x="75126" y="42424"/>
                    </a:cubicBezTo>
                    <a:cubicBezTo>
                      <a:pt x="75126" y="42424"/>
                      <a:pt x="74621" y="43636"/>
                      <a:pt x="74621" y="44848"/>
                    </a:cubicBezTo>
                    <a:cubicBezTo>
                      <a:pt x="74621" y="46060"/>
                      <a:pt x="75126" y="47272"/>
                      <a:pt x="74621" y="47272"/>
                    </a:cubicBezTo>
                    <a:cubicBezTo>
                      <a:pt x="74117" y="47878"/>
                      <a:pt x="74117" y="48484"/>
                      <a:pt x="74117" y="48484"/>
                    </a:cubicBezTo>
                    <a:cubicBezTo>
                      <a:pt x="73613" y="48484"/>
                      <a:pt x="73613" y="48484"/>
                      <a:pt x="73613" y="48484"/>
                    </a:cubicBezTo>
                    <a:cubicBezTo>
                      <a:pt x="73613" y="48484"/>
                      <a:pt x="73613" y="47878"/>
                      <a:pt x="74117" y="46060"/>
                    </a:cubicBezTo>
                    <a:cubicBezTo>
                      <a:pt x="74117" y="44242"/>
                      <a:pt x="73613" y="43636"/>
                      <a:pt x="73613" y="43030"/>
                    </a:cubicBezTo>
                    <a:cubicBezTo>
                      <a:pt x="73109" y="43030"/>
                      <a:pt x="73109" y="43030"/>
                      <a:pt x="73109" y="42424"/>
                    </a:cubicBezTo>
                    <a:cubicBezTo>
                      <a:pt x="73109" y="41818"/>
                      <a:pt x="73109" y="41212"/>
                      <a:pt x="73109" y="41212"/>
                    </a:cubicBezTo>
                    <a:cubicBezTo>
                      <a:pt x="73109" y="41212"/>
                      <a:pt x="72100" y="40000"/>
                      <a:pt x="72100" y="39393"/>
                    </a:cubicBezTo>
                    <a:cubicBezTo>
                      <a:pt x="72100" y="38787"/>
                      <a:pt x="72605" y="38181"/>
                      <a:pt x="72605" y="36969"/>
                    </a:cubicBezTo>
                    <a:cubicBezTo>
                      <a:pt x="72605" y="35151"/>
                      <a:pt x="73109" y="35151"/>
                      <a:pt x="72605" y="34545"/>
                    </a:cubicBezTo>
                    <a:cubicBezTo>
                      <a:pt x="72100" y="33939"/>
                      <a:pt x="72605" y="33333"/>
                      <a:pt x="72100" y="32727"/>
                    </a:cubicBezTo>
                    <a:cubicBezTo>
                      <a:pt x="71596" y="32727"/>
                      <a:pt x="71596" y="33333"/>
                      <a:pt x="71092" y="32727"/>
                    </a:cubicBezTo>
                    <a:cubicBezTo>
                      <a:pt x="71092" y="32727"/>
                      <a:pt x="71092" y="33333"/>
                      <a:pt x="71092" y="33333"/>
                    </a:cubicBezTo>
                    <a:cubicBezTo>
                      <a:pt x="71596" y="32121"/>
                      <a:pt x="71596" y="32121"/>
                      <a:pt x="71596" y="32121"/>
                    </a:cubicBezTo>
                    <a:cubicBezTo>
                      <a:pt x="71596" y="32121"/>
                      <a:pt x="72100" y="29696"/>
                      <a:pt x="71596" y="30909"/>
                    </a:cubicBezTo>
                    <a:cubicBezTo>
                      <a:pt x="71092" y="31515"/>
                      <a:pt x="69579" y="32121"/>
                      <a:pt x="69579" y="31515"/>
                    </a:cubicBezTo>
                    <a:cubicBezTo>
                      <a:pt x="70084" y="30909"/>
                      <a:pt x="69579" y="30303"/>
                      <a:pt x="69579" y="30303"/>
                    </a:cubicBezTo>
                    <a:cubicBezTo>
                      <a:pt x="69579" y="30303"/>
                      <a:pt x="67563" y="30303"/>
                      <a:pt x="67563" y="30303"/>
                    </a:cubicBezTo>
                    <a:cubicBezTo>
                      <a:pt x="67563" y="30303"/>
                      <a:pt x="67563" y="29696"/>
                      <a:pt x="67563" y="30909"/>
                    </a:cubicBezTo>
                    <a:cubicBezTo>
                      <a:pt x="67563" y="31515"/>
                      <a:pt x="68067" y="32727"/>
                      <a:pt x="67058" y="32727"/>
                    </a:cubicBezTo>
                    <a:cubicBezTo>
                      <a:pt x="66050" y="33333"/>
                      <a:pt x="65546" y="33333"/>
                      <a:pt x="65546" y="33333"/>
                    </a:cubicBezTo>
                    <a:cubicBezTo>
                      <a:pt x="65546" y="32727"/>
                      <a:pt x="64537" y="32121"/>
                      <a:pt x="64537" y="32121"/>
                    </a:cubicBezTo>
                    <a:cubicBezTo>
                      <a:pt x="64537" y="32121"/>
                      <a:pt x="64033" y="32121"/>
                      <a:pt x="63529" y="32121"/>
                    </a:cubicBezTo>
                    <a:cubicBezTo>
                      <a:pt x="63529" y="32727"/>
                      <a:pt x="62521" y="32727"/>
                      <a:pt x="62521" y="32727"/>
                    </a:cubicBezTo>
                    <a:cubicBezTo>
                      <a:pt x="62521" y="33939"/>
                      <a:pt x="62521" y="33939"/>
                      <a:pt x="62521" y="33939"/>
                    </a:cubicBezTo>
                    <a:cubicBezTo>
                      <a:pt x="62521" y="34545"/>
                      <a:pt x="62521" y="34545"/>
                      <a:pt x="62521" y="34545"/>
                    </a:cubicBezTo>
                    <a:cubicBezTo>
                      <a:pt x="62521" y="34545"/>
                      <a:pt x="62016" y="34545"/>
                      <a:pt x="62016" y="34545"/>
                    </a:cubicBezTo>
                    <a:cubicBezTo>
                      <a:pt x="61512" y="35151"/>
                      <a:pt x="61008" y="35151"/>
                      <a:pt x="61512" y="35757"/>
                    </a:cubicBezTo>
                    <a:cubicBezTo>
                      <a:pt x="61512" y="35757"/>
                      <a:pt x="61512" y="35757"/>
                      <a:pt x="61512" y="36969"/>
                    </a:cubicBezTo>
                    <a:cubicBezTo>
                      <a:pt x="61512" y="37575"/>
                      <a:pt x="61512" y="37575"/>
                      <a:pt x="61512" y="38181"/>
                    </a:cubicBezTo>
                    <a:cubicBezTo>
                      <a:pt x="61008" y="38787"/>
                      <a:pt x="61008" y="39393"/>
                      <a:pt x="60504" y="40000"/>
                    </a:cubicBezTo>
                    <a:cubicBezTo>
                      <a:pt x="60504" y="40000"/>
                      <a:pt x="60000" y="40606"/>
                      <a:pt x="60000" y="40606"/>
                    </a:cubicBezTo>
                    <a:cubicBezTo>
                      <a:pt x="59495" y="41212"/>
                      <a:pt x="59495" y="41212"/>
                      <a:pt x="58991" y="41212"/>
                    </a:cubicBezTo>
                    <a:cubicBezTo>
                      <a:pt x="58487" y="41212"/>
                      <a:pt x="58487" y="41818"/>
                      <a:pt x="58487" y="41212"/>
                    </a:cubicBezTo>
                    <a:cubicBezTo>
                      <a:pt x="58487" y="40000"/>
                      <a:pt x="58487" y="39393"/>
                      <a:pt x="58487" y="38181"/>
                    </a:cubicBezTo>
                    <a:cubicBezTo>
                      <a:pt x="58487" y="37575"/>
                      <a:pt x="58991" y="37575"/>
                      <a:pt x="57983" y="36363"/>
                    </a:cubicBezTo>
                    <a:cubicBezTo>
                      <a:pt x="57478" y="35151"/>
                      <a:pt x="56974" y="35151"/>
                      <a:pt x="56974" y="34545"/>
                    </a:cubicBezTo>
                    <a:cubicBezTo>
                      <a:pt x="56974" y="34545"/>
                      <a:pt x="56974" y="33939"/>
                      <a:pt x="56974" y="33333"/>
                    </a:cubicBezTo>
                    <a:cubicBezTo>
                      <a:pt x="56974" y="32727"/>
                      <a:pt x="56974" y="33939"/>
                      <a:pt x="56974" y="31515"/>
                    </a:cubicBezTo>
                    <a:cubicBezTo>
                      <a:pt x="57478" y="29696"/>
                      <a:pt x="56974" y="29090"/>
                      <a:pt x="56974" y="29090"/>
                    </a:cubicBezTo>
                    <a:cubicBezTo>
                      <a:pt x="56974" y="29090"/>
                      <a:pt x="57478" y="26060"/>
                      <a:pt x="57478" y="26060"/>
                    </a:cubicBezTo>
                    <a:cubicBezTo>
                      <a:pt x="56974" y="26060"/>
                      <a:pt x="55462" y="26060"/>
                      <a:pt x="54957" y="26060"/>
                    </a:cubicBezTo>
                    <a:cubicBezTo>
                      <a:pt x="54453" y="26060"/>
                      <a:pt x="54453" y="26060"/>
                      <a:pt x="53949" y="26060"/>
                    </a:cubicBezTo>
                    <a:cubicBezTo>
                      <a:pt x="53949" y="26666"/>
                      <a:pt x="53445" y="26060"/>
                      <a:pt x="53445" y="27272"/>
                    </a:cubicBezTo>
                    <a:cubicBezTo>
                      <a:pt x="52941" y="28484"/>
                      <a:pt x="52436" y="28484"/>
                      <a:pt x="52436" y="29696"/>
                    </a:cubicBezTo>
                    <a:cubicBezTo>
                      <a:pt x="52436" y="30303"/>
                      <a:pt x="52436" y="31515"/>
                      <a:pt x="52436" y="31515"/>
                    </a:cubicBezTo>
                    <a:cubicBezTo>
                      <a:pt x="52436" y="32121"/>
                      <a:pt x="51932" y="32727"/>
                      <a:pt x="51932" y="32727"/>
                    </a:cubicBezTo>
                    <a:cubicBezTo>
                      <a:pt x="51932" y="32727"/>
                      <a:pt x="51932" y="33333"/>
                      <a:pt x="51932" y="34545"/>
                    </a:cubicBezTo>
                    <a:cubicBezTo>
                      <a:pt x="51428" y="35757"/>
                      <a:pt x="51428" y="36363"/>
                      <a:pt x="51428" y="36969"/>
                    </a:cubicBezTo>
                    <a:cubicBezTo>
                      <a:pt x="51428" y="36969"/>
                      <a:pt x="51428" y="36969"/>
                      <a:pt x="50924" y="37575"/>
                    </a:cubicBezTo>
                    <a:cubicBezTo>
                      <a:pt x="50420" y="38181"/>
                      <a:pt x="49411" y="40000"/>
                      <a:pt x="48907" y="40000"/>
                    </a:cubicBezTo>
                    <a:cubicBezTo>
                      <a:pt x="48907" y="40000"/>
                      <a:pt x="48907" y="40000"/>
                      <a:pt x="48403" y="40606"/>
                    </a:cubicBezTo>
                    <a:cubicBezTo>
                      <a:pt x="48403" y="40606"/>
                      <a:pt x="47394" y="42424"/>
                      <a:pt x="46890" y="42424"/>
                    </a:cubicBezTo>
                    <a:cubicBezTo>
                      <a:pt x="46386" y="43030"/>
                      <a:pt x="46890" y="43030"/>
                      <a:pt x="46386" y="43030"/>
                    </a:cubicBezTo>
                    <a:cubicBezTo>
                      <a:pt x="46386" y="42424"/>
                      <a:pt x="45882" y="42424"/>
                      <a:pt x="45882" y="41818"/>
                    </a:cubicBezTo>
                    <a:cubicBezTo>
                      <a:pt x="45882" y="40606"/>
                      <a:pt x="45882" y="40606"/>
                      <a:pt x="46386" y="39393"/>
                    </a:cubicBezTo>
                    <a:cubicBezTo>
                      <a:pt x="46386" y="38787"/>
                      <a:pt x="46890" y="37575"/>
                      <a:pt x="46890" y="37575"/>
                    </a:cubicBezTo>
                    <a:cubicBezTo>
                      <a:pt x="46890" y="37575"/>
                      <a:pt x="47394" y="36969"/>
                      <a:pt x="46890" y="36969"/>
                    </a:cubicBezTo>
                    <a:cubicBezTo>
                      <a:pt x="46386" y="36969"/>
                      <a:pt x="45882" y="36969"/>
                      <a:pt x="45378" y="36969"/>
                    </a:cubicBezTo>
                    <a:cubicBezTo>
                      <a:pt x="44369" y="36969"/>
                      <a:pt x="43361" y="37575"/>
                      <a:pt x="42857" y="38181"/>
                    </a:cubicBezTo>
                    <a:cubicBezTo>
                      <a:pt x="42352" y="38181"/>
                      <a:pt x="42352" y="38787"/>
                      <a:pt x="41344" y="40000"/>
                    </a:cubicBezTo>
                    <a:cubicBezTo>
                      <a:pt x="40336" y="40606"/>
                      <a:pt x="40336" y="40606"/>
                      <a:pt x="40336" y="40606"/>
                    </a:cubicBezTo>
                    <a:cubicBezTo>
                      <a:pt x="39831" y="41818"/>
                      <a:pt x="39831" y="41818"/>
                      <a:pt x="39831" y="41818"/>
                    </a:cubicBezTo>
                    <a:cubicBezTo>
                      <a:pt x="39831" y="42424"/>
                      <a:pt x="39831" y="42424"/>
                      <a:pt x="39831" y="42424"/>
                    </a:cubicBezTo>
                    <a:cubicBezTo>
                      <a:pt x="39831" y="42424"/>
                      <a:pt x="39831" y="41212"/>
                      <a:pt x="39831" y="41212"/>
                    </a:cubicBezTo>
                    <a:cubicBezTo>
                      <a:pt x="39831" y="41212"/>
                      <a:pt x="39327" y="41212"/>
                      <a:pt x="39327" y="41818"/>
                    </a:cubicBezTo>
                    <a:cubicBezTo>
                      <a:pt x="39327" y="41818"/>
                      <a:pt x="38823" y="42424"/>
                      <a:pt x="38823" y="42424"/>
                    </a:cubicBezTo>
                    <a:cubicBezTo>
                      <a:pt x="38319" y="43030"/>
                      <a:pt x="38319" y="43636"/>
                      <a:pt x="38319" y="44242"/>
                    </a:cubicBezTo>
                    <a:cubicBezTo>
                      <a:pt x="37815" y="44848"/>
                      <a:pt x="37815" y="46060"/>
                      <a:pt x="37310" y="46060"/>
                    </a:cubicBezTo>
                    <a:cubicBezTo>
                      <a:pt x="37310" y="46060"/>
                      <a:pt x="37310" y="46666"/>
                      <a:pt x="37310" y="46666"/>
                    </a:cubicBezTo>
                    <a:cubicBezTo>
                      <a:pt x="36806" y="46666"/>
                      <a:pt x="36302" y="47272"/>
                      <a:pt x="36302" y="47272"/>
                    </a:cubicBezTo>
                    <a:cubicBezTo>
                      <a:pt x="36302" y="47878"/>
                      <a:pt x="35798" y="46666"/>
                      <a:pt x="35798" y="45454"/>
                    </a:cubicBezTo>
                    <a:cubicBezTo>
                      <a:pt x="36302" y="44848"/>
                      <a:pt x="36302" y="44848"/>
                      <a:pt x="36302" y="44242"/>
                    </a:cubicBezTo>
                    <a:cubicBezTo>
                      <a:pt x="36806" y="44242"/>
                      <a:pt x="36806" y="43030"/>
                      <a:pt x="37310" y="43030"/>
                    </a:cubicBezTo>
                    <a:cubicBezTo>
                      <a:pt x="37310" y="43030"/>
                      <a:pt x="37310" y="43636"/>
                      <a:pt x="37310" y="42424"/>
                    </a:cubicBezTo>
                    <a:cubicBezTo>
                      <a:pt x="37815" y="41212"/>
                      <a:pt x="37815" y="40606"/>
                      <a:pt x="37815" y="40606"/>
                    </a:cubicBezTo>
                    <a:cubicBezTo>
                      <a:pt x="37815" y="40606"/>
                      <a:pt x="37815" y="40606"/>
                      <a:pt x="37815" y="40000"/>
                    </a:cubicBezTo>
                    <a:cubicBezTo>
                      <a:pt x="37310" y="39393"/>
                      <a:pt x="37310" y="40000"/>
                      <a:pt x="37310" y="39393"/>
                    </a:cubicBezTo>
                    <a:cubicBezTo>
                      <a:pt x="37815" y="38787"/>
                      <a:pt x="37815" y="38181"/>
                      <a:pt x="37815" y="37575"/>
                    </a:cubicBezTo>
                    <a:cubicBezTo>
                      <a:pt x="38319" y="37575"/>
                      <a:pt x="38319" y="36969"/>
                      <a:pt x="38319" y="36969"/>
                    </a:cubicBezTo>
                    <a:cubicBezTo>
                      <a:pt x="38319" y="36969"/>
                      <a:pt x="38319" y="36969"/>
                      <a:pt x="38319" y="36363"/>
                    </a:cubicBezTo>
                    <a:cubicBezTo>
                      <a:pt x="38319" y="36363"/>
                      <a:pt x="37815" y="35757"/>
                      <a:pt x="37815" y="35757"/>
                    </a:cubicBezTo>
                    <a:cubicBezTo>
                      <a:pt x="37815" y="35757"/>
                      <a:pt x="37815" y="35151"/>
                      <a:pt x="37815" y="35151"/>
                    </a:cubicBezTo>
                    <a:cubicBezTo>
                      <a:pt x="37815" y="35151"/>
                      <a:pt x="38319" y="34545"/>
                      <a:pt x="38319" y="33939"/>
                    </a:cubicBezTo>
                    <a:cubicBezTo>
                      <a:pt x="37815" y="33939"/>
                      <a:pt x="37815" y="33333"/>
                      <a:pt x="37310" y="32727"/>
                    </a:cubicBezTo>
                    <a:cubicBezTo>
                      <a:pt x="36806" y="32727"/>
                      <a:pt x="36806" y="32727"/>
                      <a:pt x="36806" y="32121"/>
                    </a:cubicBezTo>
                    <a:cubicBezTo>
                      <a:pt x="36806" y="32121"/>
                      <a:pt x="35798" y="31515"/>
                      <a:pt x="35798" y="31515"/>
                    </a:cubicBezTo>
                    <a:cubicBezTo>
                      <a:pt x="35798" y="31515"/>
                      <a:pt x="36302" y="30303"/>
                      <a:pt x="36302" y="30303"/>
                    </a:cubicBezTo>
                    <a:cubicBezTo>
                      <a:pt x="36302" y="30303"/>
                      <a:pt x="36302" y="29696"/>
                      <a:pt x="36806" y="29696"/>
                    </a:cubicBezTo>
                    <a:cubicBezTo>
                      <a:pt x="36806" y="30303"/>
                      <a:pt x="36806" y="30909"/>
                      <a:pt x="36806" y="30909"/>
                    </a:cubicBezTo>
                    <a:cubicBezTo>
                      <a:pt x="36806" y="31515"/>
                      <a:pt x="38319" y="32121"/>
                      <a:pt x="38319" y="32121"/>
                    </a:cubicBezTo>
                    <a:cubicBezTo>
                      <a:pt x="38319" y="32121"/>
                      <a:pt x="39327" y="31515"/>
                      <a:pt x="39327" y="31515"/>
                    </a:cubicBezTo>
                    <a:cubicBezTo>
                      <a:pt x="39831" y="31515"/>
                      <a:pt x="39831" y="30303"/>
                      <a:pt x="39831" y="30303"/>
                    </a:cubicBezTo>
                    <a:cubicBezTo>
                      <a:pt x="39831" y="30303"/>
                      <a:pt x="39327" y="30303"/>
                      <a:pt x="39831" y="29696"/>
                    </a:cubicBezTo>
                    <a:cubicBezTo>
                      <a:pt x="40336" y="29696"/>
                      <a:pt x="41344" y="29090"/>
                      <a:pt x="41344" y="29090"/>
                    </a:cubicBezTo>
                    <a:cubicBezTo>
                      <a:pt x="41344" y="28484"/>
                      <a:pt x="41848" y="28484"/>
                      <a:pt x="41848" y="28484"/>
                    </a:cubicBezTo>
                    <a:cubicBezTo>
                      <a:pt x="41848" y="28484"/>
                      <a:pt x="42352" y="27878"/>
                      <a:pt x="42352" y="27878"/>
                    </a:cubicBezTo>
                    <a:cubicBezTo>
                      <a:pt x="42352" y="27272"/>
                      <a:pt x="42857" y="27272"/>
                      <a:pt x="42352" y="26666"/>
                    </a:cubicBezTo>
                    <a:cubicBezTo>
                      <a:pt x="42352" y="26666"/>
                      <a:pt x="42352" y="26060"/>
                      <a:pt x="42352" y="25454"/>
                    </a:cubicBezTo>
                    <a:cubicBezTo>
                      <a:pt x="42352" y="25454"/>
                      <a:pt x="43361" y="26060"/>
                      <a:pt x="42352" y="24848"/>
                    </a:cubicBezTo>
                    <a:cubicBezTo>
                      <a:pt x="41344" y="24242"/>
                      <a:pt x="40336" y="23636"/>
                      <a:pt x="40840" y="23636"/>
                    </a:cubicBezTo>
                    <a:cubicBezTo>
                      <a:pt x="41344" y="23636"/>
                      <a:pt x="41848" y="23636"/>
                      <a:pt x="41848" y="23636"/>
                    </a:cubicBezTo>
                    <a:cubicBezTo>
                      <a:pt x="42352" y="23636"/>
                      <a:pt x="42857" y="24242"/>
                      <a:pt x="42857" y="23636"/>
                    </a:cubicBezTo>
                    <a:cubicBezTo>
                      <a:pt x="43361" y="23636"/>
                      <a:pt x="43361" y="23636"/>
                      <a:pt x="43361" y="23030"/>
                    </a:cubicBezTo>
                    <a:cubicBezTo>
                      <a:pt x="42857" y="22424"/>
                      <a:pt x="42857" y="22424"/>
                      <a:pt x="42857" y="22424"/>
                    </a:cubicBezTo>
                    <a:cubicBezTo>
                      <a:pt x="42352" y="21818"/>
                      <a:pt x="42352" y="21818"/>
                      <a:pt x="41848" y="21818"/>
                    </a:cubicBezTo>
                    <a:cubicBezTo>
                      <a:pt x="41848" y="21818"/>
                      <a:pt x="41344" y="22424"/>
                      <a:pt x="41848" y="21212"/>
                    </a:cubicBezTo>
                    <a:cubicBezTo>
                      <a:pt x="41848" y="20000"/>
                      <a:pt x="41848" y="20000"/>
                      <a:pt x="41848" y="19393"/>
                    </a:cubicBezTo>
                    <a:cubicBezTo>
                      <a:pt x="41848" y="19393"/>
                      <a:pt x="42857" y="19393"/>
                      <a:pt x="41848" y="19393"/>
                    </a:cubicBezTo>
                    <a:cubicBezTo>
                      <a:pt x="41344" y="18787"/>
                      <a:pt x="41344" y="18787"/>
                      <a:pt x="41344" y="18787"/>
                    </a:cubicBezTo>
                    <a:cubicBezTo>
                      <a:pt x="40840" y="18787"/>
                      <a:pt x="41344" y="18787"/>
                      <a:pt x="40336" y="18787"/>
                    </a:cubicBezTo>
                    <a:cubicBezTo>
                      <a:pt x="39831" y="18787"/>
                      <a:pt x="40336" y="17575"/>
                      <a:pt x="40336" y="17575"/>
                    </a:cubicBezTo>
                    <a:cubicBezTo>
                      <a:pt x="40336" y="16969"/>
                      <a:pt x="40840" y="14545"/>
                      <a:pt x="40840" y="14545"/>
                    </a:cubicBezTo>
                    <a:cubicBezTo>
                      <a:pt x="40336" y="13939"/>
                      <a:pt x="40336" y="13939"/>
                      <a:pt x="40336" y="13939"/>
                    </a:cubicBezTo>
                    <a:cubicBezTo>
                      <a:pt x="40336" y="13939"/>
                      <a:pt x="39831" y="12727"/>
                      <a:pt x="39831" y="12727"/>
                    </a:cubicBezTo>
                    <a:cubicBezTo>
                      <a:pt x="39831" y="12121"/>
                      <a:pt x="39831" y="11515"/>
                      <a:pt x="39327" y="11515"/>
                    </a:cubicBezTo>
                    <a:cubicBezTo>
                      <a:pt x="39327" y="11515"/>
                      <a:pt x="38823" y="10909"/>
                      <a:pt x="38823" y="10909"/>
                    </a:cubicBezTo>
                    <a:cubicBezTo>
                      <a:pt x="38823" y="10909"/>
                      <a:pt x="38319" y="10909"/>
                      <a:pt x="38319" y="10303"/>
                    </a:cubicBezTo>
                    <a:cubicBezTo>
                      <a:pt x="38319" y="9696"/>
                      <a:pt x="38319" y="9090"/>
                      <a:pt x="38319" y="9090"/>
                    </a:cubicBezTo>
                    <a:cubicBezTo>
                      <a:pt x="38319" y="8484"/>
                      <a:pt x="38319" y="7878"/>
                      <a:pt x="38319" y="7878"/>
                    </a:cubicBezTo>
                    <a:cubicBezTo>
                      <a:pt x="37310" y="4848"/>
                      <a:pt x="37310" y="4848"/>
                      <a:pt x="37310" y="4848"/>
                    </a:cubicBezTo>
                    <a:cubicBezTo>
                      <a:pt x="37310" y="4242"/>
                      <a:pt x="37310" y="4242"/>
                      <a:pt x="37310" y="4242"/>
                    </a:cubicBezTo>
                    <a:cubicBezTo>
                      <a:pt x="36806" y="3030"/>
                      <a:pt x="36806" y="3030"/>
                      <a:pt x="36806" y="3030"/>
                    </a:cubicBezTo>
                    <a:cubicBezTo>
                      <a:pt x="36302" y="3030"/>
                      <a:pt x="36302" y="3030"/>
                      <a:pt x="36302" y="3030"/>
                    </a:cubicBezTo>
                    <a:cubicBezTo>
                      <a:pt x="36302" y="1818"/>
                      <a:pt x="36302" y="1818"/>
                      <a:pt x="36302" y="1818"/>
                    </a:cubicBezTo>
                    <a:cubicBezTo>
                      <a:pt x="36302" y="1818"/>
                      <a:pt x="35798" y="1818"/>
                      <a:pt x="35798" y="2424"/>
                    </a:cubicBezTo>
                    <a:cubicBezTo>
                      <a:pt x="35798" y="2424"/>
                      <a:pt x="35798" y="3030"/>
                      <a:pt x="35294" y="3030"/>
                    </a:cubicBezTo>
                    <a:cubicBezTo>
                      <a:pt x="34789" y="3030"/>
                      <a:pt x="34285" y="2424"/>
                      <a:pt x="34285" y="2424"/>
                    </a:cubicBezTo>
                    <a:cubicBezTo>
                      <a:pt x="34285" y="2424"/>
                      <a:pt x="34285" y="1818"/>
                      <a:pt x="34285" y="1212"/>
                    </a:cubicBezTo>
                    <a:cubicBezTo>
                      <a:pt x="33781" y="1212"/>
                      <a:pt x="32268" y="0"/>
                      <a:pt x="32268" y="0"/>
                    </a:cubicBezTo>
                    <a:cubicBezTo>
                      <a:pt x="32268" y="0"/>
                      <a:pt x="32268" y="0"/>
                      <a:pt x="32268" y="606"/>
                    </a:cubicBezTo>
                    <a:cubicBezTo>
                      <a:pt x="32268" y="606"/>
                      <a:pt x="31764" y="1212"/>
                      <a:pt x="31764" y="606"/>
                    </a:cubicBezTo>
                    <a:cubicBezTo>
                      <a:pt x="31260" y="606"/>
                      <a:pt x="30252" y="0"/>
                      <a:pt x="30252" y="0"/>
                    </a:cubicBezTo>
                    <a:cubicBezTo>
                      <a:pt x="30252" y="0"/>
                      <a:pt x="30252" y="606"/>
                      <a:pt x="30252" y="606"/>
                    </a:cubicBezTo>
                    <a:cubicBezTo>
                      <a:pt x="30252" y="1212"/>
                      <a:pt x="30756" y="1818"/>
                      <a:pt x="30756" y="1818"/>
                    </a:cubicBezTo>
                    <a:cubicBezTo>
                      <a:pt x="30252" y="1818"/>
                      <a:pt x="29747" y="1818"/>
                      <a:pt x="29747" y="1818"/>
                    </a:cubicBezTo>
                    <a:cubicBezTo>
                      <a:pt x="29747" y="1818"/>
                      <a:pt x="29747" y="1818"/>
                      <a:pt x="29243" y="1818"/>
                    </a:cubicBezTo>
                    <a:cubicBezTo>
                      <a:pt x="29243" y="1212"/>
                      <a:pt x="28739" y="1212"/>
                      <a:pt x="28739" y="1212"/>
                    </a:cubicBezTo>
                    <a:cubicBezTo>
                      <a:pt x="28739" y="1818"/>
                      <a:pt x="28235" y="1818"/>
                      <a:pt x="28235" y="3030"/>
                    </a:cubicBezTo>
                    <a:cubicBezTo>
                      <a:pt x="28739" y="3636"/>
                      <a:pt x="28235" y="3636"/>
                      <a:pt x="28739" y="4242"/>
                    </a:cubicBezTo>
                    <a:cubicBezTo>
                      <a:pt x="29243" y="4242"/>
                      <a:pt x="29243" y="4242"/>
                      <a:pt x="29747" y="4848"/>
                    </a:cubicBezTo>
                    <a:cubicBezTo>
                      <a:pt x="30252" y="4848"/>
                      <a:pt x="30252" y="4848"/>
                      <a:pt x="30756" y="4848"/>
                    </a:cubicBezTo>
                    <a:cubicBezTo>
                      <a:pt x="30756" y="4848"/>
                      <a:pt x="31260" y="4848"/>
                      <a:pt x="31764" y="4848"/>
                    </a:cubicBezTo>
                    <a:cubicBezTo>
                      <a:pt x="31764" y="4848"/>
                      <a:pt x="32268" y="4242"/>
                      <a:pt x="32268" y="4242"/>
                    </a:cubicBezTo>
                    <a:cubicBezTo>
                      <a:pt x="32268" y="4242"/>
                      <a:pt x="32268" y="4848"/>
                      <a:pt x="32268" y="4848"/>
                    </a:cubicBezTo>
                    <a:cubicBezTo>
                      <a:pt x="32268" y="4848"/>
                      <a:pt x="31764" y="4848"/>
                      <a:pt x="32268" y="5454"/>
                    </a:cubicBezTo>
                    <a:cubicBezTo>
                      <a:pt x="32268" y="5454"/>
                      <a:pt x="32268" y="5454"/>
                      <a:pt x="32268" y="5454"/>
                    </a:cubicBezTo>
                    <a:cubicBezTo>
                      <a:pt x="32773" y="6060"/>
                      <a:pt x="32773" y="6060"/>
                      <a:pt x="32773" y="6060"/>
                    </a:cubicBezTo>
                    <a:cubicBezTo>
                      <a:pt x="32773" y="6060"/>
                      <a:pt x="32773" y="6060"/>
                      <a:pt x="32773" y="6060"/>
                    </a:cubicBezTo>
                    <a:cubicBezTo>
                      <a:pt x="32773" y="6060"/>
                      <a:pt x="32773" y="6666"/>
                      <a:pt x="32773" y="6666"/>
                    </a:cubicBezTo>
                    <a:cubicBezTo>
                      <a:pt x="32773" y="7272"/>
                      <a:pt x="32773" y="7272"/>
                      <a:pt x="33277" y="7272"/>
                    </a:cubicBezTo>
                    <a:cubicBezTo>
                      <a:pt x="33781" y="7878"/>
                      <a:pt x="33781" y="7272"/>
                      <a:pt x="33781" y="7272"/>
                    </a:cubicBezTo>
                    <a:cubicBezTo>
                      <a:pt x="33781" y="7272"/>
                      <a:pt x="34789" y="8484"/>
                      <a:pt x="34285" y="8484"/>
                    </a:cubicBezTo>
                    <a:cubicBezTo>
                      <a:pt x="34285" y="8484"/>
                      <a:pt x="33781" y="7878"/>
                      <a:pt x="34285" y="8484"/>
                    </a:cubicBezTo>
                    <a:cubicBezTo>
                      <a:pt x="34789" y="9090"/>
                      <a:pt x="35294" y="9090"/>
                      <a:pt x="35294" y="9090"/>
                    </a:cubicBezTo>
                    <a:cubicBezTo>
                      <a:pt x="35294" y="9090"/>
                      <a:pt x="34789" y="9696"/>
                      <a:pt x="33781" y="9090"/>
                    </a:cubicBezTo>
                    <a:cubicBezTo>
                      <a:pt x="33277" y="9090"/>
                      <a:pt x="33277" y="9090"/>
                      <a:pt x="33277" y="9090"/>
                    </a:cubicBezTo>
                    <a:cubicBezTo>
                      <a:pt x="33277" y="9090"/>
                      <a:pt x="32773" y="8484"/>
                      <a:pt x="32773" y="8484"/>
                    </a:cubicBezTo>
                    <a:cubicBezTo>
                      <a:pt x="32268" y="7878"/>
                      <a:pt x="32268" y="7272"/>
                      <a:pt x="32268" y="7272"/>
                    </a:cubicBezTo>
                    <a:cubicBezTo>
                      <a:pt x="32268" y="7272"/>
                      <a:pt x="31764" y="6666"/>
                      <a:pt x="31260" y="6666"/>
                    </a:cubicBezTo>
                    <a:cubicBezTo>
                      <a:pt x="30756" y="6060"/>
                      <a:pt x="30252" y="6666"/>
                      <a:pt x="29747" y="6666"/>
                    </a:cubicBezTo>
                    <a:cubicBezTo>
                      <a:pt x="29747" y="6666"/>
                      <a:pt x="29243" y="7272"/>
                      <a:pt x="28739" y="7272"/>
                    </a:cubicBezTo>
                    <a:cubicBezTo>
                      <a:pt x="28739" y="7272"/>
                      <a:pt x="28739" y="7878"/>
                      <a:pt x="28739" y="8484"/>
                    </a:cubicBezTo>
                    <a:cubicBezTo>
                      <a:pt x="29243" y="9090"/>
                      <a:pt x="30252" y="11515"/>
                      <a:pt x="30252" y="11515"/>
                    </a:cubicBezTo>
                    <a:cubicBezTo>
                      <a:pt x="30252" y="11515"/>
                      <a:pt x="31260" y="12727"/>
                      <a:pt x="31260" y="12727"/>
                    </a:cubicBezTo>
                    <a:cubicBezTo>
                      <a:pt x="31260" y="12727"/>
                      <a:pt x="31764" y="13939"/>
                      <a:pt x="31764" y="13939"/>
                    </a:cubicBezTo>
                    <a:cubicBezTo>
                      <a:pt x="31764" y="13939"/>
                      <a:pt x="31764" y="13939"/>
                      <a:pt x="32268" y="14545"/>
                    </a:cubicBezTo>
                    <a:cubicBezTo>
                      <a:pt x="32773" y="14545"/>
                      <a:pt x="32268" y="14545"/>
                      <a:pt x="32268" y="14545"/>
                    </a:cubicBezTo>
                    <a:cubicBezTo>
                      <a:pt x="32268" y="15151"/>
                      <a:pt x="31764" y="15757"/>
                      <a:pt x="31764" y="16363"/>
                    </a:cubicBezTo>
                    <a:cubicBezTo>
                      <a:pt x="31764" y="16363"/>
                      <a:pt x="31764" y="15757"/>
                      <a:pt x="31764" y="16363"/>
                    </a:cubicBezTo>
                    <a:cubicBezTo>
                      <a:pt x="31764" y="17575"/>
                      <a:pt x="31764" y="18787"/>
                      <a:pt x="31764" y="18787"/>
                    </a:cubicBezTo>
                    <a:cubicBezTo>
                      <a:pt x="31260" y="20000"/>
                      <a:pt x="31260" y="20000"/>
                      <a:pt x="31260" y="20000"/>
                    </a:cubicBezTo>
                    <a:cubicBezTo>
                      <a:pt x="30756" y="20606"/>
                      <a:pt x="30756" y="20606"/>
                      <a:pt x="30756" y="20606"/>
                    </a:cubicBezTo>
                    <a:cubicBezTo>
                      <a:pt x="30756" y="20606"/>
                      <a:pt x="30756" y="20606"/>
                      <a:pt x="30756" y="20606"/>
                    </a:cubicBezTo>
                    <a:cubicBezTo>
                      <a:pt x="30252" y="20606"/>
                      <a:pt x="30756" y="20000"/>
                      <a:pt x="30756" y="20000"/>
                    </a:cubicBezTo>
                    <a:cubicBezTo>
                      <a:pt x="30756" y="19393"/>
                      <a:pt x="30756" y="19393"/>
                      <a:pt x="30756" y="19393"/>
                    </a:cubicBezTo>
                    <a:cubicBezTo>
                      <a:pt x="31260" y="18181"/>
                      <a:pt x="31260" y="18181"/>
                      <a:pt x="31260" y="18181"/>
                    </a:cubicBezTo>
                    <a:cubicBezTo>
                      <a:pt x="31260" y="18181"/>
                      <a:pt x="30756" y="17575"/>
                      <a:pt x="30252" y="17575"/>
                    </a:cubicBezTo>
                    <a:cubicBezTo>
                      <a:pt x="30252" y="16969"/>
                      <a:pt x="30252" y="17575"/>
                      <a:pt x="29747" y="17575"/>
                    </a:cubicBezTo>
                    <a:cubicBezTo>
                      <a:pt x="29747" y="17575"/>
                      <a:pt x="29243" y="18787"/>
                      <a:pt x="29243" y="18787"/>
                    </a:cubicBezTo>
                    <a:cubicBezTo>
                      <a:pt x="29243" y="18787"/>
                      <a:pt x="28739" y="18787"/>
                      <a:pt x="29243" y="18181"/>
                    </a:cubicBezTo>
                    <a:cubicBezTo>
                      <a:pt x="29243" y="18181"/>
                      <a:pt x="29243" y="16969"/>
                      <a:pt x="29747" y="16969"/>
                    </a:cubicBezTo>
                    <a:cubicBezTo>
                      <a:pt x="29747" y="16969"/>
                      <a:pt x="29747" y="16969"/>
                      <a:pt x="29747" y="16969"/>
                    </a:cubicBezTo>
                    <a:cubicBezTo>
                      <a:pt x="29747" y="16363"/>
                      <a:pt x="30252" y="16363"/>
                      <a:pt x="30252" y="15757"/>
                    </a:cubicBezTo>
                    <a:cubicBezTo>
                      <a:pt x="30252" y="15151"/>
                      <a:pt x="30252" y="15151"/>
                      <a:pt x="30252" y="14545"/>
                    </a:cubicBezTo>
                    <a:cubicBezTo>
                      <a:pt x="29747" y="14545"/>
                      <a:pt x="29747" y="13939"/>
                      <a:pt x="29747" y="13333"/>
                    </a:cubicBezTo>
                    <a:cubicBezTo>
                      <a:pt x="29243" y="13333"/>
                      <a:pt x="28739" y="13939"/>
                      <a:pt x="28739" y="13939"/>
                    </a:cubicBezTo>
                    <a:cubicBezTo>
                      <a:pt x="28739" y="14545"/>
                      <a:pt x="28739" y="14545"/>
                      <a:pt x="28739" y="14545"/>
                    </a:cubicBezTo>
                    <a:cubicBezTo>
                      <a:pt x="28235" y="15151"/>
                      <a:pt x="28235" y="15151"/>
                      <a:pt x="27731" y="15757"/>
                    </a:cubicBezTo>
                    <a:cubicBezTo>
                      <a:pt x="27226" y="16363"/>
                      <a:pt x="27226" y="16363"/>
                      <a:pt x="27226" y="16363"/>
                    </a:cubicBezTo>
                    <a:cubicBezTo>
                      <a:pt x="27226" y="16363"/>
                      <a:pt x="27731" y="15151"/>
                      <a:pt x="27731" y="15151"/>
                    </a:cubicBezTo>
                    <a:cubicBezTo>
                      <a:pt x="27731" y="15151"/>
                      <a:pt x="28235" y="14545"/>
                      <a:pt x="27731" y="14545"/>
                    </a:cubicBezTo>
                    <a:cubicBezTo>
                      <a:pt x="27731" y="14545"/>
                      <a:pt x="27731" y="14545"/>
                      <a:pt x="27731" y="13939"/>
                    </a:cubicBezTo>
                    <a:cubicBezTo>
                      <a:pt x="27731" y="13939"/>
                      <a:pt x="27731" y="13333"/>
                      <a:pt x="27731" y="13333"/>
                    </a:cubicBezTo>
                    <a:cubicBezTo>
                      <a:pt x="27731" y="13333"/>
                      <a:pt x="28235" y="13333"/>
                      <a:pt x="27731" y="13333"/>
                    </a:cubicBezTo>
                    <a:cubicBezTo>
                      <a:pt x="27226" y="13333"/>
                      <a:pt x="27226" y="13333"/>
                      <a:pt x="27226" y="13333"/>
                    </a:cubicBezTo>
                    <a:cubicBezTo>
                      <a:pt x="27226" y="13333"/>
                      <a:pt x="26722" y="13333"/>
                      <a:pt x="26722" y="13333"/>
                    </a:cubicBezTo>
                    <a:cubicBezTo>
                      <a:pt x="26722" y="12727"/>
                      <a:pt x="27226" y="12727"/>
                      <a:pt x="27226" y="12727"/>
                    </a:cubicBezTo>
                    <a:cubicBezTo>
                      <a:pt x="27226" y="12121"/>
                      <a:pt x="27731" y="11515"/>
                      <a:pt x="27731" y="11515"/>
                    </a:cubicBezTo>
                    <a:cubicBezTo>
                      <a:pt x="27731" y="11515"/>
                      <a:pt x="27226" y="10909"/>
                      <a:pt x="27226" y="10909"/>
                    </a:cubicBezTo>
                    <a:cubicBezTo>
                      <a:pt x="26722" y="10303"/>
                      <a:pt x="26722" y="9696"/>
                      <a:pt x="26722" y="9696"/>
                    </a:cubicBezTo>
                    <a:cubicBezTo>
                      <a:pt x="26722" y="9696"/>
                      <a:pt x="26722" y="10909"/>
                      <a:pt x="26722" y="9090"/>
                    </a:cubicBezTo>
                    <a:cubicBezTo>
                      <a:pt x="26218" y="7272"/>
                      <a:pt x="26218" y="7272"/>
                      <a:pt x="26218" y="7272"/>
                    </a:cubicBezTo>
                    <a:cubicBezTo>
                      <a:pt x="25714" y="6666"/>
                      <a:pt x="25714" y="6666"/>
                      <a:pt x="25714" y="6666"/>
                    </a:cubicBezTo>
                    <a:cubicBezTo>
                      <a:pt x="25714" y="6666"/>
                      <a:pt x="25714" y="6060"/>
                      <a:pt x="25210" y="6060"/>
                    </a:cubicBezTo>
                    <a:cubicBezTo>
                      <a:pt x="25210" y="5454"/>
                      <a:pt x="24201" y="4848"/>
                      <a:pt x="24201" y="4848"/>
                    </a:cubicBezTo>
                    <a:cubicBezTo>
                      <a:pt x="24201" y="4242"/>
                      <a:pt x="24201" y="4242"/>
                      <a:pt x="24201" y="4242"/>
                    </a:cubicBezTo>
                    <a:cubicBezTo>
                      <a:pt x="24201" y="4242"/>
                      <a:pt x="24201" y="3636"/>
                      <a:pt x="24201" y="3636"/>
                    </a:cubicBezTo>
                    <a:cubicBezTo>
                      <a:pt x="23697" y="3636"/>
                      <a:pt x="23193" y="3030"/>
                      <a:pt x="23193" y="3636"/>
                    </a:cubicBezTo>
                    <a:cubicBezTo>
                      <a:pt x="23193" y="4242"/>
                      <a:pt x="23193" y="4242"/>
                      <a:pt x="23193" y="4848"/>
                    </a:cubicBezTo>
                    <a:cubicBezTo>
                      <a:pt x="22689" y="4848"/>
                      <a:pt x="21680" y="4848"/>
                      <a:pt x="21680" y="4848"/>
                    </a:cubicBezTo>
                    <a:cubicBezTo>
                      <a:pt x="21680" y="4848"/>
                      <a:pt x="21680" y="5454"/>
                      <a:pt x="21680" y="5454"/>
                    </a:cubicBezTo>
                    <a:cubicBezTo>
                      <a:pt x="20672" y="6060"/>
                      <a:pt x="20672" y="6060"/>
                      <a:pt x="20672" y="6060"/>
                    </a:cubicBezTo>
                    <a:cubicBezTo>
                      <a:pt x="20672" y="6060"/>
                      <a:pt x="20672" y="5454"/>
                      <a:pt x="20672" y="6060"/>
                    </a:cubicBezTo>
                    <a:cubicBezTo>
                      <a:pt x="21176" y="6666"/>
                      <a:pt x="21176" y="7272"/>
                      <a:pt x="21176" y="7878"/>
                    </a:cubicBezTo>
                    <a:cubicBezTo>
                      <a:pt x="21176" y="7878"/>
                      <a:pt x="22184" y="8484"/>
                      <a:pt x="21680" y="8484"/>
                    </a:cubicBezTo>
                    <a:cubicBezTo>
                      <a:pt x="21680" y="8484"/>
                      <a:pt x="20672" y="8484"/>
                      <a:pt x="20672" y="8484"/>
                    </a:cubicBezTo>
                    <a:cubicBezTo>
                      <a:pt x="20672" y="8484"/>
                      <a:pt x="20168" y="7878"/>
                      <a:pt x="20168" y="7272"/>
                    </a:cubicBezTo>
                    <a:cubicBezTo>
                      <a:pt x="20168" y="7272"/>
                      <a:pt x="19663" y="6666"/>
                      <a:pt x="19159" y="6666"/>
                    </a:cubicBezTo>
                    <a:cubicBezTo>
                      <a:pt x="19159" y="6666"/>
                      <a:pt x="18655" y="6666"/>
                      <a:pt x="18151" y="7272"/>
                    </a:cubicBezTo>
                    <a:cubicBezTo>
                      <a:pt x="18151" y="7878"/>
                      <a:pt x="18151" y="7272"/>
                      <a:pt x="18151" y="8484"/>
                    </a:cubicBezTo>
                    <a:cubicBezTo>
                      <a:pt x="18151" y="9696"/>
                      <a:pt x="18151" y="10909"/>
                      <a:pt x="18151" y="10909"/>
                    </a:cubicBezTo>
                    <a:cubicBezTo>
                      <a:pt x="18151" y="10909"/>
                      <a:pt x="18655" y="11515"/>
                      <a:pt x="19159" y="12121"/>
                    </a:cubicBezTo>
                    <a:cubicBezTo>
                      <a:pt x="19159" y="12121"/>
                      <a:pt x="19663" y="13939"/>
                      <a:pt x="19663" y="13939"/>
                    </a:cubicBezTo>
                    <a:cubicBezTo>
                      <a:pt x="19663" y="14545"/>
                      <a:pt x="20168" y="15151"/>
                      <a:pt x="20168" y="15151"/>
                    </a:cubicBezTo>
                    <a:cubicBezTo>
                      <a:pt x="20168" y="15151"/>
                      <a:pt x="17647" y="13939"/>
                      <a:pt x="17647" y="13333"/>
                    </a:cubicBezTo>
                    <a:cubicBezTo>
                      <a:pt x="17647" y="12727"/>
                      <a:pt x="17647" y="11515"/>
                      <a:pt x="17142" y="11515"/>
                    </a:cubicBezTo>
                    <a:cubicBezTo>
                      <a:pt x="17142" y="11515"/>
                      <a:pt x="17142" y="10909"/>
                      <a:pt x="16638" y="11515"/>
                    </a:cubicBezTo>
                    <a:cubicBezTo>
                      <a:pt x="16134" y="11515"/>
                      <a:pt x="16134" y="11515"/>
                      <a:pt x="15630" y="11515"/>
                    </a:cubicBezTo>
                    <a:cubicBezTo>
                      <a:pt x="15630" y="12121"/>
                      <a:pt x="15630" y="12727"/>
                      <a:pt x="15630" y="12727"/>
                    </a:cubicBezTo>
                    <a:cubicBezTo>
                      <a:pt x="15630" y="12727"/>
                      <a:pt x="15630" y="13333"/>
                      <a:pt x="15630" y="13939"/>
                    </a:cubicBezTo>
                    <a:cubicBezTo>
                      <a:pt x="16134" y="15151"/>
                      <a:pt x="16134" y="15151"/>
                      <a:pt x="16134" y="15757"/>
                    </a:cubicBezTo>
                    <a:cubicBezTo>
                      <a:pt x="16638" y="16363"/>
                      <a:pt x="17142" y="16363"/>
                      <a:pt x="17142" y="16969"/>
                    </a:cubicBezTo>
                    <a:cubicBezTo>
                      <a:pt x="17142" y="16969"/>
                      <a:pt x="17647" y="17575"/>
                      <a:pt x="17647" y="17575"/>
                    </a:cubicBezTo>
                    <a:cubicBezTo>
                      <a:pt x="17647" y="17575"/>
                      <a:pt x="17142" y="18787"/>
                      <a:pt x="17142" y="18787"/>
                    </a:cubicBezTo>
                    <a:cubicBezTo>
                      <a:pt x="17142" y="19393"/>
                      <a:pt x="16638" y="20000"/>
                      <a:pt x="16638" y="20000"/>
                    </a:cubicBezTo>
                    <a:cubicBezTo>
                      <a:pt x="16638" y="20000"/>
                      <a:pt x="17647" y="20606"/>
                      <a:pt x="17647" y="20606"/>
                    </a:cubicBezTo>
                    <a:cubicBezTo>
                      <a:pt x="17647" y="20606"/>
                      <a:pt x="18151" y="21212"/>
                      <a:pt x="17647" y="21818"/>
                    </a:cubicBezTo>
                    <a:cubicBezTo>
                      <a:pt x="17142" y="21818"/>
                      <a:pt x="17142" y="21818"/>
                      <a:pt x="16638" y="21818"/>
                    </a:cubicBezTo>
                    <a:cubicBezTo>
                      <a:pt x="16638" y="21212"/>
                      <a:pt x="16134" y="21818"/>
                      <a:pt x="16134" y="20606"/>
                    </a:cubicBezTo>
                    <a:cubicBezTo>
                      <a:pt x="16638" y="20000"/>
                      <a:pt x="16638" y="19393"/>
                      <a:pt x="16638" y="19393"/>
                    </a:cubicBezTo>
                    <a:cubicBezTo>
                      <a:pt x="16134" y="19393"/>
                      <a:pt x="15630" y="18181"/>
                      <a:pt x="15630" y="18181"/>
                    </a:cubicBezTo>
                    <a:cubicBezTo>
                      <a:pt x="15630" y="18181"/>
                      <a:pt x="16638" y="20000"/>
                      <a:pt x="15126" y="16969"/>
                    </a:cubicBezTo>
                    <a:cubicBezTo>
                      <a:pt x="14117" y="14545"/>
                      <a:pt x="14117" y="14545"/>
                      <a:pt x="14117" y="14545"/>
                    </a:cubicBezTo>
                    <a:cubicBezTo>
                      <a:pt x="14117" y="13333"/>
                      <a:pt x="14117" y="13333"/>
                      <a:pt x="14117" y="13333"/>
                    </a:cubicBezTo>
                    <a:cubicBezTo>
                      <a:pt x="14117" y="13333"/>
                      <a:pt x="13613" y="13333"/>
                      <a:pt x="13613" y="13333"/>
                    </a:cubicBezTo>
                    <a:cubicBezTo>
                      <a:pt x="13613" y="13333"/>
                      <a:pt x="13109" y="12727"/>
                      <a:pt x="13109" y="12727"/>
                    </a:cubicBezTo>
                    <a:cubicBezTo>
                      <a:pt x="13109" y="12727"/>
                      <a:pt x="12100" y="12727"/>
                      <a:pt x="12100" y="12727"/>
                    </a:cubicBezTo>
                    <a:cubicBezTo>
                      <a:pt x="12100" y="13333"/>
                      <a:pt x="12100" y="13333"/>
                      <a:pt x="12100" y="13939"/>
                    </a:cubicBezTo>
                    <a:cubicBezTo>
                      <a:pt x="11596" y="13939"/>
                      <a:pt x="11596" y="15151"/>
                      <a:pt x="11596" y="15151"/>
                    </a:cubicBezTo>
                    <a:cubicBezTo>
                      <a:pt x="11092" y="15151"/>
                      <a:pt x="11092" y="16363"/>
                      <a:pt x="11092" y="16363"/>
                    </a:cubicBezTo>
                    <a:cubicBezTo>
                      <a:pt x="11092" y="16363"/>
                      <a:pt x="11596" y="16363"/>
                      <a:pt x="11596" y="16969"/>
                    </a:cubicBezTo>
                    <a:cubicBezTo>
                      <a:pt x="12100" y="17575"/>
                      <a:pt x="12100" y="18181"/>
                      <a:pt x="12100" y="18181"/>
                    </a:cubicBezTo>
                    <a:cubicBezTo>
                      <a:pt x="12100" y="18181"/>
                      <a:pt x="11596" y="17575"/>
                      <a:pt x="11596" y="17575"/>
                    </a:cubicBezTo>
                    <a:cubicBezTo>
                      <a:pt x="11092" y="17575"/>
                      <a:pt x="11092" y="17575"/>
                      <a:pt x="11092" y="17575"/>
                    </a:cubicBezTo>
                    <a:cubicBezTo>
                      <a:pt x="10588" y="18181"/>
                      <a:pt x="10588" y="18181"/>
                      <a:pt x="10588" y="18181"/>
                    </a:cubicBezTo>
                    <a:cubicBezTo>
                      <a:pt x="10588" y="18181"/>
                      <a:pt x="10588" y="18181"/>
                      <a:pt x="10588" y="18181"/>
                    </a:cubicBezTo>
                    <a:cubicBezTo>
                      <a:pt x="10588" y="18181"/>
                      <a:pt x="10588" y="19393"/>
                      <a:pt x="10588" y="19393"/>
                    </a:cubicBezTo>
                    <a:cubicBezTo>
                      <a:pt x="10588" y="19393"/>
                      <a:pt x="11092" y="20000"/>
                      <a:pt x="11092" y="20000"/>
                    </a:cubicBezTo>
                    <a:cubicBezTo>
                      <a:pt x="11092" y="20000"/>
                      <a:pt x="11092" y="20606"/>
                      <a:pt x="11092" y="20606"/>
                    </a:cubicBezTo>
                    <a:cubicBezTo>
                      <a:pt x="11092" y="20606"/>
                      <a:pt x="11596" y="21212"/>
                      <a:pt x="11596" y="21212"/>
                    </a:cubicBezTo>
                    <a:cubicBezTo>
                      <a:pt x="11596" y="21818"/>
                      <a:pt x="11596" y="21818"/>
                      <a:pt x="11596" y="21818"/>
                    </a:cubicBezTo>
                    <a:cubicBezTo>
                      <a:pt x="11596" y="21818"/>
                      <a:pt x="11596" y="21818"/>
                      <a:pt x="11596" y="21818"/>
                    </a:cubicBezTo>
                    <a:cubicBezTo>
                      <a:pt x="11092" y="21818"/>
                      <a:pt x="11596" y="22424"/>
                      <a:pt x="11092" y="21818"/>
                    </a:cubicBezTo>
                    <a:cubicBezTo>
                      <a:pt x="10588" y="21212"/>
                      <a:pt x="10588" y="21818"/>
                      <a:pt x="10084" y="21212"/>
                    </a:cubicBezTo>
                    <a:cubicBezTo>
                      <a:pt x="10084" y="20000"/>
                      <a:pt x="10084" y="20000"/>
                      <a:pt x="10084" y="20000"/>
                    </a:cubicBezTo>
                    <a:cubicBezTo>
                      <a:pt x="10084" y="20000"/>
                      <a:pt x="10588" y="19393"/>
                      <a:pt x="9579" y="18787"/>
                    </a:cubicBezTo>
                    <a:cubicBezTo>
                      <a:pt x="9075" y="17575"/>
                      <a:pt x="9075" y="16969"/>
                      <a:pt x="9075" y="16969"/>
                    </a:cubicBezTo>
                    <a:cubicBezTo>
                      <a:pt x="9075" y="16969"/>
                      <a:pt x="8571" y="16363"/>
                      <a:pt x="8067" y="16363"/>
                    </a:cubicBezTo>
                    <a:cubicBezTo>
                      <a:pt x="8067" y="16969"/>
                      <a:pt x="8067" y="16969"/>
                      <a:pt x="7563" y="16969"/>
                    </a:cubicBezTo>
                    <a:cubicBezTo>
                      <a:pt x="7058" y="17575"/>
                      <a:pt x="7058" y="17575"/>
                      <a:pt x="6554" y="17575"/>
                    </a:cubicBezTo>
                    <a:cubicBezTo>
                      <a:pt x="6554" y="17575"/>
                      <a:pt x="5546" y="17575"/>
                      <a:pt x="5546" y="17575"/>
                    </a:cubicBezTo>
                    <a:cubicBezTo>
                      <a:pt x="5546" y="17575"/>
                      <a:pt x="5546" y="17575"/>
                      <a:pt x="4537" y="18181"/>
                    </a:cubicBezTo>
                    <a:cubicBezTo>
                      <a:pt x="4033" y="19393"/>
                      <a:pt x="3529" y="19393"/>
                      <a:pt x="4033" y="19393"/>
                    </a:cubicBezTo>
                    <a:cubicBezTo>
                      <a:pt x="4537" y="20000"/>
                      <a:pt x="5546" y="20000"/>
                      <a:pt x="5546" y="20000"/>
                    </a:cubicBezTo>
                    <a:cubicBezTo>
                      <a:pt x="5546" y="20000"/>
                      <a:pt x="6050" y="20000"/>
                      <a:pt x="6554" y="20606"/>
                    </a:cubicBezTo>
                    <a:cubicBezTo>
                      <a:pt x="7058" y="20606"/>
                      <a:pt x="8067" y="21818"/>
                      <a:pt x="8067" y="21818"/>
                    </a:cubicBezTo>
                    <a:cubicBezTo>
                      <a:pt x="9075" y="23636"/>
                      <a:pt x="9075" y="23636"/>
                      <a:pt x="9075" y="23636"/>
                    </a:cubicBezTo>
                    <a:cubicBezTo>
                      <a:pt x="9075" y="23636"/>
                      <a:pt x="9075" y="24242"/>
                      <a:pt x="9075" y="24242"/>
                    </a:cubicBezTo>
                    <a:cubicBezTo>
                      <a:pt x="9075" y="24242"/>
                      <a:pt x="9075" y="24242"/>
                      <a:pt x="9075" y="24848"/>
                    </a:cubicBezTo>
                    <a:cubicBezTo>
                      <a:pt x="9075" y="24848"/>
                      <a:pt x="9075" y="25454"/>
                      <a:pt x="9075" y="25454"/>
                    </a:cubicBezTo>
                    <a:cubicBezTo>
                      <a:pt x="9075" y="25454"/>
                      <a:pt x="9579" y="26060"/>
                      <a:pt x="10084" y="26666"/>
                    </a:cubicBezTo>
                    <a:cubicBezTo>
                      <a:pt x="10588" y="26666"/>
                      <a:pt x="10588" y="26666"/>
                      <a:pt x="11092" y="26666"/>
                    </a:cubicBezTo>
                    <a:cubicBezTo>
                      <a:pt x="11596" y="26666"/>
                      <a:pt x="11092" y="26666"/>
                      <a:pt x="11596" y="26666"/>
                    </a:cubicBezTo>
                    <a:cubicBezTo>
                      <a:pt x="12605" y="26060"/>
                      <a:pt x="12605" y="26060"/>
                      <a:pt x="12605" y="26060"/>
                    </a:cubicBezTo>
                    <a:cubicBezTo>
                      <a:pt x="12605" y="26060"/>
                      <a:pt x="12605" y="26060"/>
                      <a:pt x="13109" y="26060"/>
                    </a:cubicBezTo>
                    <a:cubicBezTo>
                      <a:pt x="14117" y="26060"/>
                      <a:pt x="13613" y="26666"/>
                      <a:pt x="14117" y="26666"/>
                    </a:cubicBezTo>
                    <a:cubicBezTo>
                      <a:pt x="14117" y="26060"/>
                      <a:pt x="15126" y="26060"/>
                      <a:pt x="15126" y="26060"/>
                    </a:cubicBezTo>
                    <a:cubicBezTo>
                      <a:pt x="15630" y="26060"/>
                      <a:pt x="15630" y="25454"/>
                      <a:pt x="16134" y="26060"/>
                    </a:cubicBezTo>
                    <a:cubicBezTo>
                      <a:pt x="16134" y="26666"/>
                      <a:pt x="16134" y="26666"/>
                      <a:pt x="16134" y="27272"/>
                    </a:cubicBezTo>
                    <a:cubicBezTo>
                      <a:pt x="16638" y="27272"/>
                      <a:pt x="17142" y="27878"/>
                      <a:pt x="17142" y="27878"/>
                    </a:cubicBezTo>
                    <a:cubicBezTo>
                      <a:pt x="18151" y="27878"/>
                      <a:pt x="18151" y="27878"/>
                      <a:pt x="18151" y="27878"/>
                    </a:cubicBezTo>
                    <a:cubicBezTo>
                      <a:pt x="18151" y="27878"/>
                      <a:pt x="18151" y="27272"/>
                      <a:pt x="18655" y="27272"/>
                    </a:cubicBezTo>
                    <a:cubicBezTo>
                      <a:pt x="18655" y="26666"/>
                      <a:pt x="19159" y="26060"/>
                      <a:pt x="19159" y="26060"/>
                    </a:cubicBezTo>
                    <a:cubicBezTo>
                      <a:pt x="19159" y="26060"/>
                      <a:pt x="18655" y="26060"/>
                      <a:pt x="19159" y="26666"/>
                    </a:cubicBezTo>
                    <a:cubicBezTo>
                      <a:pt x="19663" y="26666"/>
                      <a:pt x="19663" y="26666"/>
                      <a:pt x="20168" y="27272"/>
                    </a:cubicBezTo>
                    <a:cubicBezTo>
                      <a:pt x="20168" y="27272"/>
                      <a:pt x="21176" y="26666"/>
                      <a:pt x="21176" y="26666"/>
                    </a:cubicBezTo>
                    <a:cubicBezTo>
                      <a:pt x="21680" y="26666"/>
                      <a:pt x="21680" y="26666"/>
                      <a:pt x="21680" y="26666"/>
                    </a:cubicBezTo>
                    <a:cubicBezTo>
                      <a:pt x="21680" y="26666"/>
                      <a:pt x="21176" y="27272"/>
                      <a:pt x="21680" y="27272"/>
                    </a:cubicBezTo>
                    <a:cubicBezTo>
                      <a:pt x="21680" y="27272"/>
                      <a:pt x="21176" y="27272"/>
                      <a:pt x="21680" y="27272"/>
                    </a:cubicBezTo>
                    <a:cubicBezTo>
                      <a:pt x="22184" y="27272"/>
                      <a:pt x="22689" y="26666"/>
                      <a:pt x="22689" y="26666"/>
                    </a:cubicBezTo>
                    <a:cubicBezTo>
                      <a:pt x="22689" y="26666"/>
                      <a:pt x="22184" y="27272"/>
                      <a:pt x="22184" y="27878"/>
                    </a:cubicBezTo>
                    <a:cubicBezTo>
                      <a:pt x="22184" y="27878"/>
                      <a:pt x="22184" y="28484"/>
                      <a:pt x="22184" y="28484"/>
                    </a:cubicBezTo>
                    <a:cubicBezTo>
                      <a:pt x="22184" y="28484"/>
                      <a:pt x="22184" y="29090"/>
                      <a:pt x="22689" y="29696"/>
                    </a:cubicBezTo>
                    <a:cubicBezTo>
                      <a:pt x="23193" y="29696"/>
                      <a:pt x="23697" y="29696"/>
                      <a:pt x="23697" y="29696"/>
                    </a:cubicBezTo>
                    <a:cubicBezTo>
                      <a:pt x="23697" y="29696"/>
                      <a:pt x="24705" y="29696"/>
                      <a:pt x="24705" y="29696"/>
                    </a:cubicBezTo>
                    <a:cubicBezTo>
                      <a:pt x="24705" y="30303"/>
                      <a:pt x="24705" y="29696"/>
                      <a:pt x="24705" y="30303"/>
                    </a:cubicBezTo>
                    <a:cubicBezTo>
                      <a:pt x="24705" y="30303"/>
                      <a:pt x="25210" y="29696"/>
                      <a:pt x="25210" y="29696"/>
                    </a:cubicBezTo>
                    <a:cubicBezTo>
                      <a:pt x="25714" y="29696"/>
                      <a:pt x="26218" y="29696"/>
                      <a:pt x="26218" y="29696"/>
                    </a:cubicBezTo>
                    <a:cubicBezTo>
                      <a:pt x="26218" y="30303"/>
                      <a:pt x="25714" y="30909"/>
                      <a:pt x="25714" y="30909"/>
                    </a:cubicBezTo>
                    <a:cubicBezTo>
                      <a:pt x="25714" y="30909"/>
                      <a:pt x="25714" y="30909"/>
                      <a:pt x="25714" y="31515"/>
                    </a:cubicBezTo>
                    <a:cubicBezTo>
                      <a:pt x="25714" y="31515"/>
                      <a:pt x="26722" y="31515"/>
                      <a:pt x="26722" y="31515"/>
                    </a:cubicBezTo>
                    <a:cubicBezTo>
                      <a:pt x="26722" y="31515"/>
                      <a:pt x="26722" y="30909"/>
                      <a:pt x="27226" y="31515"/>
                    </a:cubicBezTo>
                    <a:cubicBezTo>
                      <a:pt x="27226" y="32121"/>
                      <a:pt x="27226" y="32121"/>
                      <a:pt x="27226" y="32121"/>
                    </a:cubicBezTo>
                    <a:cubicBezTo>
                      <a:pt x="26722" y="32121"/>
                      <a:pt x="26722" y="31515"/>
                      <a:pt x="26722" y="32727"/>
                    </a:cubicBezTo>
                    <a:cubicBezTo>
                      <a:pt x="26218" y="33333"/>
                      <a:pt x="26722" y="33939"/>
                      <a:pt x="26722" y="33939"/>
                    </a:cubicBezTo>
                    <a:cubicBezTo>
                      <a:pt x="27226" y="35151"/>
                      <a:pt x="27226" y="35151"/>
                      <a:pt x="27226" y="35151"/>
                    </a:cubicBezTo>
                    <a:cubicBezTo>
                      <a:pt x="27226" y="35151"/>
                      <a:pt x="27731" y="35151"/>
                      <a:pt x="28235" y="35151"/>
                    </a:cubicBezTo>
                    <a:cubicBezTo>
                      <a:pt x="28235" y="35151"/>
                      <a:pt x="28235" y="35151"/>
                      <a:pt x="28235" y="35151"/>
                    </a:cubicBezTo>
                    <a:cubicBezTo>
                      <a:pt x="28739" y="34545"/>
                      <a:pt x="28739" y="34545"/>
                      <a:pt x="29243" y="34545"/>
                    </a:cubicBezTo>
                    <a:cubicBezTo>
                      <a:pt x="29243" y="34545"/>
                      <a:pt x="29747" y="35151"/>
                      <a:pt x="29747" y="35151"/>
                    </a:cubicBezTo>
                    <a:cubicBezTo>
                      <a:pt x="29747" y="35757"/>
                      <a:pt x="29747" y="35757"/>
                      <a:pt x="29747" y="35757"/>
                    </a:cubicBezTo>
                    <a:cubicBezTo>
                      <a:pt x="29747" y="35757"/>
                      <a:pt x="29747" y="36363"/>
                      <a:pt x="29747" y="36363"/>
                    </a:cubicBezTo>
                    <a:cubicBezTo>
                      <a:pt x="30252" y="36969"/>
                      <a:pt x="30756" y="36969"/>
                      <a:pt x="30756" y="36969"/>
                    </a:cubicBezTo>
                    <a:cubicBezTo>
                      <a:pt x="30756" y="36969"/>
                      <a:pt x="30756" y="36969"/>
                      <a:pt x="30756" y="37575"/>
                    </a:cubicBezTo>
                    <a:cubicBezTo>
                      <a:pt x="31260" y="38181"/>
                      <a:pt x="32268" y="38787"/>
                      <a:pt x="32268" y="38787"/>
                    </a:cubicBezTo>
                    <a:cubicBezTo>
                      <a:pt x="32268" y="38787"/>
                      <a:pt x="30756" y="38181"/>
                      <a:pt x="30756" y="38181"/>
                    </a:cubicBezTo>
                    <a:cubicBezTo>
                      <a:pt x="30252" y="38181"/>
                      <a:pt x="29243" y="38181"/>
                      <a:pt x="29243" y="38181"/>
                    </a:cubicBezTo>
                    <a:cubicBezTo>
                      <a:pt x="28739" y="38181"/>
                      <a:pt x="27731" y="38181"/>
                      <a:pt x="27731" y="38181"/>
                    </a:cubicBezTo>
                    <a:cubicBezTo>
                      <a:pt x="26218" y="38787"/>
                      <a:pt x="26218" y="38787"/>
                      <a:pt x="26218" y="38787"/>
                    </a:cubicBezTo>
                    <a:cubicBezTo>
                      <a:pt x="26218" y="38787"/>
                      <a:pt x="25210" y="39393"/>
                      <a:pt x="24705" y="39393"/>
                    </a:cubicBezTo>
                    <a:cubicBezTo>
                      <a:pt x="24705" y="39393"/>
                      <a:pt x="24201" y="39393"/>
                      <a:pt x="23697" y="39393"/>
                    </a:cubicBezTo>
                    <a:cubicBezTo>
                      <a:pt x="23697" y="40000"/>
                      <a:pt x="23193" y="40000"/>
                      <a:pt x="22689" y="40000"/>
                    </a:cubicBezTo>
                    <a:cubicBezTo>
                      <a:pt x="22689" y="40000"/>
                      <a:pt x="21680" y="40000"/>
                      <a:pt x="21176" y="40000"/>
                    </a:cubicBezTo>
                    <a:cubicBezTo>
                      <a:pt x="21176" y="40000"/>
                      <a:pt x="20672" y="40000"/>
                      <a:pt x="20672" y="40000"/>
                    </a:cubicBezTo>
                    <a:cubicBezTo>
                      <a:pt x="19159" y="40606"/>
                      <a:pt x="19159" y="40606"/>
                      <a:pt x="19159" y="40606"/>
                    </a:cubicBezTo>
                    <a:cubicBezTo>
                      <a:pt x="19663" y="41212"/>
                      <a:pt x="19663" y="41212"/>
                      <a:pt x="19663" y="41212"/>
                    </a:cubicBezTo>
                    <a:cubicBezTo>
                      <a:pt x="20672" y="41818"/>
                      <a:pt x="20672" y="41818"/>
                      <a:pt x="20672" y="41818"/>
                    </a:cubicBezTo>
                    <a:cubicBezTo>
                      <a:pt x="20672" y="41818"/>
                      <a:pt x="20672" y="41818"/>
                      <a:pt x="20672" y="41818"/>
                    </a:cubicBezTo>
                    <a:cubicBezTo>
                      <a:pt x="21176" y="41818"/>
                      <a:pt x="21680" y="42424"/>
                      <a:pt x="21680" y="42424"/>
                    </a:cubicBezTo>
                    <a:cubicBezTo>
                      <a:pt x="21680" y="42424"/>
                      <a:pt x="22184" y="43030"/>
                      <a:pt x="22689" y="43636"/>
                    </a:cubicBezTo>
                    <a:cubicBezTo>
                      <a:pt x="22689" y="43636"/>
                      <a:pt x="23193" y="44242"/>
                      <a:pt x="23193" y="44242"/>
                    </a:cubicBezTo>
                    <a:lnTo>
                      <a:pt x="24201" y="44848"/>
                    </a:lnTo>
                    <a:close/>
                  </a:path>
                </a:pathLst>
              </a:custGeom>
              <a:grpFill/>
              <a:ln w="3175" cap="flat" cmpd="sng">
                <a:solidFill>
                  <a:srgbClr val="FFFFFF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45713" tIns="22850" rIns="45713" bIns="22850" anchor="t" anchorCtr="0">
                <a:noAutofit/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7F7F7F"/>
                  </a:solidFill>
                  <a:effectLst/>
                  <a:uLnTx/>
                  <a:uFillTx/>
                  <a:latin typeface="Calibri" panose="020F0502020204030204" pitchFamily="34" charset="0"/>
                  <a:ea typeface="Source Sans Pro"/>
                  <a:cs typeface="Calibri" panose="020F0502020204030204" pitchFamily="34" charset="0"/>
                  <a:sym typeface="Source Sans Pro"/>
                </a:endParaRPr>
              </a:p>
            </p:txBody>
          </p:sp>
          <p:sp>
            <p:nvSpPr>
              <p:cNvPr id="184" name="Shape 2043">
                <a:extLst>
                  <a:ext uri="{FF2B5EF4-FFF2-40B4-BE49-F238E27FC236}">
                    <a16:creationId xmlns:a16="http://schemas.microsoft.com/office/drawing/2014/main" id="{801298BC-1070-D14A-8B34-3B3EDF54959B}"/>
                  </a:ext>
                </a:extLst>
              </p:cNvPr>
              <p:cNvSpPr/>
              <p:nvPr/>
            </p:nvSpPr>
            <p:spPr>
              <a:xfrm>
                <a:off x="5322812" y="2251718"/>
                <a:ext cx="802583" cy="65310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52840" y="9355"/>
                    </a:moveTo>
                    <a:cubicBezTo>
                      <a:pt x="53522" y="9355"/>
                      <a:pt x="56590" y="6508"/>
                      <a:pt x="56590" y="6508"/>
                    </a:cubicBezTo>
                    <a:cubicBezTo>
                      <a:pt x="56590" y="6508"/>
                      <a:pt x="58295" y="7322"/>
                      <a:pt x="59318" y="6915"/>
                    </a:cubicBezTo>
                    <a:cubicBezTo>
                      <a:pt x="60340" y="6915"/>
                      <a:pt x="63750" y="6508"/>
                      <a:pt x="63750" y="6508"/>
                    </a:cubicBezTo>
                    <a:cubicBezTo>
                      <a:pt x="63750" y="6508"/>
                      <a:pt x="65454" y="6508"/>
                      <a:pt x="66136" y="6508"/>
                    </a:cubicBezTo>
                    <a:cubicBezTo>
                      <a:pt x="66818" y="6508"/>
                      <a:pt x="69886" y="6101"/>
                      <a:pt x="70568" y="6101"/>
                    </a:cubicBezTo>
                    <a:cubicBezTo>
                      <a:pt x="71250" y="6101"/>
                      <a:pt x="73295" y="5694"/>
                      <a:pt x="73636" y="5288"/>
                    </a:cubicBezTo>
                    <a:cubicBezTo>
                      <a:pt x="74318" y="5288"/>
                      <a:pt x="78409" y="4881"/>
                      <a:pt x="78750" y="4881"/>
                    </a:cubicBezTo>
                    <a:cubicBezTo>
                      <a:pt x="79431" y="4881"/>
                      <a:pt x="85909" y="4067"/>
                      <a:pt x="85909" y="4067"/>
                    </a:cubicBezTo>
                    <a:cubicBezTo>
                      <a:pt x="88636" y="2033"/>
                      <a:pt x="88636" y="2033"/>
                      <a:pt x="88636" y="2033"/>
                    </a:cubicBezTo>
                    <a:cubicBezTo>
                      <a:pt x="91704" y="1220"/>
                      <a:pt x="91704" y="1220"/>
                      <a:pt x="91704" y="1220"/>
                    </a:cubicBezTo>
                    <a:cubicBezTo>
                      <a:pt x="91704" y="1220"/>
                      <a:pt x="92727" y="0"/>
                      <a:pt x="92727" y="406"/>
                    </a:cubicBezTo>
                    <a:cubicBezTo>
                      <a:pt x="93068" y="1220"/>
                      <a:pt x="93750" y="2440"/>
                      <a:pt x="93750" y="2440"/>
                    </a:cubicBezTo>
                    <a:cubicBezTo>
                      <a:pt x="93750" y="2440"/>
                      <a:pt x="97500" y="2440"/>
                      <a:pt x="97500" y="2440"/>
                    </a:cubicBezTo>
                    <a:cubicBezTo>
                      <a:pt x="97500" y="2847"/>
                      <a:pt x="98522" y="5288"/>
                      <a:pt x="98522" y="5288"/>
                    </a:cubicBezTo>
                    <a:cubicBezTo>
                      <a:pt x="99545" y="6508"/>
                      <a:pt x="99545" y="6508"/>
                      <a:pt x="99545" y="6508"/>
                    </a:cubicBezTo>
                    <a:cubicBezTo>
                      <a:pt x="99545" y="6508"/>
                      <a:pt x="99886" y="8542"/>
                      <a:pt x="99886" y="9762"/>
                    </a:cubicBezTo>
                    <a:cubicBezTo>
                      <a:pt x="100227" y="10576"/>
                      <a:pt x="102613" y="15457"/>
                      <a:pt x="102613" y="15457"/>
                    </a:cubicBezTo>
                    <a:cubicBezTo>
                      <a:pt x="104318" y="19932"/>
                      <a:pt x="104318" y="19932"/>
                      <a:pt x="104318" y="19932"/>
                    </a:cubicBezTo>
                    <a:cubicBezTo>
                      <a:pt x="107045" y="24406"/>
                      <a:pt x="107045" y="24406"/>
                      <a:pt x="107045" y="24406"/>
                    </a:cubicBezTo>
                    <a:cubicBezTo>
                      <a:pt x="107386" y="27661"/>
                      <a:pt x="107386" y="27661"/>
                      <a:pt x="107386" y="27661"/>
                    </a:cubicBezTo>
                    <a:cubicBezTo>
                      <a:pt x="107386" y="27661"/>
                      <a:pt x="108409" y="28881"/>
                      <a:pt x="108409" y="29694"/>
                    </a:cubicBezTo>
                    <a:cubicBezTo>
                      <a:pt x="108409" y="30101"/>
                      <a:pt x="108409" y="31322"/>
                      <a:pt x="108409" y="31728"/>
                    </a:cubicBezTo>
                    <a:cubicBezTo>
                      <a:pt x="108750" y="31728"/>
                      <a:pt x="109090" y="33762"/>
                      <a:pt x="108750" y="33762"/>
                    </a:cubicBezTo>
                    <a:cubicBezTo>
                      <a:pt x="108409" y="34169"/>
                      <a:pt x="107045" y="36610"/>
                      <a:pt x="107045" y="36610"/>
                    </a:cubicBezTo>
                    <a:cubicBezTo>
                      <a:pt x="105681" y="37423"/>
                      <a:pt x="105681" y="37423"/>
                      <a:pt x="105681" y="37423"/>
                    </a:cubicBezTo>
                    <a:cubicBezTo>
                      <a:pt x="103977" y="40271"/>
                      <a:pt x="103977" y="40271"/>
                      <a:pt x="103977" y="40271"/>
                    </a:cubicBezTo>
                    <a:cubicBezTo>
                      <a:pt x="102954" y="43932"/>
                      <a:pt x="102954" y="43932"/>
                      <a:pt x="102954" y="43932"/>
                    </a:cubicBezTo>
                    <a:cubicBezTo>
                      <a:pt x="102613" y="45152"/>
                      <a:pt x="102613" y="45152"/>
                      <a:pt x="102613" y="45152"/>
                    </a:cubicBezTo>
                    <a:cubicBezTo>
                      <a:pt x="102613" y="45152"/>
                      <a:pt x="102954" y="46372"/>
                      <a:pt x="103295" y="46372"/>
                    </a:cubicBezTo>
                    <a:cubicBezTo>
                      <a:pt x="103977" y="46372"/>
                      <a:pt x="106363" y="46779"/>
                      <a:pt x="106363" y="46779"/>
                    </a:cubicBezTo>
                    <a:cubicBezTo>
                      <a:pt x="108409" y="48406"/>
                      <a:pt x="108409" y="48406"/>
                      <a:pt x="108409" y="48406"/>
                    </a:cubicBezTo>
                    <a:cubicBezTo>
                      <a:pt x="108409" y="50033"/>
                      <a:pt x="108409" y="50033"/>
                      <a:pt x="108409" y="50033"/>
                    </a:cubicBezTo>
                    <a:cubicBezTo>
                      <a:pt x="108409" y="50033"/>
                      <a:pt x="108750" y="53288"/>
                      <a:pt x="108750" y="53694"/>
                    </a:cubicBezTo>
                    <a:cubicBezTo>
                      <a:pt x="108750" y="53694"/>
                      <a:pt x="108409" y="56542"/>
                      <a:pt x="108409" y="56542"/>
                    </a:cubicBezTo>
                    <a:cubicBezTo>
                      <a:pt x="108409" y="56542"/>
                      <a:pt x="109090" y="58169"/>
                      <a:pt x="109090" y="58576"/>
                    </a:cubicBezTo>
                    <a:cubicBezTo>
                      <a:pt x="109431" y="58983"/>
                      <a:pt x="110113" y="59796"/>
                      <a:pt x="110113" y="60203"/>
                    </a:cubicBezTo>
                    <a:cubicBezTo>
                      <a:pt x="110454" y="60203"/>
                      <a:pt x="110454" y="60610"/>
                      <a:pt x="110454" y="60610"/>
                    </a:cubicBezTo>
                    <a:cubicBezTo>
                      <a:pt x="111136" y="62644"/>
                      <a:pt x="111136" y="62644"/>
                      <a:pt x="111136" y="62644"/>
                    </a:cubicBezTo>
                    <a:cubicBezTo>
                      <a:pt x="111136" y="64271"/>
                      <a:pt x="111136" y="64271"/>
                      <a:pt x="111136" y="64271"/>
                    </a:cubicBezTo>
                    <a:cubicBezTo>
                      <a:pt x="111136" y="64271"/>
                      <a:pt x="111136" y="65491"/>
                      <a:pt x="111818" y="65491"/>
                    </a:cubicBezTo>
                    <a:cubicBezTo>
                      <a:pt x="112500" y="65491"/>
                      <a:pt x="112840" y="65898"/>
                      <a:pt x="112840" y="66711"/>
                    </a:cubicBezTo>
                    <a:cubicBezTo>
                      <a:pt x="112840" y="67525"/>
                      <a:pt x="114545" y="68338"/>
                      <a:pt x="114545" y="68338"/>
                    </a:cubicBezTo>
                    <a:cubicBezTo>
                      <a:pt x="114545" y="68338"/>
                      <a:pt x="114545" y="69966"/>
                      <a:pt x="114886" y="70372"/>
                    </a:cubicBezTo>
                    <a:cubicBezTo>
                      <a:pt x="115568" y="70779"/>
                      <a:pt x="116250" y="71186"/>
                      <a:pt x="117272" y="71186"/>
                    </a:cubicBezTo>
                    <a:cubicBezTo>
                      <a:pt x="118295" y="71593"/>
                      <a:pt x="117954" y="73220"/>
                      <a:pt x="118636" y="73627"/>
                    </a:cubicBezTo>
                    <a:cubicBezTo>
                      <a:pt x="119318" y="74033"/>
                      <a:pt x="120000" y="74847"/>
                      <a:pt x="119318" y="74847"/>
                    </a:cubicBezTo>
                    <a:cubicBezTo>
                      <a:pt x="118977" y="75254"/>
                      <a:pt x="117954" y="75254"/>
                      <a:pt x="117954" y="75254"/>
                    </a:cubicBezTo>
                    <a:cubicBezTo>
                      <a:pt x="117954" y="75254"/>
                      <a:pt x="117613" y="75661"/>
                      <a:pt x="117613" y="76474"/>
                    </a:cubicBezTo>
                    <a:cubicBezTo>
                      <a:pt x="117954" y="76881"/>
                      <a:pt x="117954" y="76881"/>
                      <a:pt x="117954" y="76881"/>
                    </a:cubicBezTo>
                    <a:cubicBezTo>
                      <a:pt x="119318" y="78915"/>
                      <a:pt x="119318" y="78915"/>
                      <a:pt x="119318" y="78915"/>
                    </a:cubicBezTo>
                    <a:cubicBezTo>
                      <a:pt x="119318" y="81355"/>
                      <a:pt x="119318" y="81355"/>
                      <a:pt x="119318" y="81355"/>
                    </a:cubicBezTo>
                    <a:cubicBezTo>
                      <a:pt x="119318" y="81355"/>
                      <a:pt x="119318" y="82169"/>
                      <a:pt x="119318" y="82983"/>
                    </a:cubicBezTo>
                    <a:cubicBezTo>
                      <a:pt x="119318" y="83389"/>
                      <a:pt x="118977" y="84203"/>
                      <a:pt x="118295" y="84203"/>
                    </a:cubicBezTo>
                    <a:cubicBezTo>
                      <a:pt x="117613" y="84203"/>
                      <a:pt x="117613" y="85423"/>
                      <a:pt x="117272" y="85423"/>
                    </a:cubicBezTo>
                    <a:cubicBezTo>
                      <a:pt x="116931" y="85830"/>
                      <a:pt x="116250" y="84610"/>
                      <a:pt x="115909" y="85830"/>
                    </a:cubicBezTo>
                    <a:cubicBezTo>
                      <a:pt x="115568" y="87457"/>
                      <a:pt x="114886" y="88677"/>
                      <a:pt x="114886" y="89084"/>
                    </a:cubicBezTo>
                    <a:cubicBezTo>
                      <a:pt x="114545" y="89491"/>
                      <a:pt x="113522" y="89898"/>
                      <a:pt x="113522" y="90711"/>
                    </a:cubicBezTo>
                    <a:cubicBezTo>
                      <a:pt x="113181" y="91525"/>
                      <a:pt x="113181" y="90711"/>
                      <a:pt x="112500" y="92745"/>
                    </a:cubicBezTo>
                    <a:cubicBezTo>
                      <a:pt x="111818" y="94779"/>
                      <a:pt x="111477" y="95593"/>
                      <a:pt x="111477" y="95593"/>
                    </a:cubicBezTo>
                    <a:cubicBezTo>
                      <a:pt x="108409" y="100474"/>
                      <a:pt x="108409" y="100474"/>
                      <a:pt x="108409" y="100474"/>
                    </a:cubicBezTo>
                    <a:cubicBezTo>
                      <a:pt x="108409" y="100474"/>
                      <a:pt x="106704" y="103728"/>
                      <a:pt x="106704" y="104135"/>
                    </a:cubicBezTo>
                    <a:cubicBezTo>
                      <a:pt x="106704" y="104542"/>
                      <a:pt x="106704" y="106169"/>
                      <a:pt x="106704" y="106169"/>
                    </a:cubicBezTo>
                    <a:cubicBezTo>
                      <a:pt x="108068" y="107796"/>
                      <a:pt x="108068" y="107796"/>
                      <a:pt x="108068" y="107796"/>
                    </a:cubicBezTo>
                    <a:cubicBezTo>
                      <a:pt x="108068" y="109423"/>
                      <a:pt x="108068" y="109423"/>
                      <a:pt x="108068" y="109423"/>
                    </a:cubicBezTo>
                    <a:cubicBezTo>
                      <a:pt x="108068" y="109423"/>
                      <a:pt x="108068" y="110644"/>
                      <a:pt x="108409" y="111050"/>
                    </a:cubicBezTo>
                    <a:cubicBezTo>
                      <a:pt x="108750" y="111050"/>
                      <a:pt x="108750" y="111050"/>
                      <a:pt x="108750" y="111050"/>
                    </a:cubicBezTo>
                    <a:cubicBezTo>
                      <a:pt x="108409" y="112271"/>
                      <a:pt x="108409" y="112271"/>
                      <a:pt x="108409" y="112271"/>
                    </a:cubicBezTo>
                    <a:cubicBezTo>
                      <a:pt x="108409" y="112271"/>
                      <a:pt x="108750" y="113491"/>
                      <a:pt x="109090" y="113491"/>
                    </a:cubicBezTo>
                    <a:cubicBezTo>
                      <a:pt x="109090" y="113491"/>
                      <a:pt x="109772" y="113898"/>
                      <a:pt x="109772" y="113898"/>
                    </a:cubicBezTo>
                    <a:cubicBezTo>
                      <a:pt x="109772" y="113898"/>
                      <a:pt x="110454" y="114711"/>
                      <a:pt x="110454" y="114711"/>
                    </a:cubicBezTo>
                    <a:cubicBezTo>
                      <a:pt x="110795" y="115118"/>
                      <a:pt x="110454" y="115932"/>
                      <a:pt x="110454" y="115932"/>
                    </a:cubicBezTo>
                    <a:cubicBezTo>
                      <a:pt x="110454" y="115932"/>
                      <a:pt x="110454" y="116338"/>
                      <a:pt x="110113" y="116338"/>
                    </a:cubicBezTo>
                    <a:cubicBezTo>
                      <a:pt x="109772" y="116338"/>
                      <a:pt x="109772" y="116338"/>
                      <a:pt x="109090" y="116338"/>
                    </a:cubicBezTo>
                    <a:cubicBezTo>
                      <a:pt x="108750" y="115932"/>
                      <a:pt x="107727" y="115932"/>
                      <a:pt x="107386" y="115932"/>
                    </a:cubicBezTo>
                    <a:cubicBezTo>
                      <a:pt x="107045" y="115932"/>
                      <a:pt x="107045" y="115932"/>
                      <a:pt x="107045" y="115932"/>
                    </a:cubicBezTo>
                    <a:cubicBezTo>
                      <a:pt x="106704" y="115932"/>
                      <a:pt x="106704" y="115932"/>
                      <a:pt x="106363" y="116338"/>
                    </a:cubicBezTo>
                    <a:cubicBezTo>
                      <a:pt x="106363" y="115932"/>
                      <a:pt x="106363" y="115932"/>
                      <a:pt x="106363" y="115932"/>
                    </a:cubicBezTo>
                    <a:cubicBezTo>
                      <a:pt x="106363" y="115525"/>
                      <a:pt x="106363" y="115118"/>
                      <a:pt x="106363" y="115118"/>
                    </a:cubicBezTo>
                    <a:cubicBezTo>
                      <a:pt x="106363" y="115118"/>
                      <a:pt x="105340" y="115118"/>
                      <a:pt x="105340" y="115118"/>
                    </a:cubicBezTo>
                    <a:cubicBezTo>
                      <a:pt x="105000" y="115118"/>
                      <a:pt x="104659" y="115118"/>
                      <a:pt x="104659" y="115118"/>
                    </a:cubicBezTo>
                    <a:cubicBezTo>
                      <a:pt x="104659" y="115118"/>
                      <a:pt x="103977" y="114711"/>
                      <a:pt x="103977" y="114711"/>
                    </a:cubicBezTo>
                    <a:cubicBezTo>
                      <a:pt x="103977" y="114711"/>
                      <a:pt x="103636" y="114711"/>
                      <a:pt x="103636" y="114711"/>
                    </a:cubicBezTo>
                    <a:cubicBezTo>
                      <a:pt x="103636" y="114305"/>
                      <a:pt x="103295" y="114711"/>
                      <a:pt x="103295" y="114711"/>
                    </a:cubicBezTo>
                    <a:cubicBezTo>
                      <a:pt x="102954" y="114711"/>
                      <a:pt x="102954" y="114711"/>
                      <a:pt x="102954" y="114711"/>
                    </a:cubicBezTo>
                    <a:cubicBezTo>
                      <a:pt x="102272" y="114711"/>
                      <a:pt x="102272" y="114711"/>
                      <a:pt x="102272" y="114711"/>
                    </a:cubicBezTo>
                    <a:cubicBezTo>
                      <a:pt x="102272" y="114711"/>
                      <a:pt x="102272" y="114305"/>
                      <a:pt x="102272" y="114305"/>
                    </a:cubicBezTo>
                    <a:cubicBezTo>
                      <a:pt x="102272" y="113898"/>
                      <a:pt x="101931" y="114305"/>
                      <a:pt x="101931" y="114305"/>
                    </a:cubicBezTo>
                    <a:cubicBezTo>
                      <a:pt x="101931" y="114305"/>
                      <a:pt x="101250" y="114305"/>
                      <a:pt x="101250" y="114305"/>
                    </a:cubicBezTo>
                    <a:cubicBezTo>
                      <a:pt x="101250" y="113898"/>
                      <a:pt x="100909" y="113898"/>
                      <a:pt x="100909" y="113898"/>
                    </a:cubicBezTo>
                    <a:cubicBezTo>
                      <a:pt x="100909" y="113898"/>
                      <a:pt x="99886" y="113898"/>
                      <a:pt x="99545" y="113898"/>
                    </a:cubicBezTo>
                    <a:cubicBezTo>
                      <a:pt x="99545" y="113491"/>
                      <a:pt x="99545" y="113491"/>
                      <a:pt x="99545" y="113491"/>
                    </a:cubicBezTo>
                    <a:cubicBezTo>
                      <a:pt x="99545" y="113491"/>
                      <a:pt x="99545" y="113084"/>
                      <a:pt x="99545" y="112677"/>
                    </a:cubicBezTo>
                    <a:cubicBezTo>
                      <a:pt x="99545" y="112677"/>
                      <a:pt x="99204" y="112677"/>
                      <a:pt x="99204" y="112271"/>
                    </a:cubicBezTo>
                    <a:cubicBezTo>
                      <a:pt x="99204" y="112271"/>
                      <a:pt x="98863" y="111864"/>
                      <a:pt x="98863" y="111864"/>
                    </a:cubicBezTo>
                    <a:cubicBezTo>
                      <a:pt x="98863" y="111457"/>
                      <a:pt x="98522" y="111457"/>
                      <a:pt x="98522" y="111050"/>
                    </a:cubicBezTo>
                    <a:cubicBezTo>
                      <a:pt x="98522" y="111050"/>
                      <a:pt x="98181" y="111457"/>
                      <a:pt x="98181" y="111457"/>
                    </a:cubicBezTo>
                    <a:cubicBezTo>
                      <a:pt x="97840" y="111457"/>
                      <a:pt x="97500" y="111050"/>
                      <a:pt x="97500" y="111050"/>
                    </a:cubicBezTo>
                    <a:cubicBezTo>
                      <a:pt x="97159" y="110644"/>
                      <a:pt x="97159" y="110644"/>
                      <a:pt x="97159" y="110644"/>
                    </a:cubicBezTo>
                    <a:cubicBezTo>
                      <a:pt x="97159" y="110644"/>
                      <a:pt x="96818" y="110644"/>
                      <a:pt x="96477" y="110644"/>
                    </a:cubicBezTo>
                    <a:cubicBezTo>
                      <a:pt x="96477" y="110644"/>
                      <a:pt x="96477" y="111457"/>
                      <a:pt x="96477" y="111457"/>
                    </a:cubicBezTo>
                    <a:cubicBezTo>
                      <a:pt x="96477" y="111457"/>
                      <a:pt x="96136" y="111457"/>
                      <a:pt x="95795" y="111050"/>
                    </a:cubicBezTo>
                    <a:cubicBezTo>
                      <a:pt x="95795" y="111050"/>
                      <a:pt x="95454" y="110644"/>
                      <a:pt x="95113" y="110644"/>
                    </a:cubicBezTo>
                    <a:cubicBezTo>
                      <a:pt x="95113" y="110644"/>
                      <a:pt x="94772" y="110644"/>
                      <a:pt x="94431" y="110237"/>
                    </a:cubicBezTo>
                    <a:cubicBezTo>
                      <a:pt x="94431" y="110237"/>
                      <a:pt x="94090" y="110237"/>
                      <a:pt x="94090" y="110237"/>
                    </a:cubicBezTo>
                    <a:cubicBezTo>
                      <a:pt x="94090" y="110237"/>
                      <a:pt x="92727" y="110644"/>
                      <a:pt x="92727" y="110644"/>
                    </a:cubicBezTo>
                    <a:cubicBezTo>
                      <a:pt x="92727" y="110644"/>
                      <a:pt x="92727" y="111050"/>
                      <a:pt x="92386" y="111050"/>
                    </a:cubicBezTo>
                    <a:cubicBezTo>
                      <a:pt x="92386" y="111457"/>
                      <a:pt x="92045" y="111050"/>
                      <a:pt x="92045" y="111050"/>
                    </a:cubicBezTo>
                    <a:cubicBezTo>
                      <a:pt x="92045" y="111050"/>
                      <a:pt x="91704" y="111050"/>
                      <a:pt x="91363" y="111050"/>
                    </a:cubicBezTo>
                    <a:cubicBezTo>
                      <a:pt x="91363" y="111050"/>
                      <a:pt x="91022" y="111050"/>
                      <a:pt x="91022" y="111050"/>
                    </a:cubicBezTo>
                    <a:cubicBezTo>
                      <a:pt x="91022" y="111050"/>
                      <a:pt x="90681" y="110644"/>
                      <a:pt x="90340" y="110644"/>
                    </a:cubicBezTo>
                    <a:cubicBezTo>
                      <a:pt x="90340" y="110644"/>
                      <a:pt x="90000" y="110644"/>
                      <a:pt x="90000" y="110644"/>
                    </a:cubicBezTo>
                    <a:cubicBezTo>
                      <a:pt x="90000" y="110644"/>
                      <a:pt x="89659" y="111050"/>
                      <a:pt x="89659" y="111050"/>
                    </a:cubicBezTo>
                    <a:cubicBezTo>
                      <a:pt x="89318" y="111457"/>
                      <a:pt x="89318" y="111457"/>
                      <a:pt x="89318" y="111457"/>
                    </a:cubicBezTo>
                    <a:cubicBezTo>
                      <a:pt x="89318" y="111864"/>
                      <a:pt x="89318" y="111864"/>
                      <a:pt x="89318" y="111864"/>
                    </a:cubicBezTo>
                    <a:cubicBezTo>
                      <a:pt x="88636" y="111457"/>
                      <a:pt x="88636" y="111457"/>
                      <a:pt x="88636" y="111457"/>
                    </a:cubicBezTo>
                    <a:cubicBezTo>
                      <a:pt x="88636" y="111457"/>
                      <a:pt x="88295" y="111457"/>
                      <a:pt x="87954" y="111457"/>
                    </a:cubicBezTo>
                    <a:cubicBezTo>
                      <a:pt x="87272" y="111864"/>
                      <a:pt x="87613" y="112271"/>
                      <a:pt x="87613" y="112271"/>
                    </a:cubicBezTo>
                    <a:cubicBezTo>
                      <a:pt x="87954" y="112271"/>
                      <a:pt x="88295" y="113084"/>
                      <a:pt x="88295" y="113084"/>
                    </a:cubicBezTo>
                    <a:cubicBezTo>
                      <a:pt x="88295" y="113084"/>
                      <a:pt x="87272" y="113491"/>
                      <a:pt x="87272" y="113491"/>
                    </a:cubicBezTo>
                    <a:cubicBezTo>
                      <a:pt x="86931" y="113898"/>
                      <a:pt x="86931" y="113898"/>
                      <a:pt x="86931" y="114305"/>
                    </a:cubicBezTo>
                    <a:cubicBezTo>
                      <a:pt x="86931" y="114305"/>
                      <a:pt x="86590" y="114711"/>
                      <a:pt x="86590" y="115118"/>
                    </a:cubicBezTo>
                    <a:cubicBezTo>
                      <a:pt x="86590" y="115118"/>
                      <a:pt x="86250" y="114711"/>
                      <a:pt x="85909" y="114711"/>
                    </a:cubicBezTo>
                    <a:cubicBezTo>
                      <a:pt x="85568" y="114711"/>
                      <a:pt x="85568" y="114305"/>
                      <a:pt x="85568" y="114305"/>
                    </a:cubicBezTo>
                    <a:cubicBezTo>
                      <a:pt x="85227" y="114711"/>
                      <a:pt x="85227" y="114711"/>
                      <a:pt x="85227" y="114711"/>
                    </a:cubicBezTo>
                    <a:cubicBezTo>
                      <a:pt x="84886" y="114711"/>
                      <a:pt x="84886" y="114711"/>
                      <a:pt x="84886" y="114711"/>
                    </a:cubicBezTo>
                    <a:cubicBezTo>
                      <a:pt x="84886" y="114711"/>
                      <a:pt x="84545" y="114305"/>
                      <a:pt x="84545" y="113898"/>
                    </a:cubicBezTo>
                    <a:cubicBezTo>
                      <a:pt x="84545" y="113898"/>
                      <a:pt x="84545" y="113898"/>
                      <a:pt x="84545" y="113898"/>
                    </a:cubicBezTo>
                    <a:cubicBezTo>
                      <a:pt x="84204" y="113898"/>
                      <a:pt x="83863" y="113898"/>
                      <a:pt x="83863" y="113491"/>
                    </a:cubicBezTo>
                    <a:cubicBezTo>
                      <a:pt x="83522" y="112677"/>
                      <a:pt x="83522" y="112677"/>
                      <a:pt x="83522" y="112677"/>
                    </a:cubicBezTo>
                    <a:cubicBezTo>
                      <a:pt x="83522" y="112677"/>
                      <a:pt x="82840" y="113084"/>
                      <a:pt x="82840" y="113491"/>
                    </a:cubicBezTo>
                    <a:cubicBezTo>
                      <a:pt x="82500" y="113491"/>
                      <a:pt x="82840" y="113491"/>
                      <a:pt x="82500" y="113084"/>
                    </a:cubicBezTo>
                    <a:cubicBezTo>
                      <a:pt x="82159" y="113084"/>
                      <a:pt x="82159" y="113491"/>
                      <a:pt x="82159" y="113491"/>
                    </a:cubicBezTo>
                    <a:cubicBezTo>
                      <a:pt x="82159" y="113491"/>
                      <a:pt x="82159" y="113491"/>
                      <a:pt x="82159" y="113491"/>
                    </a:cubicBezTo>
                    <a:cubicBezTo>
                      <a:pt x="82159" y="113898"/>
                      <a:pt x="81818" y="113898"/>
                      <a:pt x="81818" y="113898"/>
                    </a:cubicBezTo>
                    <a:cubicBezTo>
                      <a:pt x="81818" y="114305"/>
                      <a:pt x="81477" y="113898"/>
                      <a:pt x="81477" y="113898"/>
                    </a:cubicBezTo>
                    <a:cubicBezTo>
                      <a:pt x="81136" y="113898"/>
                      <a:pt x="80795" y="113898"/>
                      <a:pt x="80795" y="113898"/>
                    </a:cubicBezTo>
                    <a:cubicBezTo>
                      <a:pt x="80795" y="113898"/>
                      <a:pt x="80795" y="113491"/>
                      <a:pt x="80795" y="113491"/>
                    </a:cubicBezTo>
                    <a:cubicBezTo>
                      <a:pt x="80113" y="113898"/>
                      <a:pt x="80113" y="113898"/>
                      <a:pt x="80113" y="113898"/>
                    </a:cubicBezTo>
                    <a:cubicBezTo>
                      <a:pt x="80113" y="113898"/>
                      <a:pt x="80113" y="114305"/>
                      <a:pt x="80113" y="114305"/>
                    </a:cubicBezTo>
                    <a:cubicBezTo>
                      <a:pt x="80113" y="114305"/>
                      <a:pt x="79772" y="114305"/>
                      <a:pt x="79431" y="114711"/>
                    </a:cubicBezTo>
                    <a:cubicBezTo>
                      <a:pt x="78750" y="114711"/>
                      <a:pt x="79090" y="114305"/>
                      <a:pt x="78750" y="114711"/>
                    </a:cubicBezTo>
                    <a:cubicBezTo>
                      <a:pt x="78750" y="114711"/>
                      <a:pt x="78750" y="114711"/>
                      <a:pt x="78750" y="115118"/>
                    </a:cubicBezTo>
                    <a:cubicBezTo>
                      <a:pt x="78750" y="115118"/>
                      <a:pt x="79090" y="115118"/>
                      <a:pt x="78750" y="115525"/>
                    </a:cubicBezTo>
                    <a:cubicBezTo>
                      <a:pt x="78409" y="115932"/>
                      <a:pt x="78409" y="115525"/>
                      <a:pt x="78409" y="115525"/>
                    </a:cubicBezTo>
                    <a:cubicBezTo>
                      <a:pt x="78068" y="115525"/>
                      <a:pt x="77727" y="115932"/>
                      <a:pt x="77727" y="115932"/>
                    </a:cubicBezTo>
                    <a:cubicBezTo>
                      <a:pt x="77727" y="115932"/>
                      <a:pt x="77727" y="116338"/>
                      <a:pt x="77727" y="116338"/>
                    </a:cubicBezTo>
                    <a:cubicBezTo>
                      <a:pt x="77727" y="116338"/>
                      <a:pt x="77386" y="116338"/>
                      <a:pt x="77045" y="116338"/>
                    </a:cubicBezTo>
                    <a:cubicBezTo>
                      <a:pt x="76704" y="116338"/>
                      <a:pt x="77045" y="116745"/>
                      <a:pt x="77045" y="116745"/>
                    </a:cubicBezTo>
                    <a:cubicBezTo>
                      <a:pt x="77045" y="116745"/>
                      <a:pt x="77045" y="117152"/>
                      <a:pt x="76704" y="117559"/>
                    </a:cubicBezTo>
                    <a:cubicBezTo>
                      <a:pt x="76704" y="117559"/>
                      <a:pt x="76704" y="117966"/>
                      <a:pt x="76704" y="118372"/>
                    </a:cubicBezTo>
                    <a:cubicBezTo>
                      <a:pt x="76704" y="118372"/>
                      <a:pt x="76704" y="118372"/>
                      <a:pt x="76704" y="119186"/>
                    </a:cubicBezTo>
                    <a:cubicBezTo>
                      <a:pt x="76704" y="119593"/>
                      <a:pt x="76704" y="119593"/>
                      <a:pt x="76704" y="119593"/>
                    </a:cubicBezTo>
                    <a:cubicBezTo>
                      <a:pt x="76704" y="119593"/>
                      <a:pt x="76363" y="119593"/>
                      <a:pt x="76363" y="119593"/>
                    </a:cubicBezTo>
                    <a:cubicBezTo>
                      <a:pt x="76363" y="119186"/>
                      <a:pt x="76022" y="119593"/>
                      <a:pt x="76022" y="119593"/>
                    </a:cubicBezTo>
                    <a:cubicBezTo>
                      <a:pt x="76022" y="119593"/>
                      <a:pt x="75681" y="119186"/>
                      <a:pt x="75681" y="118779"/>
                    </a:cubicBezTo>
                    <a:cubicBezTo>
                      <a:pt x="75681" y="118779"/>
                      <a:pt x="75340" y="118779"/>
                      <a:pt x="75340" y="118779"/>
                    </a:cubicBezTo>
                    <a:cubicBezTo>
                      <a:pt x="75340" y="118779"/>
                      <a:pt x="74659" y="119186"/>
                      <a:pt x="74659" y="119186"/>
                    </a:cubicBezTo>
                    <a:cubicBezTo>
                      <a:pt x="74659" y="119186"/>
                      <a:pt x="74659" y="119593"/>
                      <a:pt x="74659" y="119593"/>
                    </a:cubicBezTo>
                    <a:cubicBezTo>
                      <a:pt x="74318" y="119593"/>
                      <a:pt x="73636" y="120000"/>
                      <a:pt x="73636" y="120000"/>
                    </a:cubicBezTo>
                    <a:cubicBezTo>
                      <a:pt x="73636" y="120000"/>
                      <a:pt x="73295" y="120000"/>
                      <a:pt x="73295" y="120000"/>
                    </a:cubicBezTo>
                    <a:cubicBezTo>
                      <a:pt x="72954" y="119593"/>
                      <a:pt x="72954" y="119593"/>
                      <a:pt x="72954" y="119593"/>
                    </a:cubicBezTo>
                    <a:cubicBezTo>
                      <a:pt x="72954" y="119186"/>
                      <a:pt x="72954" y="119186"/>
                      <a:pt x="72954" y="119186"/>
                    </a:cubicBezTo>
                    <a:cubicBezTo>
                      <a:pt x="73636" y="118372"/>
                      <a:pt x="73636" y="118372"/>
                      <a:pt x="73636" y="118372"/>
                    </a:cubicBezTo>
                    <a:cubicBezTo>
                      <a:pt x="73295" y="117152"/>
                      <a:pt x="73295" y="117152"/>
                      <a:pt x="73295" y="117152"/>
                    </a:cubicBezTo>
                    <a:cubicBezTo>
                      <a:pt x="72613" y="116338"/>
                      <a:pt x="72613" y="116338"/>
                      <a:pt x="72613" y="116338"/>
                    </a:cubicBezTo>
                    <a:cubicBezTo>
                      <a:pt x="72613" y="115932"/>
                      <a:pt x="72613" y="115932"/>
                      <a:pt x="72613" y="115932"/>
                    </a:cubicBezTo>
                    <a:cubicBezTo>
                      <a:pt x="71590" y="115932"/>
                      <a:pt x="71590" y="115932"/>
                      <a:pt x="71590" y="115932"/>
                    </a:cubicBezTo>
                    <a:cubicBezTo>
                      <a:pt x="70909" y="115525"/>
                      <a:pt x="70909" y="115525"/>
                      <a:pt x="70909" y="115525"/>
                    </a:cubicBezTo>
                    <a:cubicBezTo>
                      <a:pt x="70568" y="115118"/>
                      <a:pt x="70568" y="115118"/>
                      <a:pt x="70568" y="115118"/>
                    </a:cubicBezTo>
                    <a:cubicBezTo>
                      <a:pt x="69545" y="114305"/>
                      <a:pt x="69545" y="114305"/>
                      <a:pt x="69545" y="114305"/>
                    </a:cubicBezTo>
                    <a:cubicBezTo>
                      <a:pt x="68863" y="111864"/>
                      <a:pt x="68863" y="111864"/>
                      <a:pt x="68863" y="111864"/>
                    </a:cubicBezTo>
                    <a:cubicBezTo>
                      <a:pt x="67840" y="111864"/>
                      <a:pt x="67840" y="111864"/>
                      <a:pt x="67840" y="111864"/>
                    </a:cubicBezTo>
                    <a:cubicBezTo>
                      <a:pt x="67840" y="111864"/>
                      <a:pt x="67159" y="112677"/>
                      <a:pt x="67159" y="113084"/>
                    </a:cubicBezTo>
                    <a:cubicBezTo>
                      <a:pt x="67159" y="113491"/>
                      <a:pt x="66477" y="113491"/>
                      <a:pt x="66477" y="113491"/>
                    </a:cubicBezTo>
                    <a:cubicBezTo>
                      <a:pt x="65795" y="114711"/>
                      <a:pt x="65795" y="114711"/>
                      <a:pt x="65795" y="114711"/>
                    </a:cubicBezTo>
                    <a:cubicBezTo>
                      <a:pt x="65795" y="114711"/>
                      <a:pt x="65795" y="116338"/>
                      <a:pt x="65795" y="116745"/>
                    </a:cubicBezTo>
                    <a:cubicBezTo>
                      <a:pt x="65795" y="117152"/>
                      <a:pt x="65113" y="116338"/>
                      <a:pt x="65113" y="116338"/>
                    </a:cubicBezTo>
                    <a:cubicBezTo>
                      <a:pt x="65113" y="116338"/>
                      <a:pt x="64431" y="116745"/>
                      <a:pt x="64090" y="117152"/>
                    </a:cubicBezTo>
                    <a:cubicBezTo>
                      <a:pt x="63750" y="117559"/>
                      <a:pt x="63068" y="117559"/>
                      <a:pt x="63068" y="117559"/>
                    </a:cubicBezTo>
                    <a:cubicBezTo>
                      <a:pt x="63068" y="117559"/>
                      <a:pt x="62727" y="116745"/>
                      <a:pt x="62386" y="116338"/>
                    </a:cubicBezTo>
                    <a:cubicBezTo>
                      <a:pt x="62386" y="116338"/>
                      <a:pt x="62386" y="115932"/>
                      <a:pt x="62386" y="115118"/>
                    </a:cubicBezTo>
                    <a:cubicBezTo>
                      <a:pt x="62386" y="114711"/>
                      <a:pt x="61704" y="115525"/>
                      <a:pt x="61704" y="115525"/>
                    </a:cubicBezTo>
                    <a:cubicBezTo>
                      <a:pt x="61704" y="115525"/>
                      <a:pt x="61704" y="115525"/>
                      <a:pt x="61704" y="115525"/>
                    </a:cubicBezTo>
                    <a:cubicBezTo>
                      <a:pt x="61704" y="115118"/>
                      <a:pt x="61704" y="115118"/>
                      <a:pt x="61704" y="115118"/>
                    </a:cubicBezTo>
                    <a:cubicBezTo>
                      <a:pt x="61363" y="114305"/>
                      <a:pt x="61022" y="113898"/>
                      <a:pt x="61022" y="113898"/>
                    </a:cubicBezTo>
                    <a:cubicBezTo>
                      <a:pt x="61022" y="113898"/>
                      <a:pt x="60681" y="113084"/>
                      <a:pt x="60681" y="112271"/>
                    </a:cubicBezTo>
                    <a:cubicBezTo>
                      <a:pt x="60681" y="111864"/>
                      <a:pt x="59318" y="111050"/>
                      <a:pt x="59318" y="111050"/>
                    </a:cubicBezTo>
                    <a:cubicBezTo>
                      <a:pt x="59318" y="111050"/>
                      <a:pt x="59659" y="111864"/>
                      <a:pt x="58977" y="111050"/>
                    </a:cubicBezTo>
                    <a:cubicBezTo>
                      <a:pt x="58295" y="109830"/>
                      <a:pt x="57613" y="109830"/>
                      <a:pt x="57613" y="109830"/>
                    </a:cubicBezTo>
                    <a:cubicBezTo>
                      <a:pt x="57272" y="106576"/>
                      <a:pt x="57272" y="106576"/>
                      <a:pt x="57272" y="106576"/>
                    </a:cubicBezTo>
                    <a:cubicBezTo>
                      <a:pt x="54545" y="107389"/>
                      <a:pt x="54545" y="107389"/>
                      <a:pt x="54545" y="107389"/>
                    </a:cubicBezTo>
                    <a:cubicBezTo>
                      <a:pt x="54545" y="107389"/>
                      <a:pt x="52840" y="106576"/>
                      <a:pt x="52500" y="106169"/>
                    </a:cubicBezTo>
                    <a:cubicBezTo>
                      <a:pt x="52159" y="105762"/>
                      <a:pt x="51136" y="105355"/>
                      <a:pt x="51136" y="105355"/>
                    </a:cubicBezTo>
                    <a:cubicBezTo>
                      <a:pt x="50113" y="106576"/>
                      <a:pt x="50113" y="106576"/>
                      <a:pt x="50113" y="106576"/>
                    </a:cubicBezTo>
                    <a:cubicBezTo>
                      <a:pt x="49090" y="106576"/>
                      <a:pt x="49090" y="106576"/>
                      <a:pt x="49090" y="106576"/>
                    </a:cubicBezTo>
                    <a:cubicBezTo>
                      <a:pt x="49090" y="106576"/>
                      <a:pt x="47727" y="106169"/>
                      <a:pt x="47386" y="105762"/>
                    </a:cubicBezTo>
                    <a:cubicBezTo>
                      <a:pt x="46704" y="104949"/>
                      <a:pt x="47045" y="104542"/>
                      <a:pt x="46704" y="104542"/>
                    </a:cubicBezTo>
                    <a:cubicBezTo>
                      <a:pt x="46022" y="104542"/>
                      <a:pt x="45681" y="103728"/>
                      <a:pt x="45681" y="103728"/>
                    </a:cubicBezTo>
                    <a:cubicBezTo>
                      <a:pt x="45681" y="103728"/>
                      <a:pt x="46363" y="102508"/>
                      <a:pt x="46704" y="102101"/>
                    </a:cubicBezTo>
                    <a:cubicBezTo>
                      <a:pt x="46704" y="101694"/>
                      <a:pt x="47386" y="102101"/>
                      <a:pt x="47045" y="100881"/>
                    </a:cubicBezTo>
                    <a:cubicBezTo>
                      <a:pt x="46363" y="100067"/>
                      <a:pt x="46022" y="99661"/>
                      <a:pt x="46022" y="99661"/>
                    </a:cubicBezTo>
                    <a:cubicBezTo>
                      <a:pt x="46022" y="99661"/>
                      <a:pt x="46022" y="100474"/>
                      <a:pt x="45340" y="100881"/>
                    </a:cubicBezTo>
                    <a:cubicBezTo>
                      <a:pt x="44659" y="100881"/>
                      <a:pt x="43636" y="101288"/>
                      <a:pt x="43636" y="101288"/>
                    </a:cubicBezTo>
                    <a:cubicBezTo>
                      <a:pt x="39886" y="99254"/>
                      <a:pt x="39886" y="99254"/>
                      <a:pt x="39886" y="99254"/>
                    </a:cubicBezTo>
                    <a:cubicBezTo>
                      <a:pt x="39886" y="99254"/>
                      <a:pt x="38863" y="98847"/>
                      <a:pt x="38522" y="98847"/>
                    </a:cubicBezTo>
                    <a:cubicBezTo>
                      <a:pt x="38181" y="99254"/>
                      <a:pt x="36818" y="98847"/>
                      <a:pt x="36818" y="98847"/>
                    </a:cubicBezTo>
                    <a:cubicBezTo>
                      <a:pt x="37500" y="100474"/>
                      <a:pt x="37500" y="100474"/>
                      <a:pt x="37500" y="100474"/>
                    </a:cubicBezTo>
                    <a:cubicBezTo>
                      <a:pt x="38181" y="102915"/>
                      <a:pt x="38181" y="102915"/>
                      <a:pt x="38181" y="102915"/>
                    </a:cubicBezTo>
                    <a:cubicBezTo>
                      <a:pt x="36136" y="103728"/>
                      <a:pt x="36136" y="103728"/>
                      <a:pt x="36136" y="103728"/>
                    </a:cubicBezTo>
                    <a:cubicBezTo>
                      <a:pt x="35795" y="105762"/>
                      <a:pt x="35795" y="105762"/>
                      <a:pt x="35795" y="105762"/>
                    </a:cubicBezTo>
                    <a:cubicBezTo>
                      <a:pt x="35795" y="105762"/>
                      <a:pt x="33750" y="107389"/>
                      <a:pt x="33750" y="106576"/>
                    </a:cubicBezTo>
                    <a:cubicBezTo>
                      <a:pt x="33409" y="106169"/>
                      <a:pt x="33068" y="104542"/>
                      <a:pt x="33068" y="104542"/>
                    </a:cubicBezTo>
                    <a:cubicBezTo>
                      <a:pt x="33068" y="104542"/>
                      <a:pt x="32727" y="103728"/>
                      <a:pt x="32386" y="103322"/>
                    </a:cubicBezTo>
                    <a:cubicBezTo>
                      <a:pt x="31704" y="102915"/>
                      <a:pt x="31363" y="102508"/>
                      <a:pt x="31363" y="102508"/>
                    </a:cubicBezTo>
                    <a:cubicBezTo>
                      <a:pt x="30340" y="102101"/>
                      <a:pt x="30340" y="102101"/>
                      <a:pt x="30340" y="102101"/>
                    </a:cubicBezTo>
                    <a:cubicBezTo>
                      <a:pt x="30340" y="102101"/>
                      <a:pt x="30000" y="100474"/>
                      <a:pt x="29659" y="100474"/>
                    </a:cubicBezTo>
                    <a:cubicBezTo>
                      <a:pt x="29318" y="100474"/>
                      <a:pt x="28977" y="100474"/>
                      <a:pt x="28977" y="100474"/>
                    </a:cubicBezTo>
                    <a:cubicBezTo>
                      <a:pt x="28977" y="99254"/>
                      <a:pt x="28977" y="99254"/>
                      <a:pt x="28977" y="99254"/>
                    </a:cubicBezTo>
                    <a:cubicBezTo>
                      <a:pt x="29659" y="98033"/>
                      <a:pt x="29659" y="98033"/>
                      <a:pt x="29659" y="98033"/>
                    </a:cubicBezTo>
                    <a:cubicBezTo>
                      <a:pt x="29659" y="98033"/>
                      <a:pt x="30000" y="98440"/>
                      <a:pt x="30000" y="96813"/>
                    </a:cubicBezTo>
                    <a:cubicBezTo>
                      <a:pt x="30340" y="94779"/>
                      <a:pt x="29318" y="94779"/>
                      <a:pt x="29318" y="94779"/>
                    </a:cubicBezTo>
                    <a:cubicBezTo>
                      <a:pt x="28295" y="95186"/>
                      <a:pt x="28295" y="95186"/>
                      <a:pt x="28295" y="95186"/>
                    </a:cubicBezTo>
                    <a:cubicBezTo>
                      <a:pt x="26931" y="96000"/>
                      <a:pt x="26931" y="96000"/>
                      <a:pt x="26931" y="96000"/>
                    </a:cubicBezTo>
                    <a:cubicBezTo>
                      <a:pt x="26250" y="96000"/>
                      <a:pt x="26250" y="96000"/>
                      <a:pt x="26250" y="96000"/>
                    </a:cubicBezTo>
                    <a:cubicBezTo>
                      <a:pt x="25909" y="96000"/>
                      <a:pt x="25227" y="94779"/>
                      <a:pt x="25227" y="94779"/>
                    </a:cubicBezTo>
                    <a:cubicBezTo>
                      <a:pt x="25227" y="94779"/>
                      <a:pt x="25909" y="93559"/>
                      <a:pt x="24886" y="94779"/>
                    </a:cubicBezTo>
                    <a:cubicBezTo>
                      <a:pt x="23863" y="96000"/>
                      <a:pt x="23181" y="94372"/>
                      <a:pt x="23181" y="94372"/>
                    </a:cubicBezTo>
                    <a:cubicBezTo>
                      <a:pt x="22840" y="93966"/>
                      <a:pt x="22840" y="93966"/>
                      <a:pt x="22840" y="93966"/>
                    </a:cubicBezTo>
                    <a:cubicBezTo>
                      <a:pt x="22840" y="93966"/>
                      <a:pt x="22840" y="93966"/>
                      <a:pt x="22500" y="93966"/>
                    </a:cubicBezTo>
                    <a:cubicBezTo>
                      <a:pt x="22159" y="94372"/>
                      <a:pt x="21136" y="94372"/>
                      <a:pt x="21136" y="93966"/>
                    </a:cubicBezTo>
                    <a:cubicBezTo>
                      <a:pt x="20795" y="93152"/>
                      <a:pt x="20113" y="92745"/>
                      <a:pt x="20113" y="92745"/>
                    </a:cubicBezTo>
                    <a:cubicBezTo>
                      <a:pt x="19090" y="93152"/>
                      <a:pt x="19090" y="93152"/>
                      <a:pt x="19090" y="93152"/>
                    </a:cubicBezTo>
                    <a:cubicBezTo>
                      <a:pt x="19090" y="93152"/>
                      <a:pt x="18409" y="93152"/>
                      <a:pt x="18068" y="93152"/>
                    </a:cubicBezTo>
                    <a:cubicBezTo>
                      <a:pt x="18068" y="92745"/>
                      <a:pt x="18068" y="92338"/>
                      <a:pt x="17386" y="91932"/>
                    </a:cubicBezTo>
                    <a:cubicBezTo>
                      <a:pt x="16704" y="91525"/>
                      <a:pt x="16363" y="90305"/>
                      <a:pt x="16363" y="90305"/>
                    </a:cubicBezTo>
                    <a:cubicBezTo>
                      <a:pt x="16363" y="90305"/>
                      <a:pt x="16704" y="89491"/>
                      <a:pt x="16022" y="89491"/>
                    </a:cubicBezTo>
                    <a:cubicBezTo>
                      <a:pt x="15681" y="89491"/>
                      <a:pt x="15000" y="89084"/>
                      <a:pt x="15000" y="89084"/>
                    </a:cubicBezTo>
                    <a:cubicBezTo>
                      <a:pt x="15000" y="89084"/>
                      <a:pt x="13977" y="88271"/>
                      <a:pt x="13977" y="88677"/>
                    </a:cubicBezTo>
                    <a:cubicBezTo>
                      <a:pt x="13636" y="89084"/>
                      <a:pt x="13636" y="89898"/>
                      <a:pt x="13636" y="90305"/>
                    </a:cubicBezTo>
                    <a:cubicBezTo>
                      <a:pt x="13636" y="90305"/>
                      <a:pt x="13977" y="91525"/>
                      <a:pt x="13977" y="91525"/>
                    </a:cubicBezTo>
                    <a:cubicBezTo>
                      <a:pt x="13977" y="91525"/>
                      <a:pt x="12613" y="92338"/>
                      <a:pt x="12272" y="92338"/>
                    </a:cubicBezTo>
                    <a:cubicBezTo>
                      <a:pt x="11931" y="92338"/>
                      <a:pt x="11590" y="92745"/>
                      <a:pt x="11590" y="91932"/>
                    </a:cubicBezTo>
                    <a:cubicBezTo>
                      <a:pt x="11590" y="91525"/>
                      <a:pt x="12272" y="89491"/>
                      <a:pt x="12272" y="89491"/>
                    </a:cubicBezTo>
                    <a:cubicBezTo>
                      <a:pt x="12613" y="89084"/>
                      <a:pt x="12954" y="88677"/>
                      <a:pt x="12954" y="88677"/>
                    </a:cubicBezTo>
                    <a:cubicBezTo>
                      <a:pt x="12954" y="88677"/>
                      <a:pt x="12613" y="87864"/>
                      <a:pt x="12613" y="87457"/>
                    </a:cubicBezTo>
                    <a:cubicBezTo>
                      <a:pt x="12613" y="87050"/>
                      <a:pt x="12272" y="87050"/>
                      <a:pt x="12954" y="85830"/>
                    </a:cubicBezTo>
                    <a:cubicBezTo>
                      <a:pt x="13977" y="84610"/>
                      <a:pt x="13977" y="83796"/>
                      <a:pt x="13977" y="83796"/>
                    </a:cubicBezTo>
                    <a:cubicBezTo>
                      <a:pt x="13977" y="83796"/>
                      <a:pt x="13295" y="82576"/>
                      <a:pt x="12954" y="82169"/>
                    </a:cubicBezTo>
                    <a:cubicBezTo>
                      <a:pt x="12954" y="82169"/>
                      <a:pt x="11931" y="80542"/>
                      <a:pt x="11931" y="80542"/>
                    </a:cubicBezTo>
                    <a:cubicBezTo>
                      <a:pt x="11931" y="80135"/>
                      <a:pt x="11931" y="79322"/>
                      <a:pt x="11931" y="79322"/>
                    </a:cubicBezTo>
                    <a:cubicBezTo>
                      <a:pt x="11931" y="79322"/>
                      <a:pt x="11250" y="78508"/>
                      <a:pt x="10909" y="78508"/>
                    </a:cubicBezTo>
                    <a:cubicBezTo>
                      <a:pt x="10568" y="78508"/>
                      <a:pt x="9545" y="78101"/>
                      <a:pt x="9545" y="78101"/>
                    </a:cubicBezTo>
                    <a:cubicBezTo>
                      <a:pt x="9545" y="76881"/>
                      <a:pt x="9545" y="76881"/>
                      <a:pt x="9545" y="76881"/>
                    </a:cubicBezTo>
                    <a:cubicBezTo>
                      <a:pt x="9545" y="74847"/>
                      <a:pt x="9545" y="74847"/>
                      <a:pt x="9545" y="74847"/>
                    </a:cubicBezTo>
                    <a:cubicBezTo>
                      <a:pt x="8181" y="72813"/>
                      <a:pt x="8181" y="72813"/>
                      <a:pt x="8181" y="72813"/>
                    </a:cubicBezTo>
                    <a:cubicBezTo>
                      <a:pt x="7840" y="71593"/>
                      <a:pt x="7840" y="71593"/>
                      <a:pt x="7840" y="71593"/>
                    </a:cubicBezTo>
                    <a:cubicBezTo>
                      <a:pt x="7840" y="71593"/>
                      <a:pt x="8181" y="70779"/>
                      <a:pt x="8181" y="69966"/>
                    </a:cubicBezTo>
                    <a:cubicBezTo>
                      <a:pt x="8522" y="69559"/>
                      <a:pt x="8863" y="68338"/>
                      <a:pt x="8863" y="68338"/>
                    </a:cubicBezTo>
                    <a:cubicBezTo>
                      <a:pt x="8181" y="66711"/>
                      <a:pt x="8181" y="66711"/>
                      <a:pt x="8181" y="66711"/>
                    </a:cubicBezTo>
                    <a:cubicBezTo>
                      <a:pt x="8181" y="66711"/>
                      <a:pt x="7840" y="66305"/>
                      <a:pt x="8181" y="65898"/>
                    </a:cubicBezTo>
                    <a:cubicBezTo>
                      <a:pt x="8181" y="65491"/>
                      <a:pt x="7840" y="63050"/>
                      <a:pt x="7840" y="63050"/>
                    </a:cubicBezTo>
                    <a:cubicBezTo>
                      <a:pt x="7840" y="63050"/>
                      <a:pt x="7500" y="60610"/>
                      <a:pt x="7159" y="61016"/>
                    </a:cubicBezTo>
                    <a:cubicBezTo>
                      <a:pt x="6477" y="61016"/>
                      <a:pt x="6136" y="59389"/>
                      <a:pt x="6136" y="59389"/>
                    </a:cubicBezTo>
                    <a:cubicBezTo>
                      <a:pt x="6818" y="56542"/>
                      <a:pt x="6818" y="56542"/>
                      <a:pt x="6818" y="56542"/>
                    </a:cubicBezTo>
                    <a:cubicBezTo>
                      <a:pt x="6818" y="56542"/>
                      <a:pt x="7159" y="54508"/>
                      <a:pt x="6136" y="53694"/>
                    </a:cubicBezTo>
                    <a:cubicBezTo>
                      <a:pt x="5113" y="53288"/>
                      <a:pt x="3068" y="52067"/>
                      <a:pt x="2727" y="51661"/>
                    </a:cubicBezTo>
                    <a:cubicBezTo>
                      <a:pt x="2727" y="51661"/>
                      <a:pt x="1704" y="50440"/>
                      <a:pt x="1363" y="50033"/>
                    </a:cubicBezTo>
                    <a:cubicBezTo>
                      <a:pt x="1022" y="50033"/>
                      <a:pt x="681" y="49627"/>
                      <a:pt x="681" y="49627"/>
                    </a:cubicBezTo>
                    <a:cubicBezTo>
                      <a:pt x="1363" y="45966"/>
                      <a:pt x="1363" y="45966"/>
                      <a:pt x="1363" y="45966"/>
                    </a:cubicBezTo>
                    <a:cubicBezTo>
                      <a:pt x="3068" y="44338"/>
                      <a:pt x="3068" y="44338"/>
                      <a:pt x="3068" y="44338"/>
                    </a:cubicBezTo>
                    <a:cubicBezTo>
                      <a:pt x="3068" y="41084"/>
                      <a:pt x="3068" y="41084"/>
                      <a:pt x="3068" y="41084"/>
                    </a:cubicBezTo>
                    <a:cubicBezTo>
                      <a:pt x="3068" y="37423"/>
                      <a:pt x="3068" y="37423"/>
                      <a:pt x="3068" y="37423"/>
                    </a:cubicBezTo>
                    <a:cubicBezTo>
                      <a:pt x="3068" y="37423"/>
                      <a:pt x="3409" y="37016"/>
                      <a:pt x="2386" y="35389"/>
                    </a:cubicBezTo>
                    <a:cubicBezTo>
                      <a:pt x="1704" y="34169"/>
                      <a:pt x="1363" y="32542"/>
                      <a:pt x="1363" y="32542"/>
                    </a:cubicBezTo>
                    <a:cubicBezTo>
                      <a:pt x="1363" y="32135"/>
                      <a:pt x="1022" y="30508"/>
                      <a:pt x="681" y="30101"/>
                    </a:cubicBezTo>
                    <a:cubicBezTo>
                      <a:pt x="681" y="29694"/>
                      <a:pt x="681" y="29288"/>
                      <a:pt x="681" y="28474"/>
                    </a:cubicBezTo>
                    <a:cubicBezTo>
                      <a:pt x="1022" y="28067"/>
                      <a:pt x="0" y="26847"/>
                      <a:pt x="0" y="26847"/>
                    </a:cubicBezTo>
                    <a:cubicBezTo>
                      <a:pt x="0" y="26847"/>
                      <a:pt x="340" y="26033"/>
                      <a:pt x="681" y="26033"/>
                    </a:cubicBezTo>
                    <a:cubicBezTo>
                      <a:pt x="1022" y="26033"/>
                      <a:pt x="1363" y="25627"/>
                      <a:pt x="2045" y="25627"/>
                    </a:cubicBezTo>
                    <a:cubicBezTo>
                      <a:pt x="2727" y="25627"/>
                      <a:pt x="3068" y="24813"/>
                      <a:pt x="3750" y="24813"/>
                    </a:cubicBezTo>
                    <a:cubicBezTo>
                      <a:pt x="4090" y="24406"/>
                      <a:pt x="4090" y="23593"/>
                      <a:pt x="4431" y="23593"/>
                    </a:cubicBezTo>
                    <a:cubicBezTo>
                      <a:pt x="5113" y="23186"/>
                      <a:pt x="5795" y="23593"/>
                      <a:pt x="6818" y="22779"/>
                    </a:cubicBezTo>
                    <a:cubicBezTo>
                      <a:pt x="7840" y="22372"/>
                      <a:pt x="7840" y="21966"/>
                      <a:pt x="8522" y="21152"/>
                    </a:cubicBezTo>
                    <a:cubicBezTo>
                      <a:pt x="8863" y="20745"/>
                      <a:pt x="15340" y="18305"/>
                      <a:pt x="15340" y="18305"/>
                    </a:cubicBezTo>
                    <a:cubicBezTo>
                      <a:pt x="15340" y="18305"/>
                      <a:pt x="17045" y="17084"/>
                      <a:pt x="17727" y="17084"/>
                    </a:cubicBezTo>
                    <a:cubicBezTo>
                      <a:pt x="18068" y="16677"/>
                      <a:pt x="18068" y="16271"/>
                      <a:pt x="18750" y="16271"/>
                    </a:cubicBezTo>
                    <a:cubicBezTo>
                      <a:pt x="19090" y="16677"/>
                      <a:pt x="20454" y="16677"/>
                      <a:pt x="20454" y="16677"/>
                    </a:cubicBezTo>
                    <a:cubicBezTo>
                      <a:pt x="20454" y="16677"/>
                      <a:pt x="20795" y="15457"/>
                      <a:pt x="21136" y="15050"/>
                    </a:cubicBezTo>
                    <a:cubicBezTo>
                      <a:pt x="21477" y="14237"/>
                      <a:pt x="21818" y="13423"/>
                      <a:pt x="21818" y="13016"/>
                    </a:cubicBezTo>
                    <a:cubicBezTo>
                      <a:pt x="22159" y="12203"/>
                      <a:pt x="22500" y="11796"/>
                      <a:pt x="22840" y="11389"/>
                    </a:cubicBezTo>
                    <a:cubicBezTo>
                      <a:pt x="23181" y="10576"/>
                      <a:pt x="23522" y="10169"/>
                      <a:pt x="23522" y="10169"/>
                    </a:cubicBezTo>
                    <a:cubicBezTo>
                      <a:pt x="23863" y="10169"/>
                      <a:pt x="25909" y="8949"/>
                      <a:pt x="26250" y="8949"/>
                    </a:cubicBezTo>
                    <a:cubicBezTo>
                      <a:pt x="26590" y="8542"/>
                      <a:pt x="29318" y="7322"/>
                      <a:pt x="29318" y="6915"/>
                    </a:cubicBezTo>
                    <a:cubicBezTo>
                      <a:pt x="29318" y="6915"/>
                      <a:pt x="30340" y="5288"/>
                      <a:pt x="30340" y="4881"/>
                    </a:cubicBezTo>
                    <a:cubicBezTo>
                      <a:pt x="30340" y="4474"/>
                      <a:pt x="31704" y="4067"/>
                      <a:pt x="31704" y="4067"/>
                    </a:cubicBezTo>
                    <a:cubicBezTo>
                      <a:pt x="32045" y="4067"/>
                      <a:pt x="32045" y="4067"/>
                      <a:pt x="32386" y="3661"/>
                    </a:cubicBezTo>
                    <a:cubicBezTo>
                      <a:pt x="33068" y="3661"/>
                      <a:pt x="36136" y="2033"/>
                      <a:pt x="36136" y="2033"/>
                    </a:cubicBezTo>
                    <a:cubicBezTo>
                      <a:pt x="36136" y="2033"/>
                      <a:pt x="38863" y="813"/>
                      <a:pt x="38863" y="813"/>
                    </a:cubicBezTo>
                    <a:cubicBezTo>
                      <a:pt x="39204" y="1220"/>
                      <a:pt x="40909" y="813"/>
                      <a:pt x="41250" y="813"/>
                    </a:cubicBezTo>
                    <a:cubicBezTo>
                      <a:pt x="41250" y="1220"/>
                      <a:pt x="43295" y="813"/>
                      <a:pt x="43295" y="813"/>
                    </a:cubicBezTo>
                    <a:cubicBezTo>
                      <a:pt x="43295" y="813"/>
                      <a:pt x="43977" y="1220"/>
                      <a:pt x="43977" y="1627"/>
                    </a:cubicBezTo>
                    <a:cubicBezTo>
                      <a:pt x="43977" y="2033"/>
                      <a:pt x="43295" y="2440"/>
                      <a:pt x="43636" y="2847"/>
                    </a:cubicBezTo>
                    <a:cubicBezTo>
                      <a:pt x="43977" y="3254"/>
                      <a:pt x="45340" y="4474"/>
                      <a:pt x="45340" y="4474"/>
                    </a:cubicBezTo>
                    <a:cubicBezTo>
                      <a:pt x="45340" y="4474"/>
                      <a:pt x="45000" y="5694"/>
                      <a:pt x="45000" y="5694"/>
                    </a:cubicBezTo>
                    <a:cubicBezTo>
                      <a:pt x="45000" y="6101"/>
                      <a:pt x="45340" y="6508"/>
                      <a:pt x="45681" y="7322"/>
                    </a:cubicBezTo>
                    <a:cubicBezTo>
                      <a:pt x="46022" y="7728"/>
                      <a:pt x="46704" y="8542"/>
                      <a:pt x="46704" y="8542"/>
                    </a:cubicBezTo>
                    <a:cubicBezTo>
                      <a:pt x="46704" y="8542"/>
                      <a:pt x="46363" y="8949"/>
                      <a:pt x="47727" y="9762"/>
                    </a:cubicBezTo>
                    <a:cubicBezTo>
                      <a:pt x="49090" y="10576"/>
                      <a:pt x="50113" y="9762"/>
                      <a:pt x="50113" y="9762"/>
                    </a:cubicBezTo>
                    <a:cubicBezTo>
                      <a:pt x="50113" y="9762"/>
                      <a:pt x="51136" y="9762"/>
                      <a:pt x="51477" y="9762"/>
                    </a:cubicBezTo>
                    <a:cubicBezTo>
                      <a:pt x="51818" y="9762"/>
                      <a:pt x="52840" y="9355"/>
                      <a:pt x="52840" y="9355"/>
                    </a:cubicBezTo>
                    <a:close/>
                  </a:path>
                </a:pathLst>
              </a:custGeom>
              <a:grpFill/>
              <a:ln w="3175" cap="flat" cmpd="sng">
                <a:solidFill>
                  <a:srgbClr val="FFFFFF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45713" tIns="22850" rIns="45713" bIns="22850" anchor="t" anchorCtr="0">
                <a:noAutofit/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7F7F7F"/>
                  </a:solidFill>
                  <a:effectLst/>
                  <a:uLnTx/>
                  <a:uFillTx/>
                  <a:latin typeface="Calibri" panose="020F0502020204030204" pitchFamily="34" charset="0"/>
                  <a:ea typeface="Source Sans Pro"/>
                  <a:cs typeface="Calibri" panose="020F0502020204030204" pitchFamily="34" charset="0"/>
                  <a:sym typeface="Source Sans Pro"/>
                </a:endParaRPr>
              </a:p>
            </p:txBody>
          </p:sp>
          <p:sp>
            <p:nvSpPr>
              <p:cNvPr id="185" name="Shape 2044">
                <a:extLst>
                  <a:ext uri="{FF2B5EF4-FFF2-40B4-BE49-F238E27FC236}">
                    <a16:creationId xmlns:a16="http://schemas.microsoft.com/office/drawing/2014/main" id="{5EC9D34D-6A9E-1A42-96E9-E6EBC220C15A}"/>
                  </a:ext>
                </a:extLst>
              </p:cNvPr>
              <p:cNvSpPr/>
              <p:nvPr/>
            </p:nvSpPr>
            <p:spPr>
              <a:xfrm>
                <a:off x="3482366" y="2092972"/>
                <a:ext cx="378203" cy="415512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95421" y="111063"/>
                    </a:moveTo>
                    <a:cubicBezTo>
                      <a:pt x="92530" y="111063"/>
                      <a:pt x="92530" y="111063"/>
                      <a:pt x="92530" y="111063"/>
                    </a:cubicBezTo>
                    <a:cubicBezTo>
                      <a:pt x="92530" y="111063"/>
                      <a:pt x="91084" y="109148"/>
                      <a:pt x="90361" y="109148"/>
                    </a:cubicBezTo>
                    <a:cubicBezTo>
                      <a:pt x="89638" y="109148"/>
                      <a:pt x="88192" y="108510"/>
                      <a:pt x="88192" y="108510"/>
                    </a:cubicBezTo>
                    <a:cubicBezTo>
                      <a:pt x="87469" y="109787"/>
                      <a:pt x="87469" y="109787"/>
                      <a:pt x="87469" y="109787"/>
                    </a:cubicBezTo>
                    <a:cubicBezTo>
                      <a:pt x="87469" y="109787"/>
                      <a:pt x="86746" y="110425"/>
                      <a:pt x="86024" y="110425"/>
                    </a:cubicBezTo>
                    <a:cubicBezTo>
                      <a:pt x="86024" y="110425"/>
                      <a:pt x="85301" y="109787"/>
                      <a:pt x="85301" y="109787"/>
                    </a:cubicBezTo>
                    <a:cubicBezTo>
                      <a:pt x="85301" y="108510"/>
                      <a:pt x="85301" y="108510"/>
                      <a:pt x="85301" y="108510"/>
                    </a:cubicBezTo>
                    <a:cubicBezTo>
                      <a:pt x="83132" y="108510"/>
                      <a:pt x="83132" y="108510"/>
                      <a:pt x="83132" y="108510"/>
                    </a:cubicBezTo>
                    <a:cubicBezTo>
                      <a:pt x="83132" y="108510"/>
                      <a:pt x="83132" y="110425"/>
                      <a:pt x="82409" y="110425"/>
                    </a:cubicBezTo>
                    <a:cubicBezTo>
                      <a:pt x="81686" y="109787"/>
                      <a:pt x="80963" y="109787"/>
                      <a:pt x="79518" y="109787"/>
                    </a:cubicBezTo>
                    <a:cubicBezTo>
                      <a:pt x="78072" y="109148"/>
                      <a:pt x="75180" y="109787"/>
                      <a:pt x="75180" y="109787"/>
                    </a:cubicBezTo>
                    <a:cubicBezTo>
                      <a:pt x="73734" y="109148"/>
                      <a:pt x="73734" y="109148"/>
                      <a:pt x="73734" y="109148"/>
                    </a:cubicBezTo>
                    <a:cubicBezTo>
                      <a:pt x="71566" y="109148"/>
                      <a:pt x="71566" y="109148"/>
                      <a:pt x="71566" y="109148"/>
                    </a:cubicBezTo>
                    <a:cubicBezTo>
                      <a:pt x="68674" y="109148"/>
                      <a:pt x="68674" y="109148"/>
                      <a:pt x="68674" y="109148"/>
                    </a:cubicBezTo>
                    <a:cubicBezTo>
                      <a:pt x="67951" y="110425"/>
                      <a:pt x="67951" y="110425"/>
                      <a:pt x="67951" y="110425"/>
                    </a:cubicBezTo>
                    <a:cubicBezTo>
                      <a:pt x="68674" y="111063"/>
                      <a:pt x="68674" y="111063"/>
                      <a:pt x="68674" y="111063"/>
                    </a:cubicBezTo>
                    <a:cubicBezTo>
                      <a:pt x="66506" y="112340"/>
                      <a:pt x="66506" y="112340"/>
                      <a:pt x="66506" y="112340"/>
                    </a:cubicBezTo>
                    <a:cubicBezTo>
                      <a:pt x="63614" y="111702"/>
                      <a:pt x="63614" y="111702"/>
                      <a:pt x="63614" y="111702"/>
                    </a:cubicBezTo>
                    <a:cubicBezTo>
                      <a:pt x="62168" y="112978"/>
                      <a:pt x="62168" y="112978"/>
                      <a:pt x="62168" y="112978"/>
                    </a:cubicBezTo>
                    <a:cubicBezTo>
                      <a:pt x="61445" y="111702"/>
                      <a:pt x="61445" y="111702"/>
                      <a:pt x="61445" y="111702"/>
                    </a:cubicBezTo>
                    <a:cubicBezTo>
                      <a:pt x="57108" y="114255"/>
                      <a:pt x="57108" y="114255"/>
                      <a:pt x="57108" y="114255"/>
                    </a:cubicBezTo>
                    <a:cubicBezTo>
                      <a:pt x="57831" y="115531"/>
                      <a:pt x="57831" y="115531"/>
                      <a:pt x="57831" y="115531"/>
                    </a:cubicBezTo>
                    <a:cubicBezTo>
                      <a:pt x="54216" y="116170"/>
                      <a:pt x="54216" y="116170"/>
                      <a:pt x="54216" y="116170"/>
                    </a:cubicBezTo>
                    <a:cubicBezTo>
                      <a:pt x="52048" y="115531"/>
                      <a:pt x="52048" y="115531"/>
                      <a:pt x="52048" y="115531"/>
                    </a:cubicBezTo>
                    <a:cubicBezTo>
                      <a:pt x="52048" y="115531"/>
                      <a:pt x="50602" y="114893"/>
                      <a:pt x="50602" y="114255"/>
                    </a:cubicBezTo>
                    <a:cubicBezTo>
                      <a:pt x="51325" y="113617"/>
                      <a:pt x="51325" y="112978"/>
                      <a:pt x="51325" y="112978"/>
                    </a:cubicBezTo>
                    <a:cubicBezTo>
                      <a:pt x="51325" y="112978"/>
                      <a:pt x="49879" y="112340"/>
                      <a:pt x="49879" y="112978"/>
                    </a:cubicBezTo>
                    <a:cubicBezTo>
                      <a:pt x="49879" y="114255"/>
                      <a:pt x="49156" y="115531"/>
                      <a:pt x="49156" y="115531"/>
                    </a:cubicBezTo>
                    <a:cubicBezTo>
                      <a:pt x="46987" y="116808"/>
                      <a:pt x="46987" y="116808"/>
                      <a:pt x="46987" y="116808"/>
                    </a:cubicBezTo>
                    <a:cubicBezTo>
                      <a:pt x="44096" y="117446"/>
                      <a:pt x="44096" y="117446"/>
                      <a:pt x="44096" y="117446"/>
                    </a:cubicBezTo>
                    <a:cubicBezTo>
                      <a:pt x="43373" y="116808"/>
                      <a:pt x="43373" y="116808"/>
                      <a:pt x="43373" y="116808"/>
                    </a:cubicBezTo>
                    <a:cubicBezTo>
                      <a:pt x="43373" y="118723"/>
                      <a:pt x="43373" y="118723"/>
                      <a:pt x="43373" y="118723"/>
                    </a:cubicBezTo>
                    <a:cubicBezTo>
                      <a:pt x="39759" y="118723"/>
                      <a:pt x="39759" y="118723"/>
                      <a:pt x="39759" y="118723"/>
                    </a:cubicBezTo>
                    <a:cubicBezTo>
                      <a:pt x="37590" y="118723"/>
                      <a:pt x="37590" y="118723"/>
                      <a:pt x="37590" y="118723"/>
                    </a:cubicBezTo>
                    <a:cubicBezTo>
                      <a:pt x="36144" y="120000"/>
                      <a:pt x="36144" y="120000"/>
                      <a:pt x="36144" y="120000"/>
                    </a:cubicBezTo>
                    <a:cubicBezTo>
                      <a:pt x="33975" y="119361"/>
                      <a:pt x="33975" y="119361"/>
                      <a:pt x="33975" y="119361"/>
                    </a:cubicBezTo>
                    <a:cubicBezTo>
                      <a:pt x="30361" y="120000"/>
                      <a:pt x="30361" y="120000"/>
                      <a:pt x="30361" y="120000"/>
                    </a:cubicBezTo>
                    <a:cubicBezTo>
                      <a:pt x="29638" y="118723"/>
                      <a:pt x="29638" y="118723"/>
                      <a:pt x="29638" y="118723"/>
                    </a:cubicBezTo>
                    <a:cubicBezTo>
                      <a:pt x="24578" y="118723"/>
                      <a:pt x="24578" y="118723"/>
                      <a:pt x="24578" y="118723"/>
                    </a:cubicBezTo>
                    <a:cubicBezTo>
                      <a:pt x="22409" y="119361"/>
                      <a:pt x="22409" y="119361"/>
                      <a:pt x="22409" y="119361"/>
                    </a:cubicBezTo>
                    <a:cubicBezTo>
                      <a:pt x="21686" y="118085"/>
                      <a:pt x="21686" y="118085"/>
                      <a:pt x="21686" y="118085"/>
                    </a:cubicBezTo>
                    <a:cubicBezTo>
                      <a:pt x="20963" y="118085"/>
                      <a:pt x="20963" y="118085"/>
                      <a:pt x="20963" y="118085"/>
                    </a:cubicBezTo>
                    <a:cubicBezTo>
                      <a:pt x="20963" y="118085"/>
                      <a:pt x="19518" y="118085"/>
                      <a:pt x="18795" y="118085"/>
                    </a:cubicBezTo>
                    <a:cubicBezTo>
                      <a:pt x="18072" y="118085"/>
                      <a:pt x="13734" y="116808"/>
                      <a:pt x="13734" y="116808"/>
                    </a:cubicBezTo>
                    <a:cubicBezTo>
                      <a:pt x="12289" y="118085"/>
                      <a:pt x="12289" y="118085"/>
                      <a:pt x="12289" y="118085"/>
                    </a:cubicBezTo>
                    <a:cubicBezTo>
                      <a:pt x="12289" y="118085"/>
                      <a:pt x="10120" y="118085"/>
                      <a:pt x="10120" y="117446"/>
                    </a:cubicBezTo>
                    <a:cubicBezTo>
                      <a:pt x="10120" y="117446"/>
                      <a:pt x="10120" y="116808"/>
                      <a:pt x="10843" y="116170"/>
                    </a:cubicBezTo>
                    <a:cubicBezTo>
                      <a:pt x="11566" y="116170"/>
                      <a:pt x="12289" y="116170"/>
                      <a:pt x="13734" y="115531"/>
                    </a:cubicBezTo>
                    <a:cubicBezTo>
                      <a:pt x="15180" y="115531"/>
                      <a:pt x="15903" y="115531"/>
                      <a:pt x="15903" y="115531"/>
                    </a:cubicBezTo>
                    <a:cubicBezTo>
                      <a:pt x="16626" y="114893"/>
                      <a:pt x="16626" y="114893"/>
                      <a:pt x="16626" y="114893"/>
                    </a:cubicBezTo>
                    <a:cubicBezTo>
                      <a:pt x="16626" y="114255"/>
                      <a:pt x="17349" y="113617"/>
                      <a:pt x="15903" y="114255"/>
                    </a:cubicBezTo>
                    <a:cubicBezTo>
                      <a:pt x="15180" y="114255"/>
                      <a:pt x="15180" y="114255"/>
                      <a:pt x="15180" y="114255"/>
                    </a:cubicBezTo>
                    <a:cubicBezTo>
                      <a:pt x="14457" y="114893"/>
                      <a:pt x="13734" y="114893"/>
                      <a:pt x="13012" y="114893"/>
                    </a:cubicBezTo>
                    <a:cubicBezTo>
                      <a:pt x="13012" y="114893"/>
                      <a:pt x="11566" y="114893"/>
                      <a:pt x="11566" y="114893"/>
                    </a:cubicBezTo>
                    <a:cubicBezTo>
                      <a:pt x="11566" y="114893"/>
                      <a:pt x="10843" y="114255"/>
                      <a:pt x="11566" y="114255"/>
                    </a:cubicBezTo>
                    <a:cubicBezTo>
                      <a:pt x="12289" y="113617"/>
                      <a:pt x="12289" y="113617"/>
                      <a:pt x="13012" y="113617"/>
                    </a:cubicBezTo>
                    <a:cubicBezTo>
                      <a:pt x="14457" y="113617"/>
                      <a:pt x="15180" y="112978"/>
                      <a:pt x="16626" y="112978"/>
                    </a:cubicBezTo>
                    <a:cubicBezTo>
                      <a:pt x="18072" y="112978"/>
                      <a:pt x="18795" y="112978"/>
                      <a:pt x="18795" y="112978"/>
                    </a:cubicBezTo>
                    <a:cubicBezTo>
                      <a:pt x="19518" y="112340"/>
                      <a:pt x="20240" y="112340"/>
                      <a:pt x="20240" y="111702"/>
                    </a:cubicBezTo>
                    <a:cubicBezTo>
                      <a:pt x="20240" y="111063"/>
                      <a:pt x="19518" y="110425"/>
                      <a:pt x="19518" y="110425"/>
                    </a:cubicBezTo>
                    <a:cubicBezTo>
                      <a:pt x="19518" y="110425"/>
                      <a:pt x="18795" y="110425"/>
                      <a:pt x="18072" y="111063"/>
                    </a:cubicBezTo>
                    <a:cubicBezTo>
                      <a:pt x="17349" y="111063"/>
                      <a:pt x="16626" y="111702"/>
                      <a:pt x="15903" y="111702"/>
                    </a:cubicBezTo>
                    <a:cubicBezTo>
                      <a:pt x="15903" y="111702"/>
                      <a:pt x="15903" y="111702"/>
                      <a:pt x="15180" y="111702"/>
                    </a:cubicBezTo>
                    <a:cubicBezTo>
                      <a:pt x="14457" y="111702"/>
                      <a:pt x="13012" y="111063"/>
                      <a:pt x="13012" y="111063"/>
                    </a:cubicBezTo>
                    <a:cubicBezTo>
                      <a:pt x="12289" y="111063"/>
                      <a:pt x="11566" y="111063"/>
                      <a:pt x="10843" y="111063"/>
                    </a:cubicBezTo>
                    <a:cubicBezTo>
                      <a:pt x="10120" y="111063"/>
                      <a:pt x="10843" y="111063"/>
                      <a:pt x="9397" y="111063"/>
                    </a:cubicBezTo>
                    <a:cubicBezTo>
                      <a:pt x="7951" y="111702"/>
                      <a:pt x="8674" y="111702"/>
                      <a:pt x="6506" y="111702"/>
                    </a:cubicBezTo>
                    <a:cubicBezTo>
                      <a:pt x="5060" y="111702"/>
                      <a:pt x="2891" y="111063"/>
                      <a:pt x="2891" y="111063"/>
                    </a:cubicBezTo>
                    <a:cubicBezTo>
                      <a:pt x="2891" y="111063"/>
                      <a:pt x="1445" y="111702"/>
                      <a:pt x="2168" y="111063"/>
                    </a:cubicBezTo>
                    <a:cubicBezTo>
                      <a:pt x="3614" y="110425"/>
                      <a:pt x="5060" y="110425"/>
                      <a:pt x="5783" y="109787"/>
                    </a:cubicBezTo>
                    <a:cubicBezTo>
                      <a:pt x="6506" y="109787"/>
                      <a:pt x="7228" y="109787"/>
                      <a:pt x="6506" y="109148"/>
                    </a:cubicBezTo>
                    <a:cubicBezTo>
                      <a:pt x="6506" y="109148"/>
                      <a:pt x="6506" y="109148"/>
                      <a:pt x="6506" y="109148"/>
                    </a:cubicBezTo>
                    <a:cubicBezTo>
                      <a:pt x="7228" y="109148"/>
                      <a:pt x="8674" y="108510"/>
                      <a:pt x="8674" y="108510"/>
                    </a:cubicBezTo>
                    <a:cubicBezTo>
                      <a:pt x="10120" y="107872"/>
                      <a:pt x="10120" y="107872"/>
                      <a:pt x="10120" y="107872"/>
                    </a:cubicBezTo>
                    <a:cubicBezTo>
                      <a:pt x="10120" y="107872"/>
                      <a:pt x="10120" y="107234"/>
                      <a:pt x="11566" y="107234"/>
                    </a:cubicBezTo>
                    <a:cubicBezTo>
                      <a:pt x="13012" y="107234"/>
                      <a:pt x="13012" y="107234"/>
                      <a:pt x="13012" y="106595"/>
                    </a:cubicBezTo>
                    <a:cubicBezTo>
                      <a:pt x="13734" y="106595"/>
                      <a:pt x="13012" y="106595"/>
                      <a:pt x="13734" y="106595"/>
                    </a:cubicBezTo>
                    <a:cubicBezTo>
                      <a:pt x="15180" y="106595"/>
                      <a:pt x="15180" y="105957"/>
                      <a:pt x="15903" y="105957"/>
                    </a:cubicBezTo>
                    <a:cubicBezTo>
                      <a:pt x="17349" y="105957"/>
                      <a:pt x="18072" y="105319"/>
                      <a:pt x="17349" y="105319"/>
                    </a:cubicBezTo>
                    <a:cubicBezTo>
                      <a:pt x="16626" y="105319"/>
                      <a:pt x="16626" y="105319"/>
                      <a:pt x="15180" y="105319"/>
                    </a:cubicBezTo>
                    <a:cubicBezTo>
                      <a:pt x="14457" y="105957"/>
                      <a:pt x="13734" y="105319"/>
                      <a:pt x="13734" y="105957"/>
                    </a:cubicBezTo>
                    <a:cubicBezTo>
                      <a:pt x="13012" y="105957"/>
                      <a:pt x="11566" y="105957"/>
                      <a:pt x="11566" y="105957"/>
                    </a:cubicBezTo>
                    <a:cubicBezTo>
                      <a:pt x="10843" y="105319"/>
                      <a:pt x="10843" y="105319"/>
                      <a:pt x="10120" y="105957"/>
                    </a:cubicBezTo>
                    <a:cubicBezTo>
                      <a:pt x="9397" y="105957"/>
                      <a:pt x="10120" y="106595"/>
                      <a:pt x="8674" y="106595"/>
                    </a:cubicBezTo>
                    <a:cubicBezTo>
                      <a:pt x="7951" y="106595"/>
                      <a:pt x="7228" y="105957"/>
                      <a:pt x="7228" y="105957"/>
                    </a:cubicBezTo>
                    <a:cubicBezTo>
                      <a:pt x="7228" y="105957"/>
                      <a:pt x="5060" y="105957"/>
                      <a:pt x="5060" y="105319"/>
                    </a:cubicBezTo>
                    <a:cubicBezTo>
                      <a:pt x="5060" y="105319"/>
                      <a:pt x="5060" y="104042"/>
                      <a:pt x="5060" y="104042"/>
                    </a:cubicBezTo>
                    <a:cubicBezTo>
                      <a:pt x="5060" y="103404"/>
                      <a:pt x="5783" y="103404"/>
                      <a:pt x="5783" y="103404"/>
                    </a:cubicBezTo>
                    <a:cubicBezTo>
                      <a:pt x="5060" y="102765"/>
                      <a:pt x="5060" y="102765"/>
                      <a:pt x="5060" y="102765"/>
                    </a:cubicBezTo>
                    <a:cubicBezTo>
                      <a:pt x="5060" y="102765"/>
                      <a:pt x="5060" y="102765"/>
                      <a:pt x="4337" y="102765"/>
                    </a:cubicBezTo>
                    <a:cubicBezTo>
                      <a:pt x="4337" y="102765"/>
                      <a:pt x="2891" y="103404"/>
                      <a:pt x="2891" y="103404"/>
                    </a:cubicBezTo>
                    <a:cubicBezTo>
                      <a:pt x="2891" y="103404"/>
                      <a:pt x="2891" y="103404"/>
                      <a:pt x="2168" y="103404"/>
                    </a:cubicBezTo>
                    <a:cubicBezTo>
                      <a:pt x="2168" y="103404"/>
                      <a:pt x="1445" y="103404"/>
                      <a:pt x="1445" y="103404"/>
                    </a:cubicBezTo>
                    <a:cubicBezTo>
                      <a:pt x="1445" y="103404"/>
                      <a:pt x="1445" y="102765"/>
                      <a:pt x="1445" y="102127"/>
                    </a:cubicBezTo>
                    <a:cubicBezTo>
                      <a:pt x="1445" y="102127"/>
                      <a:pt x="1445" y="101489"/>
                      <a:pt x="1445" y="101489"/>
                    </a:cubicBezTo>
                    <a:cubicBezTo>
                      <a:pt x="1445" y="101489"/>
                      <a:pt x="1445" y="101489"/>
                      <a:pt x="1445" y="101489"/>
                    </a:cubicBezTo>
                    <a:cubicBezTo>
                      <a:pt x="1445" y="100851"/>
                      <a:pt x="0" y="100851"/>
                      <a:pt x="1445" y="100212"/>
                    </a:cubicBezTo>
                    <a:cubicBezTo>
                      <a:pt x="2891" y="100212"/>
                      <a:pt x="2891" y="100212"/>
                      <a:pt x="3614" y="100212"/>
                    </a:cubicBezTo>
                    <a:cubicBezTo>
                      <a:pt x="3614" y="100212"/>
                      <a:pt x="4337" y="100212"/>
                      <a:pt x="4337" y="100212"/>
                    </a:cubicBezTo>
                    <a:cubicBezTo>
                      <a:pt x="4337" y="100212"/>
                      <a:pt x="5060" y="99574"/>
                      <a:pt x="5060" y="99574"/>
                    </a:cubicBezTo>
                    <a:cubicBezTo>
                      <a:pt x="4337" y="98936"/>
                      <a:pt x="4337" y="98936"/>
                      <a:pt x="4337" y="98936"/>
                    </a:cubicBezTo>
                    <a:cubicBezTo>
                      <a:pt x="4337" y="98297"/>
                      <a:pt x="4337" y="98297"/>
                      <a:pt x="5060" y="98297"/>
                    </a:cubicBezTo>
                    <a:cubicBezTo>
                      <a:pt x="5783" y="98297"/>
                      <a:pt x="5783" y="97659"/>
                      <a:pt x="6506" y="97659"/>
                    </a:cubicBezTo>
                    <a:cubicBezTo>
                      <a:pt x="6506" y="97659"/>
                      <a:pt x="7228" y="97659"/>
                      <a:pt x="7951" y="97659"/>
                    </a:cubicBezTo>
                    <a:cubicBezTo>
                      <a:pt x="7951" y="97659"/>
                      <a:pt x="7951" y="97021"/>
                      <a:pt x="9397" y="97021"/>
                    </a:cubicBezTo>
                    <a:cubicBezTo>
                      <a:pt x="10120" y="97021"/>
                      <a:pt x="10843" y="97021"/>
                      <a:pt x="11566" y="97021"/>
                    </a:cubicBezTo>
                    <a:cubicBezTo>
                      <a:pt x="11566" y="97021"/>
                      <a:pt x="13012" y="97021"/>
                      <a:pt x="13012" y="97021"/>
                    </a:cubicBezTo>
                    <a:cubicBezTo>
                      <a:pt x="13012" y="97021"/>
                      <a:pt x="14457" y="96382"/>
                      <a:pt x="14457" y="96382"/>
                    </a:cubicBezTo>
                    <a:cubicBezTo>
                      <a:pt x="15180" y="95744"/>
                      <a:pt x="15180" y="95744"/>
                      <a:pt x="15180" y="95744"/>
                    </a:cubicBezTo>
                    <a:cubicBezTo>
                      <a:pt x="15180" y="95744"/>
                      <a:pt x="15180" y="95744"/>
                      <a:pt x="15903" y="95744"/>
                    </a:cubicBezTo>
                    <a:cubicBezTo>
                      <a:pt x="16626" y="95744"/>
                      <a:pt x="16626" y="95744"/>
                      <a:pt x="17349" y="95744"/>
                    </a:cubicBezTo>
                    <a:cubicBezTo>
                      <a:pt x="17349" y="95744"/>
                      <a:pt x="18072" y="95744"/>
                      <a:pt x="18072" y="95744"/>
                    </a:cubicBezTo>
                    <a:cubicBezTo>
                      <a:pt x="18072" y="95106"/>
                      <a:pt x="18072" y="95106"/>
                      <a:pt x="18072" y="94468"/>
                    </a:cubicBezTo>
                    <a:cubicBezTo>
                      <a:pt x="17349" y="94468"/>
                      <a:pt x="17349" y="94468"/>
                      <a:pt x="16626" y="94468"/>
                    </a:cubicBezTo>
                    <a:cubicBezTo>
                      <a:pt x="15903" y="95106"/>
                      <a:pt x="15180" y="95106"/>
                      <a:pt x="15180" y="94468"/>
                    </a:cubicBezTo>
                    <a:cubicBezTo>
                      <a:pt x="15180" y="94468"/>
                      <a:pt x="15180" y="94468"/>
                      <a:pt x="14457" y="94468"/>
                    </a:cubicBezTo>
                    <a:cubicBezTo>
                      <a:pt x="13734" y="94468"/>
                      <a:pt x="13012" y="94468"/>
                      <a:pt x="13012" y="94468"/>
                    </a:cubicBezTo>
                    <a:cubicBezTo>
                      <a:pt x="13012" y="94468"/>
                      <a:pt x="12289" y="94468"/>
                      <a:pt x="11566" y="94468"/>
                    </a:cubicBezTo>
                    <a:cubicBezTo>
                      <a:pt x="10120" y="93829"/>
                      <a:pt x="10120" y="93829"/>
                      <a:pt x="9397" y="93829"/>
                    </a:cubicBezTo>
                    <a:cubicBezTo>
                      <a:pt x="8674" y="93829"/>
                      <a:pt x="7951" y="93829"/>
                      <a:pt x="7951" y="93829"/>
                    </a:cubicBezTo>
                    <a:cubicBezTo>
                      <a:pt x="7951" y="93829"/>
                      <a:pt x="9397" y="93829"/>
                      <a:pt x="7228" y="93191"/>
                    </a:cubicBezTo>
                    <a:cubicBezTo>
                      <a:pt x="5060" y="92553"/>
                      <a:pt x="5060" y="92553"/>
                      <a:pt x="5060" y="92553"/>
                    </a:cubicBezTo>
                    <a:cubicBezTo>
                      <a:pt x="4337" y="92553"/>
                      <a:pt x="4337" y="92553"/>
                      <a:pt x="4337" y="92553"/>
                    </a:cubicBezTo>
                    <a:cubicBezTo>
                      <a:pt x="3614" y="92553"/>
                      <a:pt x="3614" y="93191"/>
                      <a:pt x="2891" y="92553"/>
                    </a:cubicBezTo>
                    <a:cubicBezTo>
                      <a:pt x="2891" y="92553"/>
                      <a:pt x="2168" y="91914"/>
                      <a:pt x="2168" y="91914"/>
                    </a:cubicBezTo>
                    <a:cubicBezTo>
                      <a:pt x="2168" y="91276"/>
                      <a:pt x="2168" y="91276"/>
                      <a:pt x="2891" y="90638"/>
                    </a:cubicBezTo>
                    <a:cubicBezTo>
                      <a:pt x="2891" y="90638"/>
                      <a:pt x="4337" y="90000"/>
                      <a:pt x="4337" y="90000"/>
                    </a:cubicBezTo>
                    <a:cubicBezTo>
                      <a:pt x="4337" y="90638"/>
                      <a:pt x="4337" y="90638"/>
                      <a:pt x="4337" y="90638"/>
                    </a:cubicBezTo>
                    <a:cubicBezTo>
                      <a:pt x="4337" y="90638"/>
                      <a:pt x="4337" y="91276"/>
                      <a:pt x="5060" y="90638"/>
                    </a:cubicBezTo>
                    <a:cubicBezTo>
                      <a:pt x="5060" y="90638"/>
                      <a:pt x="5783" y="89361"/>
                      <a:pt x="5783" y="89361"/>
                    </a:cubicBezTo>
                    <a:cubicBezTo>
                      <a:pt x="5783" y="89361"/>
                      <a:pt x="5060" y="89361"/>
                      <a:pt x="5783" y="88723"/>
                    </a:cubicBezTo>
                    <a:cubicBezTo>
                      <a:pt x="6506" y="88723"/>
                      <a:pt x="6506" y="88723"/>
                      <a:pt x="7228" y="88723"/>
                    </a:cubicBezTo>
                    <a:cubicBezTo>
                      <a:pt x="7228" y="88723"/>
                      <a:pt x="8674" y="88723"/>
                      <a:pt x="9397" y="88723"/>
                    </a:cubicBezTo>
                    <a:cubicBezTo>
                      <a:pt x="9397" y="88085"/>
                      <a:pt x="10843" y="88085"/>
                      <a:pt x="10843" y="88085"/>
                    </a:cubicBezTo>
                    <a:cubicBezTo>
                      <a:pt x="10843" y="88085"/>
                      <a:pt x="11566" y="88723"/>
                      <a:pt x="10843" y="89361"/>
                    </a:cubicBezTo>
                    <a:cubicBezTo>
                      <a:pt x="10843" y="89361"/>
                      <a:pt x="10120" y="89361"/>
                      <a:pt x="10843" y="90000"/>
                    </a:cubicBezTo>
                    <a:cubicBezTo>
                      <a:pt x="11566" y="90000"/>
                      <a:pt x="12289" y="90000"/>
                      <a:pt x="12289" y="90000"/>
                    </a:cubicBezTo>
                    <a:cubicBezTo>
                      <a:pt x="12289" y="90000"/>
                      <a:pt x="13012" y="89361"/>
                      <a:pt x="13012" y="89361"/>
                    </a:cubicBezTo>
                    <a:cubicBezTo>
                      <a:pt x="13734" y="89361"/>
                      <a:pt x="13012" y="88723"/>
                      <a:pt x="13734" y="88723"/>
                    </a:cubicBezTo>
                    <a:cubicBezTo>
                      <a:pt x="14457" y="89361"/>
                      <a:pt x="14457" y="90000"/>
                      <a:pt x="14457" y="90000"/>
                    </a:cubicBezTo>
                    <a:cubicBezTo>
                      <a:pt x="14457" y="90000"/>
                      <a:pt x="14457" y="90000"/>
                      <a:pt x="14457" y="90638"/>
                    </a:cubicBezTo>
                    <a:cubicBezTo>
                      <a:pt x="15180" y="90638"/>
                      <a:pt x="15903" y="90638"/>
                      <a:pt x="15903" y="91276"/>
                    </a:cubicBezTo>
                    <a:cubicBezTo>
                      <a:pt x="15903" y="91276"/>
                      <a:pt x="15180" y="91276"/>
                      <a:pt x="16626" y="91914"/>
                    </a:cubicBezTo>
                    <a:cubicBezTo>
                      <a:pt x="17349" y="91914"/>
                      <a:pt x="18072" y="91914"/>
                      <a:pt x="18072" y="91914"/>
                    </a:cubicBezTo>
                    <a:cubicBezTo>
                      <a:pt x="18072" y="91914"/>
                      <a:pt x="18795" y="91914"/>
                      <a:pt x="18795" y="91276"/>
                    </a:cubicBezTo>
                    <a:cubicBezTo>
                      <a:pt x="18072" y="90638"/>
                      <a:pt x="18072" y="90000"/>
                      <a:pt x="18072" y="90000"/>
                    </a:cubicBezTo>
                    <a:cubicBezTo>
                      <a:pt x="18072" y="90000"/>
                      <a:pt x="18795" y="89361"/>
                      <a:pt x="18795" y="89361"/>
                    </a:cubicBezTo>
                    <a:cubicBezTo>
                      <a:pt x="18795" y="88723"/>
                      <a:pt x="18795" y="87446"/>
                      <a:pt x="18795" y="87446"/>
                    </a:cubicBezTo>
                    <a:cubicBezTo>
                      <a:pt x="18795" y="87446"/>
                      <a:pt x="19518" y="86808"/>
                      <a:pt x="18795" y="86808"/>
                    </a:cubicBezTo>
                    <a:cubicBezTo>
                      <a:pt x="18072" y="86808"/>
                      <a:pt x="18072" y="86170"/>
                      <a:pt x="18072" y="86170"/>
                    </a:cubicBezTo>
                    <a:cubicBezTo>
                      <a:pt x="17349" y="86170"/>
                      <a:pt x="17349" y="85531"/>
                      <a:pt x="17349" y="85531"/>
                    </a:cubicBezTo>
                    <a:cubicBezTo>
                      <a:pt x="19518" y="85531"/>
                      <a:pt x="19518" y="85531"/>
                      <a:pt x="19518" y="85531"/>
                    </a:cubicBezTo>
                    <a:cubicBezTo>
                      <a:pt x="20963" y="85531"/>
                      <a:pt x="20963" y="85531"/>
                      <a:pt x="20963" y="85531"/>
                    </a:cubicBezTo>
                    <a:cubicBezTo>
                      <a:pt x="22409" y="84893"/>
                      <a:pt x="22409" y="84893"/>
                      <a:pt x="22409" y="84893"/>
                    </a:cubicBezTo>
                    <a:cubicBezTo>
                      <a:pt x="22409" y="84893"/>
                      <a:pt x="23132" y="85531"/>
                      <a:pt x="23132" y="84893"/>
                    </a:cubicBezTo>
                    <a:cubicBezTo>
                      <a:pt x="23132" y="84893"/>
                      <a:pt x="23855" y="84255"/>
                      <a:pt x="23855" y="84255"/>
                    </a:cubicBezTo>
                    <a:cubicBezTo>
                      <a:pt x="25301" y="84255"/>
                      <a:pt x="25301" y="84255"/>
                      <a:pt x="25301" y="84255"/>
                    </a:cubicBezTo>
                    <a:cubicBezTo>
                      <a:pt x="25301" y="84255"/>
                      <a:pt x="24578" y="83617"/>
                      <a:pt x="24578" y="83617"/>
                    </a:cubicBezTo>
                    <a:cubicBezTo>
                      <a:pt x="25301" y="83617"/>
                      <a:pt x="25301" y="82340"/>
                      <a:pt x="25301" y="82340"/>
                    </a:cubicBezTo>
                    <a:cubicBezTo>
                      <a:pt x="25301" y="82340"/>
                      <a:pt x="26024" y="81702"/>
                      <a:pt x="26746" y="82340"/>
                    </a:cubicBezTo>
                    <a:cubicBezTo>
                      <a:pt x="26746" y="82340"/>
                      <a:pt x="28192" y="82340"/>
                      <a:pt x="28915" y="82978"/>
                    </a:cubicBezTo>
                    <a:cubicBezTo>
                      <a:pt x="28915" y="82978"/>
                      <a:pt x="29638" y="82978"/>
                      <a:pt x="29638" y="82978"/>
                    </a:cubicBezTo>
                    <a:cubicBezTo>
                      <a:pt x="31084" y="82978"/>
                      <a:pt x="31084" y="82978"/>
                      <a:pt x="31084" y="82978"/>
                    </a:cubicBezTo>
                    <a:cubicBezTo>
                      <a:pt x="31084" y="82978"/>
                      <a:pt x="32530" y="83617"/>
                      <a:pt x="32530" y="83617"/>
                    </a:cubicBezTo>
                    <a:cubicBezTo>
                      <a:pt x="32530" y="83617"/>
                      <a:pt x="33975" y="84255"/>
                      <a:pt x="34698" y="84255"/>
                    </a:cubicBezTo>
                    <a:cubicBezTo>
                      <a:pt x="34698" y="84255"/>
                      <a:pt x="35421" y="83617"/>
                      <a:pt x="35421" y="83617"/>
                    </a:cubicBezTo>
                    <a:cubicBezTo>
                      <a:pt x="35421" y="83617"/>
                      <a:pt x="35421" y="82978"/>
                      <a:pt x="36144" y="83617"/>
                    </a:cubicBezTo>
                    <a:cubicBezTo>
                      <a:pt x="36867" y="83617"/>
                      <a:pt x="37590" y="83617"/>
                      <a:pt x="38313" y="83617"/>
                    </a:cubicBezTo>
                    <a:cubicBezTo>
                      <a:pt x="38313" y="82978"/>
                      <a:pt x="38313" y="82978"/>
                      <a:pt x="39036" y="82978"/>
                    </a:cubicBezTo>
                    <a:cubicBezTo>
                      <a:pt x="39759" y="83617"/>
                      <a:pt x="40481" y="83617"/>
                      <a:pt x="40481" y="83617"/>
                    </a:cubicBezTo>
                    <a:cubicBezTo>
                      <a:pt x="41204" y="83617"/>
                      <a:pt x="42650" y="82978"/>
                      <a:pt x="42650" y="82978"/>
                    </a:cubicBezTo>
                    <a:cubicBezTo>
                      <a:pt x="42650" y="82978"/>
                      <a:pt x="41927" y="82340"/>
                      <a:pt x="42650" y="82978"/>
                    </a:cubicBezTo>
                    <a:cubicBezTo>
                      <a:pt x="43373" y="82978"/>
                      <a:pt x="44096" y="82340"/>
                      <a:pt x="44096" y="82340"/>
                    </a:cubicBezTo>
                    <a:cubicBezTo>
                      <a:pt x="42650" y="81702"/>
                      <a:pt x="42650" y="81702"/>
                      <a:pt x="42650" y="81702"/>
                    </a:cubicBezTo>
                    <a:cubicBezTo>
                      <a:pt x="42650" y="81702"/>
                      <a:pt x="43373" y="80425"/>
                      <a:pt x="43373" y="80425"/>
                    </a:cubicBezTo>
                    <a:cubicBezTo>
                      <a:pt x="43373" y="80425"/>
                      <a:pt x="42650" y="79787"/>
                      <a:pt x="42650" y="79787"/>
                    </a:cubicBezTo>
                    <a:cubicBezTo>
                      <a:pt x="42650" y="79787"/>
                      <a:pt x="41927" y="79787"/>
                      <a:pt x="41927" y="80425"/>
                    </a:cubicBezTo>
                    <a:cubicBezTo>
                      <a:pt x="41927" y="81063"/>
                      <a:pt x="41204" y="81702"/>
                      <a:pt x="40481" y="81702"/>
                    </a:cubicBezTo>
                    <a:cubicBezTo>
                      <a:pt x="40481" y="81702"/>
                      <a:pt x="39759" y="82340"/>
                      <a:pt x="39036" y="82340"/>
                    </a:cubicBezTo>
                    <a:cubicBezTo>
                      <a:pt x="39036" y="82340"/>
                      <a:pt x="38313" y="82978"/>
                      <a:pt x="38313" y="82978"/>
                    </a:cubicBezTo>
                    <a:cubicBezTo>
                      <a:pt x="38313" y="82978"/>
                      <a:pt x="38313" y="83617"/>
                      <a:pt x="36867" y="82978"/>
                    </a:cubicBezTo>
                    <a:cubicBezTo>
                      <a:pt x="36144" y="82340"/>
                      <a:pt x="35421" y="82340"/>
                      <a:pt x="35421" y="82340"/>
                    </a:cubicBezTo>
                    <a:cubicBezTo>
                      <a:pt x="35421" y="82340"/>
                      <a:pt x="35421" y="81702"/>
                      <a:pt x="34698" y="82340"/>
                    </a:cubicBezTo>
                    <a:cubicBezTo>
                      <a:pt x="33253" y="82340"/>
                      <a:pt x="33975" y="82978"/>
                      <a:pt x="33253" y="82340"/>
                    </a:cubicBezTo>
                    <a:cubicBezTo>
                      <a:pt x="32530" y="82340"/>
                      <a:pt x="30361" y="82340"/>
                      <a:pt x="30361" y="81702"/>
                    </a:cubicBezTo>
                    <a:cubicBezTo>
                      <a:pt x="30361" y="81702"/>
                      <a:pt x="29638" y="81063"/>
                      <a:pt x="29638" y="81063"/>
                    </a:cubicBezTo>
                    <a:cubicBezTo>
                      <a:pt x="29638" y="81063"/>
                      <a:pt x="29638" y="79787"/>
                      <a:pt x="29638" y="79787"/>
                    </a:cubicBezTo>
                    <a:cubicBezTo>
                      <a:pt x="28915" y="80425"/>
                      <a:pt x="28192" y="81063"/>
                      <a:pt x="27469" y="81063"/>
                    </a:cubicBezTo>
                    <a:cubicBezTo>
                      <a:pt x="27469" y="81063"/>
                      <a:pt x="26024" y="81063"/>
                      <a:pt x="25301" y="81063"/>
                    </a:cubicBezTo>
                    <a:cubicBezTo>
                      <a:pt x="25301" y="81063"/>
                      <a:pt x="25301" y="81063"/>
                      <a:pt x="24578" y="81063"/>
                    </a:cubicBezTo>
                    <a:cubicBezTo>
                      <a:pt x="23855" y="81063"/>
                      <a:pt x="23132" y="81702"/>
                      <a:pt x="22409" y="81702"/>
                    </a:cubicBezTo>
                    <a:cubicBezTo>
                      <a:pt x="21686" y="81702"/>
                      <a:pt x="21686" y="81063"/>
                      <a:pt x="20963" y="81063"/>
                    </a:cubicBezTo>
                    <a:cubicBezTo>
                      <a:pt x="20240" y="81063"/>
                      <a:pt x="20240" y="81063"/>
                      <a:pt x="20240" y="81063"/>
                    </a:cubicBezTo>
                    <a:cubicBezTo>
                      <a:pt x="20240" y="81063"/>
                      <a:pt x="20240" y="81063"/>
                      <a:pt x="20240" y="81063"/>
                    </a:cubicBezTo>
                    <a:cubicBezTo>
                      <a:pt x="20240" y="81063"/>
                      <a:pt x="20240" y="79787"/>
                      <a:pt x="21686" y="79787"/>
                    </a:cubicBezTo>
                    <a:cubicBezTo>
                      <a:pt x="22409" y="79148"/>
                      <a:pt x="21686" y="79148"/>
                      <a:pt x="23132" y="79148"/>
                    </a:cubicBezTo>
                    <a:cubicBezTo>
                      <a:pt x="24578" y="79148"/>
                      <a:pt x="25301" y="79148"/>
                      <a:pt x="26024" y="78510"/>
                    </a:cubicBezTo>
                    <a:cubicBezTo>
                      <a:pt x="26746" y="77872"/>
                      <a:pt x="26746" y="77234"/>
                      <a:pt x="27469" y="77234"/>
                    </a:cubicBezTo>
                    <a:cubicBezTo>
                      <a:pt x="28192" y="76595"/>
                      <a:pt x="28192" y="75957"/>
                      <a:pt x="28915" y="76595"/>
                    </a:cubicBezTo>
                    <a:cubicBezTo>
                      <a:pt x="30361" y="76595"/>
                      <a:pt x="31807" y="76595"/>
                      <a:pt x="31807" y="76595"/>
                    </a:cubicBezTo>
                    <a:cubicBezTo>
                      <a:pt x="31807" y="76595"/>
                      <a:pt x="31807" y="75957"/>
                      <a:pt x="31807" y="75319"/>
                    </a:cubicBezTo>
                    <a:cubicBezTo>
                      <a:pt x="31807" y="75319"/>
                      <a:pt x="31807" y="75319"/>
                      <a:pt x="31807" y="74680"/>
                    </a:cubicBezTo>
                    <a:cubicBezTo>
                      <a:pt x="32530" y="74680"/>
                      <a:pt x="32530" y="74042"/>
                      <a:pt x="32530" y="74042"/>
                    </a:cubicBezTo>
                    <a:cubicBezTo>
                      <a:pt x="33253" y="74042"/>
                      <a:pt x="33253" y="73404"/>
                      <a:pt x="33975" y="73404"/>
                    </a:cubicBezTo>
                    <a:cubicBezTo>
                      <a:pt x="33975" y="72765"/>
                      <a:pt x="34698" y="72765"/>
                      <a:pt x="34698" y="72127"/>
                    </a:cubicBezTo>
                    <a:cubicBezTo>
                      <a:pt x="35421" y="72127"/>
                      <a:pt x="35421" y="71489"/>
                      <a:pt x="35421" y="71489"/>
                    </a:cubicBezTo>
                    <a:cubicBezTo>
                      <a:pt x="35421" y="71489"/>
                      <a:pt x="33253" y="70851"/>
                      <a:pt x="33253" y="70851"/>
                    </a:cubicBezTo>
                    <a:cubicBezTo>
                      <a:pt x="33975" y="70212"/>
                      <a:pt x="33975" y="70212"/>
                      <a:pt x="33975" y="70212"/>
                    </a:cubicBezTo>
                    <a:cubicBezTo>
                      <a:pt x="36867" y="68297"/>
                      <a:pt x="36867" y="68297"/>
                      <a:pt x="36867" y="68297"/>
                    </a:cubicBezTo>
                    <a:cubicBezTo>
                      <a:pt x="36867" y="68297"/>
                      <a:pt x="37590" y="67021"/>
                      <a:pt x="37590" y="67021"/>
                    </a:cubicBezTo>
                    <a:cubicBezTo>
                      <a:pt x="38313" y="67021"/>
                      <a:pt x="39036" y="66382"/>
                      <a:pt x="39036" y="66382"/>
                    </a:cubicBezTo>
                    <a:cubicBezTo>
                      <a:pt x="39759" y="65106"/>
                      <a:pt x="39759" y="65106"/>
                      <a:pt x="39759" y="65106"/>
                    </a:cubicBezTo>
                    <a:cubicBezTo>
                      <a:pt x="39759" y="65106"/>
                      <a:pt x="39759" y="64468"/>
                      <a:pt x="40481" y="65106"/>
                    </a:cubicBezTo>
                    <a:cubicBezTo>
                      <a:pt x="41204" y="65106"/>
                      <a:pt x="41204" y="65744"/>
                      <a:pt x="41927" y="65744"/>
                    </a:cubicBezTo>
                    <a:cubicBezTo>
                      <a:pt x="42650" y="66382"/>
                      <a:pt x="44819" y="66382"/>
                      <a:pt x="44819" y="66382"/>
                    </a:cubicBezTo>
                    <a:cubicBezTo>
                      <a:pt x="44096" y="65106"/>
                      <a:pt x="44096" y="65106"/>
                      <a:pt x="44096" y="65106"/>
                    </a:cubicBezTo>
                    <a:cubicBezTo>
                      <a:pt x="46987" y="65106"/>
                      <a:pt x="46987" y="65106"/>
                      <a:pt x="46987" y="65106"/>
                    </a:cubicBezTo>
                    <a:cubicBezTo>
                      <a:pt x="46987" y="66382"/>
                      <a:pt x="46987" y="66382"/>
                      <a:pt x="46987" y="66382"/>
                    </a:cubicBezTo>
                    <a:cubicBezTo>
                      <a:pt x="48433" y="65744"/>
                      <a:pt x="48433" y="65744"/>
                      <a:pt x="48433" y="65744"/>
                    </a:cubicBezTo>
                    <a:cubicBezTo>
                      <a:pt x="47710" y="64468"/>
                      <a:pt x="47710" y="64468"/>
                      <a:pt x="47710" y="64468"/>
                    </a:cubicBezTo>
                    <a:cubicBezTo>
                      <a:pt x="47710" y="64468"/>
                      <a:pt x="49156" y="64468"/>
                      <a:pt x="49156" y="64468"/>
                    </a:cubicBezTo>
                    <a:cubicBezTo>
                      <a:pt x="48433" y="64468"/>
                      <a:pt x="46987" y="63191"/>
                      <a:pt x="46987" y="63191"/>
                    </a:cubicBezTo>
                    <a:cubicBezTo>
                      <a:pt x="47710" y="61914"/>
                      <a:pt x="47710" y="61914"/>
                      <a:pt x="47710" y="61914"/>
                    </a:cubicBezTo>
                    <a:cubicBezTo>
                      <a:pt x="46265" y="61914"/>
                      <a:pt x="46265" y="61914"/>
                      <a:pt x="46265" y="61914"/>
                    </a:cubicBezTo>
                    <a:cubicBezTo>
                      <a:pt x="46265" y="61914"/>
                      <a:pt x="43373" y="61914"/>
                      <a:pt x="42650" y="61914"/>
                    </a:cubicBezTo>
                    <a:cubicBezTo>
                      <a:pt x="41927" y="61276"/>
                      <a:pt x="41927" y="61276"/>
                      <a:pt x="41204" y="61276"/>
                    </a:cubicBezTo>
                    <a:cubicBezTo>
                      <a:pt x="40481" y="61276"/>
                      <a:pt x="39759" y="61276"/>
                      <a:pt x="39036" y="61276"/>
                    </a:cubicBezTo>
                    <a:cubicBezTo>
                      <a:pt x="38313" y="61276"/>
                      <a:pt x="37590" y="61276"/>
                      <a:pt x="36867" y="61276"/>
                    </a:cubicBezTo>
                    <a:cubicBezTo>
                      <a:pt x="36867" y="61276"/>
                      <a:pt x="36144" y="61276"/>
                      <a:pt x="35421" y="61276"/>
                    </a:cubicBezTo>
                    <a:cubicBezTo>
                      <a:pt x="35421" y="60638"/>
                      <a:pt x="36144" y="60000"/>
                      <a:pt x="35421" y="60000"/>
                    </a:cubicBezTo>
                    <a:cubicBezTo>
                      <a:pt x="34698" y="60000"/>
                      <a:pt x="33975" y="58723"/>
                      <a:pt x="33253" y="59361"/>
                    </a:cubicBezTo>
                    <a:cubicBezTo>
                      <a:pt x="33253" y="59361"/>
                      <a:pt x="33253" y="59361"/>
                      <a:pt x="32530" y="59361"/>
                    </a:cubicBezTo>
                    <a:cubicBezTo>
                      <a:pt x="32530" y="60000"/>
                      <a:pt x="31807" y="60000"/>
                      <a:pt x="31807" y="60000"/>
                    </a:cubicBezTo>
                    <a:cubicBezTo>
                      <a:pt x="31084" y="59361"/>
                      <a:pt x="31084" y="60000"/>
                      <a:pt x="31807" y="59361"/>
                    </a:cubicBezTo>
                    <a:cubicBezTo>
                      <a:pt x="31807" y="58723"/>
                      <a:pt x="31084" y="57446"/>
                      <a:pt x="31807" y="57446"/>
                    </a:cubicBezTo>
                    <a:cubicBezTo>
                      <a:pt x="32530" y="58085"/>
                      <a:pt x="32530" y="58085"/>
                      <a:pt x="33253" y="58085"/>
                    </a:cubicBezTo>
                    <a:cubicBezTo>
                      <a:pt x="33253" y="58085"/>
                      <a:pt x="33975" y="58085"/>
                      <a:pt x="33975" y="58085"/>
                    </a:cubicBezTo>
                    <a:cubicBezTo>
                      <a:pt x="33975" y="57446"/>
                      <a:pt x="34698" y="56170"/>
                      <a:pt x="34698" y="56170"/>
                    </a:cubicBezTo>
                    <a:cubicBezTo>
                      <a:pt x="34698" y="56170"/>
                      <a:pt x="36867" y="56808"/>
                      <a:pt x="36144" y="56170"/>
                    </a:cubicBezTo>
                    <a:cubicBezTo>
                      <a:pt x="35421" y="55531"/>
                      <a:pt x="33975" y="54893"/>
                      <a:pt x="33975" y="54893"/>
                    </a:cubicBezTo>
                    <a:cubicBezTo>
                      <a:pt x="33975" y="54893"/>
                      <a:pt x="33253" y="54893"/>
                      <a:pt x="33253" y="55531"/>
                    </a:cubicBezTo>
                    <a:cubicBezTo>
                      <a:pt x="32530" y="56170"/>
                      <a:pt x="33253" y="56170"/>
                      <a:pt x="32530" y="56808"/>
                    </a:cubicBezTo>
                    <a:cubicBezTo>
                      <a:pt x="31807" y="56808"/>
                      <a:pt x="31807" y="56808"/>
                      <a:pt x="31084" y="56808"/>
                    </a:cubicBezTo>
                    <a:cubicBezTo>
                      <a:pt x="31084" y="56808"/>
                      <a:pt x="31084" y="56808"/>
                      <a:pt x="30361" y="56808"/>
                    </a:cubicBezTo>
                    <a:cubicBezTo>
                      <a:pt x="30361" y="56808"/>
                      <a:pt x="28915" y="56808"/>
                      <a:pt x="28915" y="56170"/>
                    </a:cubicBezTo>
                    <a:cubicBezTo>
                      <a:pt x="28915" y="56170"/>
                      <a:pt x="28915" y="56170"/>
                      <a:pt x="28915" y="55531"/>
                    </a:cubicBezTo>
                    <a:cubicBezTo>
                      <a:pt x="28915" y="54893"/>
                      <a:pt x="28915" y="54255"/>
                      <a:pt x="30361" y="54255"/>
                    </a:cubicBezTo>
                    <a:cubicBezTo>
                      <a:pt x="31084" y="54255"/>
                      <a:pt x="31084" y="54893"/>
                      <a:pt x="31084" y="54255"/>
                    </a:cubicBezTo>
                    <a:cubicBezTo>
                      <a:pt x="31084" y="54255"/>
                      <a:pt x="31084" y="53617"/>
                      <a:pt x="30361" y="53617"/>
                    </a:cubicBezTo>
                    <a:cubicBezTo>
                      <a:pt x="30361" y="52978"/>
                      <a:pt x="30361" y="52978"/>
                      <a:pt x="29638" y="52978"/>
                    </a:cubicBezTo>
                    <a:cubicBezTo>
                      <a:pt x="28915" y="52978"/>
                      <a:pt x="27469" y="53617"/>
                      <a:pt x="27469" y="53617"/>
                    </a:cubicBezTo>
                    <a:cubicBezTo>
                      <a:pt x="27469" y="53617"/>
                      <a:pt x="28192" y="53617"/>
                      <a:pt x="26746" y="53617"/>
                    </a:cubicBezTo>
                    <a:cubicBezTo>
                      <a:pt x="26024" y="52978"/>
                      <a:pt x="26746" y="52978"/>
                      <a:pt x="26024" y="52340"/>
                    </a:cubicBezTo>
                    <a:cubicBezTo>
                      <a:pt x="26024" y="51702"/>
                      <a:pt x="26024" y="51702"/>
                      <a:pt x="25301" y="51702"/>
                    </a:cubicBezTo>
                    <a:cubicBezTo>
                      <a:pt x="25301" y="51702"/>
                      <a:pt x="25301" y="51702"/>
                      <a:pt x="24578" y="51702"/>
                    </a:cubicBezTo>
                    <a:cubicBezTo>
                      <a:pt x="23855" y="51063"/>
                      <a:pt x="23132" y="51063"/>
                      <a:pt x="23132" y="50425"/>
                    </a:cubicBezTo>
                    <a:cubicBezTo>
                      <a:pt x="23132" y="49787"/>
                      <a:pt x="23132" y="49148"/>
                      <a:pt x="23855" y="49787"/>
                    </a:cubicBezTo>
                    <a:cubicBezTo>
                      <a:pt x="24578" y="49787"/>
                      <a:pt x="23855" y="49148"/>
                      <a:pt x="24578" y="49787"/>
                    </a:cubicBezTo>
                    <a:cubicBezTo>
                      <a:pt x="26024" y="50425"/>
                      <a:pt x="26024" y="50425"/>
                      <a:pt x="26024" y="50425"/>
                    </a:cubicBezTo>
                    <a:cubicBezTo>
                      <a:pt x="26024" y="50425"/>
                      <a:pt x="26746" y="50425"/>
                      <a:pt x="26024" y="49787"/>
                    </a:cubicBezTo>
                    <a:cubicBezTo>
                      <a:pt x="26024" y="49148"/>
                      <a:pt x="25301" y="48510"/>
                      <a:pt x="25301" y="48510"/>
                    </a:cubicBezTo>
                    <a:cubicBezTo>
                      <a:pt x="25301" y="48510"/>
                      <a:pt x="24578" y="48510"/>
                      <a:pt x="24578" y="47872"/>
                    </a:cubicBezTo>
                    <a:cubicBezTo>
                      <a:pt x="24578" y="47234"/>
                      <a:pt x="24578" y="47234"/>
                      <a:pt x="23855" y="46595"/>
                    </a:cubicBezTo>
                    <a:cubicBezTo>
                      <a:pt x="23855" y="46595"/>
                      <a:pt x="24578" y="46595"/>
                      <a:pt x="24578" y="46595"/>
                    </a:cubicBezTo>
                    <a:cubicBezTo>
                      <a:pt x="25301" y="46595"/>
                      <a:pt x="24578" y="46595"/>
                      <a:pt x="25301" y="46595"/>
                    </a:cubicBezTo>
                    <a:cubicBezTo>
                      <a:pt x="26746" y="46595"/>
                      <a:pt x="26024" y="46595"/>
                      <a:pt x="26746" y="46595"/>
                    </a:cubicBezTo>
                    <a:cubicBezTo>
                      <a:pt x="26746" y="46595"/>
                      <a:pt x="27469" y="46595"/>
                      <a:pt x="27469" y="46595"/>
                    </a:cubicBezTo>
                    <a:cubicBezTo>
                      <a:pt x="27469" y="47234"/>
                      <a:pt x="28192" y="45957"/>
                      <a:pt x="28192" y="45957"/>
                    </a:cubicBezTo>
                    <a:cubicBezTo>
                      <a:pt x="28192" y="45957"/>
                      <a:pt x="27469" y="45319"/>
                      <a:pt x="28192" y="45319"/>
                    </a:cubicBezTo>
                    <a:cubicBezTo>
                      <a:pt x="28915" y="45319"/>
                      <a:pt x="28915" y="45957"/>
                      <a:pt x="29638" y="45957"/>
                    </a:cubicBezTo>
                    <a:cubicBezTo>
                      <a:pt x="31084" y="45957"/>
                      <a:pt x="31084" y="46595"/>
                      <a:pt x="31807" y="46595"/>
                    </a:cubicBezTo>
                    <a:cubicBezTo>
                      <a:pt x="31807" y="45957"/>
                      <a:pt x="32530" y="46595"/>
                      <a:pt x="32530" y="45957"/>
                    </a:cubicBezTo>
                    <a:cubicBezTo>
                      <a:pt x="31807" y="45319"/>
                      <a:pt x="31807" y="45957"/>
                      <a:pt x="31807" y="45319"/>
                    </a:cubicBezTo>
                    <a:cubicBezTo>
                      <a:pt x="31084" y="44680"/>
                      <a:pt x="31084" y="45319"/>
                      <a:pt x="31084" y="44042"/>
                    </a:cubicBezTo>
                    <a:cubicBezTo>
                      <a:pt x="31807" y="43404"/>
                      <a:pt x="31807" y="42765"/>
                      <a:pt x="31807" y="42765"/>
                    </a:cubicBezTo>
                    <a:cubicBezTo>
                      <a:pt x="31807" y="42127"/>
                      <a:pt x="31807" y="42127"/>
                      <a:pt x="31807" y="42127"/>
                    </a:cubicBezTo>
                    <a:cubicBezTo>
                      <a:pt x="33253" y="40851"/>
                      <a:pt x="33253" y="40851"/>
                      <a:pt x="33253" y="40851"/>
                    </a:cubicBezTo>
                    <a:cubicBezTo>
                      <a:pt x="33253" y="40851"/>
                      <a:pt x="33975" y="40851"/>
                      <a:pt x="34698" y="40851"/>
                    </a:cubicBezTo>
                    <a:cubicBezTo>
                      <a:pt x="36144" y="40851"/>
                      <a:pt x="36867" y="41489"/>
                      <a:pt x="37590" y="41489"/>
                    </a:cubicBezTo>
                    <a:cubicBezTo>
                      <a:pt x="39036" y="41489"/>
                      <a:pt x="39759" y="41489"/>
                      <a:pt x="39759" y="41489"/>
                    </a:cubicBezTo>
                    <a:cubicBezTo>
                      <a:pt x="39036" y="40851"/>
                      <a:pt x="39036" y="40851"/>
                      <a:pt x="39036" y="40851"/>
                    </a:cubicBezTo>
                    <a:cubicBezTo>
                      <a:pt x="39036" y="40851"/>
                      <a:pt x="39036" y="40851"/>
                      <a:pt x="39036" y="40212"/>
                    </a:cubicBezTo>
                    <a:cubicBezTo>
                      <a:pt x="39759" y="40212"/>
                      <a:pt x="39759" y="40212"/>
                      <a:pt x="40481" y="40212"/>
                    </a:cubicBezTo>
                    <a:cubicBezTo>
                      <a:pt x="40481" y="40212"/>
                      <a:pt x="41204" y="38936"/>
                      <a:pt x="41204" y="38936"/>
                    </a:cubicBezTo>
                    <a:cubicBezTo>
                      <a:pt x="40481" y="38297"/>
                      <a:pt x="40481" y="38297"/>
                      <a:pt x="39759" y="37659"/>
                    </a:cubicBezTo>
                    <a:cubicBezTo>
                      <a:pt x="38313" y="37659"/>
                      <a:pt x="36144" y="37659"/>
                      <a:pt x="36144" y="37659"/>
                    </a:cubicBezTo>
                    <a:cubicBezTo>
                      <a:pt x="36144" y="37659"/>
                      <a:pt x="35421" y="37659"/>
                      <a:pt x="34698" y="37659"/>
                    </a:cubicBezTo>
                    <a:cubicBezTo>
                      <a:pt x="33975" y="37659"/>
                      <a:pt x="32530" y="37659"/>
                      <a:pt x="32530" y="37021"/>
                    </a:cubicBezTo>
                    <a:cubicBezTo>
                      <a:pt x="31807" y="37021"/>
                      <a:pt x="31807" y="37021"/>
                      <a:pt x="31807" y="35744"/>
                    </a:cubicBezTo>
                    <a:cubicBezTo>
                      <a:pt x="31807" y="35106"/>
                      <a:pt x="31084" y="35106"/>
                      <a:pt x="31084" y="35106"/>
                    </a:cubicBezTo>
                    <a:cubicBezTo>
                      <a:pt x="31807" y="33829"/>
                      <a:pt x="31807" y="33829"/>
                      <a:pt x="31807" y="33829"/>
                    </a:cubicBezTo>
                    <a:cubicBezTo>
                      <a:pt x="31807" y="33829"/>
                      <a:pt x="31084" y="33191"/>
                      <a:pt x="31084" y="33191"/>
                    </a:cubicBezTo>
                    <a:cubicBezTo>
                      <a:pt x="30361" y="33191"/>
                      <a:pt x="30361" y="33191"/>
                      <a:pt x="30361" y="33191"/>
                    </a:cubicBezTo>
                    <a:cubicBezTo>
                      <a:pt x="29638" y="33191"/>
                      <a:pt x="30361" y="33191"/>
                      <a:pt x="28915" y="32553"/>
                    </a:cubicBezTo>
                    <a:cubicBezTo>
                      <a:pt x="27469" y="32553"/>
                      <a:pt x="26746" y="31914"/>
                      <a:pt x="26746" y="31914"/>
                    </a:cubicBezTo>
                    <a:cubicBezTo>
                      <a:pt x="26746" y="31276"/>
                      <a:pt x="26746" y="31276"/>
                      <a:pt x="28192" y="31276"/>
                    </a:cubicBezTo>
                    <a:cubicBezTo>
                      <a:pt x="28915" y="31276"/>
                      <a:pt x="29638" y="31276"/>
                      <a:pt x="30361" y="31276"/>
                    </a:cubicBezTo>
                    <a:cubicBezTo>
                      <a:pt x="31084" y="31914"/>
                      <a:pt x="32530" y="31276"/>
                      <a:pt x="32530" y="31276"/>
                    </a:cubicBezTo>
                    <a:cubicBezTo>
                      <a:pt x="32530" y="31276"/>
                      <a:pt x="31807" y="31276"/>
                      <a:pt x="33253" y="31914"/>
                    </a:cubicBezTo>
                    <a:cubicBezTo>
                      <a:pt x="34698" y="32553"/>
                      <a:pt x="33975" y="32553"/>
                      <a:pt x="34698" y="32553"/>
                    </a:cubicBezTo>
                    <a:cubicBezTo>
                      <a:pt x="35421" y="32553"/>
                      <a:pt x="36144" y="31914"/>
                      <a:pt x="35421" y="31914"/>
                    </a:cubicBezTo>
                    <a:cubicBezTo>
                      <a:pt x="35421" y="31276"/>
                      <a:pt x="36144" y="31276"/>
                      <a:pt x="35421" y="31276"/>
                    </a:cubicBezTo>
                    <a:cubicBezTo>
                      <a:pt x="34698" y="30638"/>
                      <a:pt x="34698" y="30638"/>
                      <a:pt x="34698" y="30638"/>
                    </a:cubicBezTo>
                    <a:cubicBezTo>
                      <a:pt x="34698" y="30638"/>
                      <a:pt x="34698" y="30638"/>
                      <a:pt x="34698" y="30000"/>
                    </a:cubicBezTo>
                    <a:cubicBezTo>
                      <a:pt x="34698" y="29361"/>
                      <a:pt x="35421" y="28723"/>
                      <a:pt x="35421" y="28723"/>
                    </a:cubicBezTo>
                    <a:cubicBezTo>
                      <a:pt x="36144" y="28723"/>
                      <a:pt x="36144" y="28723"/>
                      <a:pt x="36144" y="28085"/>
                    </a:cubicBezTo>
                    <a:cubicBezTo>
                      <a:pt x="36144" y="28085"/>
                      <a:pt x="36144" y="27446"/>
                      <a:pt x="36144" y="27446"/>
                    </a:cubicBezTo>
                    <a:cubicBezTo>
                      <a:pt x="36144" y="26808"/>
                      <a:pt x="36867" y="26170"/>
                      <a:pt x="36867" y="26170"/>
                    </a:cubicBezTo>
                    <a:cubicBezTo>
                      <a:pt x="36867" y="26170"/>
                      <a:pt x="36144" y="25531"/>
                      <a:pt x="36144" y="25531"/>
                    </a:cubicBezTo>
                    <a:cubicBezTo>
                      <a:pt x="36144" y="25531"/>
                      <a:pt x="34698" y="25531"/>
                      <a:pt x="34698" y="26170"/>
                    </a:cubicBezTo>
                    <a:cubicBezTo>
                      <a:pt x="34698" y="26170"/>
                      <a:pt x="34698" y="26170"/>
                      <a:pt x="34698" y="26808"/>
                    </a:cubicBezTo>
                    <a:cubicBezTo>
                      <a:pt x="33975" y="26808"/>
                      <a:pt x="33975" y="26808"/>
                      <a:pt x="33253" y="26808"/>
                    </a:cubicBezTo>
                    <a:cubicBezTo>
                      <a:pt x="33253" y="27446"/>
                      <a:pt x="33253" y="27446"/>
                      <a:pt x="33253" y="27446"/>
                    </a:cubicBezTo>
                    <a:cubicBezTo>
                      <a:pt x="33253" y="28085"/>
                      <a:pt x="32530" y="28723"/>
                      <a:pt x="32530" y="28723"/>
                    </a:cubicBezTo>
                    <a:cubicBezTo>
                      <a:pt x="32530" y="28723"/>
                      <a:pt x="31807" y="27446"/>
                      <a:pt x="31807" y="26808"/>
                    </a:cubicBezTo>
                    <a:cubicBezTo>
                      <a:pt x="31807" y="26808"/>
                      <a:pt x="32530" y="26170"/>
                      <a:pt x="33253" y="26170"/>
                    </a:cubicBezTo>
                    <a:cubicBezTo>
                      <a:pt x="33975" y="26170"/>
                      <a:pt x="33975" y="26170"/>
                      <a:pt x="33975" y="25531"/>
                    </a:cubicBezTo>
                    <a:cubicBezTo>
                      <a:pt x="33975" y="25531"/>
                      <a:pt x="33975" y="25531"/>
                      <a:pt x="33975" y="24893"/>
                    </a:cubicBezTo>
                    <a:cubicBezTo>
                      <a:pt x="33975" y="24255"/>
                      <a:pt x="33975" y="24255"/>
                      <a:pt x="33975" y="24255"/>
                    </a:cubicBezTo>
                    <a:cubicBezTo>
                      <a:pt x="34698" y="23617"/>
                      <a:pt x="35421" y="22978"/>
                      <a:pt x="36144" y="22978"/>
                    </a:cubicBezTo>
                    <a:cubicBezTo>
                      <a:pt x="36144" y="22978"/>
                      <a:pt x="35421" y="21702"/>
                      <a:pt x="36867" y="22978"/>
                    </a:cubicBezTo>
                    <a:cubicBezTo>
                      <a:pt x="37590" y="23617"/>
                      <a:pt x="37590" y="23617"/>
                      <a:pt x="38313" y="24255"/>
                    </a:cubicBezTo>
                    <a:cubicBezTo>
                      <a:pt x="39036" y="24255"/>
                      <a:pt x="40481" y="24893"/>
                      <a:pt x="40481" y="24255"/>
                    </a:cubicBezTo>
                    <a:cubicBezTo>
                      <a:pt x="40481" y="24255"/>
                      <a:pt x="40481" y="23617"/>
                      <a:pt x="40481" y="22978"/>
                    </a:cubicBezTo>
                    <a:cubicBezTo>
                      <a:pt x="40481" y="22978"/>
                      <a:pt x="39759" y="22978"/>
                      <a:pt x="40481" y="22340"/>
                    </a:cubicBezTo>
                    <a:cubicBezTo>
                      <a:pt x="40481" y="22340"/>
                      <a:pt x="40481" y="22340"/>
                      <a:pt x="41204" y="22340"/>
                    </a:cubicBezTo>
                    <a:cubicBezTo>
                      <a:pt x="42650" y="22978"/>
                      <a:pt x="41927" y="22978"/>
                      <a:pt x="42650" y="23617"/>
                    </a:cubicBezTo>
                    <a:cubicBezTo>
                      <a:pt x="44096" y="24255"/>
                      <a:pt x="44096" y="24255"/>
                      <a:pt x="44096" y="24255"/>
                    </a:cubicBezTo>
                    <a:cubicBezTo>
                      <a:pt x="44819" y="24255"/>
                      <a:pt x="44819" y="24255"/>
                      <a:pt x="45542" y="24255"/>
                    </a:cubicBezTo>
                    <a:cubicBezTo>
                      <a:pt x="46265" y="24255"/>
                      <a:pt x="45542" y="23617"/>
                      <a:pt x="46987" y="24893"/>
                    </a:cubicBezTo>
                    <a:cubicBezTo>
                      <a:pt x="47710" y="25531"/>
                      <a:pt x="47710" y="25531"/>
                      <a:pt x="48433" y="25531"/>
                    </a:cubicBezTo>
                    <a:cubicBezTo>
                      <a:pt x="49156" y="26170"/>
                      <a:pt x="50602" y="25531"/>
                      <a:pt x="50602" y="25531"/>
                    </a:cubicBezTo>
                    <a:cubicBezTo>
                      <a:pt x="50602" y="25531"/>
                      <a:pt x="50602" y="24893"/>
                      <a:pt x="51325" y="26170"/>
                    </a:cubicBezTo>
                    <a:cubicBezTo>
                      <a:pt x="52048" y="27446"/>
                      <a:pt x="52771" y="27446"/>
                      <a:pt x="52771" y="27446"/>
                    </a:cubicBezTo>
                    <a:cubicBezTo>
                      <a:pt x="52771" y="28085"/>
                      <a:pt x="53493" y="28723"/>
                      <a:pt x="53493" y="28723"/>
                    </a:cubicBezTo>
                    <a:cubicBezTo>
                      <a:pt x="53493" y="28723"/>
                      <a:pt x="53493" y="28723"/>
                      <a:pt x="53493" y="29361"/>
                    </a:cubicBezTo>
                    <a:cubicBezTo>
                      <a:pt x="53493" y="29361"/>
                      <a:pt x="53493" y="30000"/>
                      <a:pt x="54216" y="30000"/>
                    </a:cubicBezTo>
                    <a:cubicBezTo>
                      <a:pt x="54216" y="30000"/>
                      <a:pt x="54939" y="30000"/>
                      <a:pt x="54939" y="30000"/>
                    </a:cubicBezTo>
                    <a:cubicBezTo>
                      <a:pt x="54939" y="30000"/>
                      <a:pt x="55662" y="29361"/>
                      <a:pt x="55662" y="29361"/>
                    </a:cubicBezTo>
                    <a:cubicBezTo>
                      <a:pt x="55662" y="29361"/>
                      <a:pt x="57108" y="28723"/>
                      <a:pt x="57108" y="28723"/>
                    </a:cubicBezTo>
                    <a:cubicBezTo>
                      <a:pt x="57108" y="28723"/>
                      <a:pt x="57108" y="28085"/>
                      <a:pt x="58554" y="28723"/>
                    </a:cubicBezTo>
                    <a:cubicBezTo>
                      <a:pt x="59277" y="28723"/>
                      <a:pt x="60722" y="29361"/>
                      <a:pt x="60722" y="29361"/>
                    </a:cubicBezTo>
                    <a:cubicBezTo>
                      <a:pt x="60722" y="29361"/>
                      <a:pt x="60722" y="30000"/>
                      <a:pt x="60722" y="30000"/>
                    </a:cubicBezTo>
                    <a:cubicBezTo>
                      <a:pt x="61445" y="30000"/>
                      <a:pt x="63614" y="30000"/>
                      <a:pt x="63614" y="30000"/>
                    </a:cubicBezTo>
                    <a:cubicBezTo>
                      <a:pt x="64337" y="30638"/>
                      <a:pt x="64337" y="30638"/>
                      <a:pt x="64337" y="30638"/>
                    </a:cubicBezTo>
                    <a:cubicBezTo>
                      <a:pt x="64337" y="30638"/>
                      <a:pt x="65060" y="31276"/>
                      <a:pt x="65060" y="31276"/>
                    </a:cubicBezTo>
                    <a:cubicBezTo>
                      <a:pt x="65060" y="31914"/>
                      <a:pt x="65783" y="33191"/>
                      <a:pt x="65783" y="33191"/>
                    </a:cubicBezTo>
                    <a:cubicBezTo>
                      <a:pt x="67951" y="33829"/>
                      <a:pt x="67951" y="33829"/>
                      <a:pt x="67951" y="33829"/>
                    </a:cubicBezTo>
                    <a:cubicBezTo>
                      <a:pt x="66506" y="31914"/>
                      <a:pt x="66506" y="31914"/>
                      <a:pt x="66506" y="31914"/>
                    </a:cubicBezTo>
                    <a:cubicBezTo>
                      <a:pt x="66506" y="31914"/>
                      <a:pt x="65060" y="30638"/>
                      <a:pt x="66506" y="30638"/>
                    </a:cubicBezTo>
                    <a:cubicBezTo>
                      <a:pt x="67951" y="30638"/>
                      <a:pt x="68674" y="30000"/>
                      <a:pt x="68674" y="30000"/>
                    </a:cubicBezTo>
                    <a:cubicBezTo>
                      <a:pt x="68674" y="29361"/>
                      <a:pt x="68674" y="29361"/>
                      <a:pt x="68674" y="29361"/>
                    </a:cubicBezTo>
                    <a:cubicBezTo>
                      <a:pt x="66506" y="29361"/>
                      <a:pt x="66506" y="29361"/>
                      <a:pt x="66506" y="29361"/>
                    </a:cubicBezTo>
                    <a:cubicBezTo>
                      <a:pt x="66506" y="29361"/>
                      <a:pt x="66506" y="28085"/>
                      <a:pt x="66506" y="28085"/>
                    </a:cubicBezTo>
                    <a:cubicBezTo>
                      <a:pt x="67228" y="28085"/>
                      <a:pt x="67951" y="26808"/>
                      <a:pt x="69397" y="26808"/>
                    </a:cubicBezTo>
                    <a:cubicBezTo>
                      <a:pt x="70843" y="26808"/>
                      <a:pt x="72289" y="26170"/>
                      <a:pt x="72289" y="26170"/>
                    </a:cubicBezTo>
                    <a:cubicBezTo>
                      <a:pt x="72289" y="26170"/>
                      <a:pt x="72289" y="25531"/>
                      <a:pt x="73734" y="25531"/>
                    </a:cubicBezTo>
                    <a:cubicBezTo>
                      <a:pt x="75180" y="25531"/>
                      <a:pt x="75903" y="25531"/>
                      <a:pt x="76626" y="25531"/>
                    </a:cubicBezTo>
                    <a:cubicBezTo>
                      <a:pt x="77349" y="25531"/>
                      <a:pt x="77349" y="25531"/>
                      <a:pt x="77349" y="24893"/>
                    </a:cubicBezTo>
                    <a:cubicBezTo>
                      <a:pt x="77349" y="24255"/>
                      <a:pt x="76626" y="24255"/>
                      <a:pt x="78072" y="23617"/>
                    </a:cubicBezTo>
                    <a:cubicBezTo>
                      <a:pt x="78795" y="23617"/>
                      <a:pt x="79518" y="22978"/>
                      <a:pt x="79518" y="22978"/>
                    </a:cubicBezTo>
                    <a:cubicBezTo>
                      <a:pt x="80240" y="20425"/>
                      <a:pt x="80240" y="20425"/>
                      <a:pt x="80240" y="20425"/>
                    </a:cubicBezTo>
                    <a:cubicBezTo>
                      <a:pt x="77349" y="21702"/>
                      <a:pt x="77349" y="21702"/>
                      <a:pt x="77349" y="21702"/>
                    </a:cubicBezTo>
                    <a:cubicBezTo>
                      <a:pt x="77349" y="21702"/>
                      <a:pt x="77349" y="20425"/>
                      <a:pt x="76626" y="20425"/>
                    </a:cubicBezTo>
                    <a:cubicBezTo>
                      <a:pt x="75903" y="20425"/>
                      <a:pt x="73734" y="21702"/>
                      <a:pt x="73734" y="21702"/>
                    </a:cubicBezTo>
                    <a:cubicBezTo>
                      <a:pt x="73734" y="21702"/>
                      <a:pt x="73734" y="21063"/>
                      <a:pt x="73012" y="21063"/>
                    </a:cubicBezTo>
                    <a:cubicBezTo>
                      <a:pt x="73012" y="20425"/>
                      <a:pt x="73012" y="20425"/>
                      <a:pt x="72289" y="20425"/>
                    </a:cubicBezTo>
                    <a:cubicBezTo>
                      <a:pt x="71566" y="20425"/>
                      <a:pt x="72289" y="20425"/>
                      <a:pt x="70843" y="19787"/>
                    </a:cubicBezTo>
                    <a:cubicBezTo>
                      <a:pt x="69397" y="19148"/>
                      <a:pt x="68674" y="17872"/>
                      <a:pt x="68674" y="17872"/>
                    </a:cubicBezTo>
                    <a:cubicBezTo>
                      <a:pt x="68674" y="17872"/>
                      <a:pt x="69397" y="17872"/>
                      <a:pt x="67951" y="17872"/>
                    </a:cubicBezTo>
                    <a:cubicBezTo>
                      <a:pt x="67228" y="17234"/>
                      <a:pt x="67228" y="17234"/>
                      <a:pt x="67228" y="17234"/>
                    </a:cubicBezTo>
                    <a:cubicBezTo>
                      <a:pt x="66506" y="16595"/>
                      <a:pt x="66506" y="16595"/>
                      <a:pt x="67951" y="15957"/>
                    </a:cubicBezTo>
                    <a:cubicBezTo>
                      <a:pt x="68674" y="15319"/>
                      <a:pt x="67951" y="15319"/>
                      <a:pt x="69397" y="14680"/>
                    </a:cubicBezTo>
                    <a:cubicBezTo>
                      <a:pt x="70120" y="14042"/>
                      <a:pt x="69397" y="13404"/>
                      <a:pt x="70843" y="14042"/>
                    </a:cubicBezTo>
                    <a:cubicBezTo>
                      <a:pt x="73012" y="14680"/>
                      <a:pt x="73012" y="14680"/>
                      <a:pt x="73734" y="15319"/>
                    </a:cubicBezTo>
                    <a:cubicBezTo>
                      <a:pt x="74457" y="15319"/>
                      <a:pt x="77349" y="15319"/>
                      <a:pt x="75903" y="14680"/>
                    </a:cubicBezTo>
                    <a:cubicBezTo>
                      <a:pt x="75180" y="14042"/>
                      <a:pt x="73734" y="13404"/>
                      <a:pt x="73734" y="12765"/>
                    </a:cubicBezTo>
                    <a:cubicBezTo>
                      <a:pt x="73734" y="12765"/>
                      <a:pt x="72289" y="12765"/>
                      <a:pt x="73734" y="12765"/>
                    </a:cubicBezTo>
                    <a:cubicBezTo>
                      <a:pt x="74457" y="12765"/>
                      <a:pt x="75180" y="12127"/>
                      <a:pt x="75903" y="12765"/>
                    </a:cubicBezTo>
                    <a:cubicBezTo>
                      <a:pt x="75903" y="12765"/>
                      <a:pt x="74457" y="12765"/>
                      <a:pt x="76626" y="12765"/>
                    </a:cubicBezTo>
                    <a:cubicBezTo>
                      <a:pt x="78795" y="12765"/>
                      <a:pt x="79518" y="12765"/>
                      <a:pt x="78072" y="12127"/>
                    </a:cubicBezTo>
                    <a:cubicBezTo>
                      <a:pt x="77349" y="11489"/>
                      <a:pt x="77349" y="11489"/>
                      <a:pt x="76626" y="10851"/>
                    </a:cubicBezTo>
                    <a:cubicBezTo>
                      <a:pt x="76626" y="10212"/>
                      <a:pt x="75903" y="10212"/>
                      <a:pt x="76626" y="10212"/>
                    </a:cubicBezTo>
                    <a:cubicBezTo>
                      <a:pt x="76626" y="9574"/>
                      <a:pt x="76626" y="10212"/>
                      <a:pt x="77349" y="9574"/>
                    </a:cubicBezTo>
                    <a:cubicBezTo>
                      <a:pt x="77349" y="8936"/>
                      <a:pt x="77349" y="8297"/>
                      <a:pt x="77349" y="8297"/>
                    </a:cubicBezTo>
                    <a:cubicBezTo>
                      <a:pt x="77349" y="8297"/>
                      <a:pt x="76626" y="8297"/>
                      <a:pt x="77349" y="7659"/>
                    </a:cubicBezTo>
                    <a:cubicBezTo>
                      <a:pt x="78795" y="6382"/>
                      <a:pt x="78795" y="6382"/>
                      <a:pt x="79518" y="6382"/>
                    </a:cubicBezTo>
                    <a:cubicBezTo>
                      <a:pt x="79518" y="6382"/>
                      <a:pt x="80240" y="5744"/>
                      <a:pt x="80963" y="5744"/>
                    </a:cubicBezTo>
                    <a:cubicBezTo>
                      <a:pt x="80963" y="5106"/>
                      <a:pt x="81686" y="3829"/>
                      <a:pt x="81686" y="3829"/>
                    </a:cubicBezTo>
                    <a:cubicBezTo>
                      <a:pt x="83855" y="3829"/>
                      <a:pt x="83855" y="3829"/>
                      <a:pt x="83855" y="3829"/>
                    </a:cubicBezTo>
                    <a:cubicBezTo>
                      <a:pt x="83855" y="3829"/>
                      <a:pt x="84578" y="3829"/>
                      <a:pt x="84578" y="3829"/>
                    </a:cubicBezTo>
                    <a:cubicBezTo>
                      <a:pt x="84578" y="4468"/>
                      <a:pt x="84578" y="3191"/>
                      <a:pt x="84578" y="3191"/>
                    </a:cubicBezTo>
                    <a:cubicBezTo>
                      <a:pt x="84578" y="3191"/>
                      <a:pt x="85301" y="3191"/>
                      <a:pt x="85301" y="3191"/>
                    </a:cubicBezTo>
                    <a:cubicBezTo>
                      <a:pt x="86024" y="3829"/>
                      <a:pt x="86024" y="3829"/>
                      <a:pt x="86024" y="3829"/>
                    </a:cubicBezTo>
                    <a:cubicBezTo>
                      <a:pt x="86746" y="4468"/>
                      <a:pt x="87469" y="3829"/>
                      <a:pt x="87469" y="3829"/>
                    </a:cubicBezTo>
                    <a:cubicBezTo>
                      <a:pt x="87469" y="3829"/>
                      <a:pt x="88192" y="3191"/>
                      <a:pt x="88915" y="3191"/>
                    </a:cubicBezTo>
                    <a:cubicBezTo>
                      <a:pt x="89638" y="3191"/>
                      <a:pt x="90361" y="3191"/>
                      <a:pt x="90361" y="3191"/>
                    </a:cubicBezTo>
                    <a:cubicBezTo>
                      <a:pt x="90361" y="3829"/>
                      <a:pt x="90361" y="3829"/>
                      <a:pt x="90361" y="4468"/>
                    </a:cubicBezTo>
                    <a:cubicBezTo>
                      <a:pt x="91084" y="4468"/>
                      <a:pt x="91807" y="5106"/>
                      <a:pt x="91807" y="5106"/>
                    </a:cubicBezTo>
                    <a:cubicBezTo>
                      <a:pt x="91807" y="5106"/>
                      <a:pt x="93253" y="5106"/>
                      <a:pt x="93253" y="4468"/>
                    </a:cubicBezTo>
                    <a:cubicBezTo>
                      <a:pt x="93253" y="4468"/>
                      <a:pt x="92530" y="4468"/>
                      <a:pt x="93975" y="3829"/>
                    </a:cubicBezTo>
                    <a:cubicBezTo>
                      <a:pt x="95421" y="2553"/>
                      <a:pt x="96144" y="2553"/>
                      <a:pt x="96144" y="2553"/>
                    </a:cubicBezTo>
                    <a:cubicBezTo>
                      <a:pt x="96144" y="2553"/>
                      <a:pt x="96144" y="1914"/>
                      <a:pt x="96867" y="1914"/>
                    </a:cubicBezTo>
                    <a:cubicBezTo>
                      <a:pt x="97590" y="2553"/>
                      <a:pt x="97590" y="1914"/>
                      <a:pt x="97590" y="2553"/>
                    </a:cubicBezTo>
                    <a:cubicBezTo>
                      <a:pt x="97590" y="2553"/>
                      <a:pt x="98313" y="3191"/>
                      <a:pt x="98313" y="3191"/>
                    </a:cubicBezTo>
                    <a:cubicBezTo>
                      <a:pt x="98313" y="3191"/>
                      <a:pt x="98313" y="5106"/>
                      <a:pt x="98313" y="5106"/>
                    </a:cubicBezTo>
                    <a:cubicBezTo>
                      <a:pt x="98313" y="5744"/>
                      <a:pt x="98313" y="5744"/>
                      <a:pt x="98313" y="5744"/>
                    </a:cubicBezTo>
                    <a:cubicBezTo>
                      <a:pt x="98313" y="5744"/>
                      <a:pt x="98313" y="6382"/>
                      <a:pt x="98313" y="6382"/>
                    </a:cubicBezTo>
                    <a:cubicBezTo>
                      <a:pt x="98313" y="7021"/>
                      <a:pt x="99036" y="8297"/>
                      <a:pt x="99036" y="8297"/>
                    </a:cubicBezTo>
                    <a:cubicBezTo>
                      <a:pt x="99036" y="8297"/>
                      <a:pt x="99036" y="8297"/>
                      <a:pt x="99036" y="8297"/>
                    </a:cubicBezTo>
                    <a:cubicBezTo>
                      <a:pt x="98313" y="8936"/>
                      <a:pt x="98313" y="8297"/>
                      <a:pt x="98313" y="8936"/>
                    </a:cubicBezTo>
                    <a:cubicBezTo>
                      <a:pt x="97590" y="9574"/>
                      <a:pt x="98313" y="9574"/>
                      <a:pt x="97590" y="10212"/>
                    </a:cubicBezTo>
                    <a:cubicBezTo>
                      <a:pt x="97590" y="10212"/>
                      <a:pt x="96867" y="10212"/>
                      <a:pt x="96867" y="10212"/>
                    </a:cubicBezTo>
                    <a:cubicBezTo>
                      <a:pt x="96867" y="10212"/>
                      <a:pt x="97590" y="10851"/>
                      <a:pt x="97590" y="10851"/>
                    </a:cubicBezTo>
                    <a:cubicBezTo>
                      <a:pt x="97590" y="10851"/>
                      <a:pt x="97590" y="10851"/>
                      <a:pt x="98313" y="10851"/>
                    </a:cubicBezTo>
                    <a:cubicBezTo>
                      <a:pt x="98313" y="10851"/>
                      <a:pt x="98313" y="10212"/>
                      <a:pt x="99036" y="10212"/>
                    </a:cubicBezTo>
                    <a:cubicBezTo>
                      <a:pt x="99036" y="10851"/>
                      <a:pt x="99036" y="9574"/>
                      <a:pt x="99036" y="9574"/>
                    </a:cubicBezTo>
                    <a:cubicBezTo>
                      <a:pt x="99036" y="9574"/>
                      <a:pt x="99036" y="9574"/>
                      <a:pt x="99759" y="8936"/>
                    </a:cubicBezTo>
                    <a:cubicBezTo>
                      <a:pt x="99759" y="8936"/>
                      <a:pt x="100481" y="8297"/>
                      <a:pt x="100481" y="7659"/>
                    </a:cubicBezTo>
                    <a:cubicBezTo>
                      <a:pt x="100481" y="7659"/>
                      <a:pt x="99759" y="7021"/>
                      <a:pt x="99759" y="7021"/>
                    </a:cubicBezTo>
                    <a:cubicBezTo>
                      <a:pt x="99759" y="7021"/>
                      <a:pt x="99036" y="5744"/>
                      <a:pt x="99036" y="5106"/>
                    </a:cubicBezTo>
                    <a:cubicBezTo>
                      <a:pt x="99036" y="5106"/>
                      <a:pt x="99036" y="5106"/>
                      <a:pt x="99036" y="4468"/>
                    </a:cubicBezTo>
                    <a:cubicBezTo>
                      <a:pt x="99759" y="4468"/>
                      <a:pt x="99759" y="3829"/>
                      <a:pt x="99759" y="3829"/>
                    </a:cubicBezTo>
                    <a:cubicBezTo>
                      <a:pt x="100481" y="3191"/>
                      <a:pt x="101204" y="2553"/>
                      <a:pt x="101204" y="2553"/>
                    </a:cubicBezTo>
                    <a:cubicBezTo>
                      <a:pt x="101204" y="2553"/>
                      <a:pt x="102650" y="2553"/>
                      <a:pt x="103373" y="2553"/>
                    </a:cubicBezTo>
                    <a:cubicBezTo>
                      <a:pt x="103373" y="2553"/>
                      <a:pt x="102650" y="1914"/>
                      <a:pt x="104096" y="2553"/>
                    </a:cubicBezTo>
                    <a:cubicBezTo>
                      <a:pt x="104819" y="3191"/>
                      <a:pt x="104819" y="3191"/>
                      <a:pt x="104819" y="3191"/>
                    </a:cubicBezTo>
                    <a:cubicBezTo>
                      <a:pt x="104819" y="3829"/>
                      <a:pt x="104096" y="3829"/>
                      <a:pt x="105542" y="3829"/>
                    </a:cubicBezTo>
                    <a:cubicBezTo>
                      <a:pt x="106265" y="3829"/>
                      <a:pt x="106987" y="3829"/>
                      <a:pt x="106265" y="3829"/>
                    </a:cubicBezTo>
                    <a:cubicBezTo>
                      <a:pt x="105542" y="3191"/>
                      <a:pt x="105542" y="2553"/>
                      <a:pt x="104819" y="2553"/>
                    </a:cubicBezTo>
                    <a:cubicBezTo>
                      <a:pt x="104819" y="2553"/>
                      <a:pt x="104096" y="1914"/>
                      <a:pt x="104096" y="1914"/>
                    </a:cubicBezTo>
                    <a:cubicBezTo>
                      <a:pt x="104096" y="1276"/>
                      <a:pt x="104096" y="0"/>
                      <a:pt x="104819" y="638"/>
                    </a:cubicBezTo>
                    <a:cubicBezTo>
                      <a:pt x="105542" y="638"/>
                      <a:pt x="104819" y="0"/>
                      <a:pt x="105542" y="638"/>
                    </a:cubicBezTo>
                    <a:cubicBezTo>
                      <a:pt x="106987" y="1914"/>
                      <a:pt x="107710" y="2553"/>
                      <a:pt x="107710" y="2553"/>
                    </a:cubicBezTo>
                    <a:cubicBezTo>
                      <a:pt x="107710" y="3191"/>
                      <a:pt x="108433" y="3191"/>
                      <a:pt x="108433" y="3191"/>
                    </a:cubicBezTo>
                    <a:cubicBezTo>
                      <a:pt x="108433" y="3829"/>
                      <a:pt x="108433" y="3829"/>
                      <a:pt x="108433" y="3829"/>
                    </a:cubicBezTo>
                    <a:cubicBezTo>
                      <a:pt x="109156" y="4468"/>
                      <a:pt x="109879" y="5106"/>
                      <a:pt x="109879" y="5106"/>
                    </a:cubicBezTo>
                    <a:cubicBezTo>
                      <a:pt x="109879" y="5106"/>
                      <a:pt x="109879" y="5106"/>
                      <a:pt x="110602" y="5106"/>
                    </a:cubicBezTo>
                    <a:cubicBezTo>
                      <a:pt x="110602" y="5744"/>
                      <a:pt x="112048" y="6382"/>
                      <a:pt x="112048" y="6382"/>
                    </a:cubicBezTo>
                    <a:cubicBezTo>
                      <a:pt x="112048" y="6382"/>
                      <a:pt x="112771" y="7021"/>
                      <a:pt x="112771" y="7021"/>
                    </a:cubicBezTo>
                    <a:cubicBezTo>
                      <a:pt x="112048" y="7659"/>
                      <a:pt x="112048" y="8297"/>
                      <a:pt x="112048" y="8297"/>
                    </a:cubicBezTo>
                    <a:cubicBezTo>
                      <a:pt x="110602" y="10212"/>
                      <a:pt x="110602" y="10212"/>
                      <a:pt x="110602" y="10212"/>
                    </a:cubicBezTo>
                    <a:cubicBezTo>
                      <a:pt x="109879" y="11489"/>
                      <a:pt x="109879" y="11489"/>
                      <a:pt x="109879" y="11489"/>
                    </a:cubicBezTo>
                    <a:cubicBezTo>
                      <a:pt x="109879" y="12127"/>
                      <a:pt x="109879" y="12127"/>
                      <a:pt x="109879" y="12127"/>
                    </a:cubicBezTo>
                    <a:cubicBezTo>
                      <a:pt x="109156" y="12765"/>
                      <a:pt x="109156" y="13404"/>
                      <a:pt x="109156" y="13404"/>
                    </a:cubicBezTo>
                    <a:cubicBezTo>
                      <a:pt x="109156" y="13404"/>
                      <a:pt x="108433" y="14042"/>
                      <a:pt x="106987" y="14042"/>
                    </a:cubicBezTo>
                    <a:cubicBezTo>
                      <a:pt x="105542" y="13404"/>
                      <a:pt x="104096" y="14680"/>
                      <a:pt x="104096" y="14680"/>
                    </a:cubicBezTo>
                    <a:cubicBezTo>
                      <a:pt x="104096" y="14680"/>
                      <a:pt x="100481" y="14042"/>
                      <a:pt x="99759" y="14042"/>
                    </a:cubicBezTo>
                    <a:cubicBezTo>
                      <a:pt x="99036" y="14042"/>
                      <a:pt x="99036" y="16595"/>
                      <a:pt x="99036" y="17234"/>
                    </a:cubicBezTo>
                    <a:cubicBezTo>
                      <a:pt x="99036" y="17872"/>
                      <a:pt x="97590" y="18510"/>
                      <a:pt x="95421" y="18510"/>
                    </a:cubicBezTo>
                    <a:cubicBezTo>
                      <a:pt x="93253" y="19148"/>
                      <a:pt x="94698" y="19148"/>
                      <a:pt x="93975" y="21063"/>
                    </a:cubicBezTo>
                    <a:cubicBezTo>
                      <a:pt x="93253" y="23617"/>
                      <a:pt x="92530" y="21702"/>
                      <a:pt x="91084" y="21063"/>
                    </a:cubicBezTo>
                    <a:cubicBezTo>
                      <a:pt x="89638" y="21063"/>
                      <a:pt x="89638" y="21063"/>
                      <a:pt x="87469" y="21063"/>
                    </a:cubicBezTo>
                    <a:cubicBezTo>
                      <a:pt x="85301" y="21702"/>
                      <a:pt x="86746" y="22978"/>
                      <a:pt x="86746" y="22978"/>
                    </a:cubicBezTo>
                    <a:cubicBezTo>
                      <a:pt x="86746" y="22978"/>
                      <a:pt x="88192" y="24255"/>
                      <a:pt x="88915" y="24255"/>
                    </a:cubicBezTo>
                    <a:cubicBezTo>
                      <a:pt x="90361" y="24893"/>
                      <a:pt x="88915" y="26170"/>
                      <a:pt x="88915" y="26170"/>
                    </a:cubicBezTo>
                    <a:cubicBezTo>
                      <a:pt x="88915" y="26170"/>
                      <a:pt x="88192" y="27446"/>
                      <a:pt x="87469" y="27446"/>
                    </a:cubicBezTo>
                    <a:cubicBezTo>
                      <a:pt x="86746" y="26808"/>
                      <a:pt x="83132" y="26808"/>
                      <a:pt x="83132" y="26808"/>
                    </a:cubicBezTo>
                    <a:cubicBezTo>
                      <a:pt x="79518" y="28723"/>
                      <a:pt x="79518" y="28723"/>
                      <a:pt x="79518" y="28723"/>
                    </a:cubicBezTo>
                    <a:cubicBezTo>
                      <a:pt x="79518" y="28723"/>
                      <a:pt x="80240" y="31276"/>
                      <a:pt x="82409" y="33829"/>
                    </a:cubicBezTo>
                    <a:cubicBezTo>
                      <a:pt x="84578" y="36382"/>
                      <a:pt x="82409" y="34468"/>
                      <a:pt x="82409" y="34468"/>
                    </a:cubicBezTo>
                    <a:cubicBezTo>
                      <a:pt x="82409" y="34468"/>
                      <a:pt x="83132" y="36382"/>
                      <a:pt x="83132" y="37659"/>
                    </a:cubicBezTo>
                    <a:cubicBezTo>
                      <a:pt x="83132" y="38936"/>
                      <a:pt x="83132" y="38297"/>
                      <a:pt x="83855" y="38297"/>
                    </a:cubicBezTo>
                    <a:cubicBezTo>
                      <a:pt x="84578" y="38297"/>
                      <a:pt x="86024" y="38297"/>
                      <a:pt x="86024" y="38297"/>
                    </a:cubicBezTo>
                    <a:cubicBezTo>
                      <a:pt x="86024" y="38297"/>
                      <a:pt x="88915" y="42127"/>
                      <a:pt x="88915" y="42127"/>
                    </a:cubicBezTo>
                    <a:cubicBezTo>
                      <a:pt x="89638" y="42127"/>
                      <a:pt x="93253" y="41489"/>
                      <a:pt x="93253" y="41489"/>
                    </a:cubicBezTo>
                    <a:cubicBezTo>
                      <a:pt x="93253" y="41489"/>
                      <a:pt x="96144" y="40851"/>
                      <a:pt x="97590" y="40851"/>
                    </a:cubicBezTo>
                    <a:cubicBezTo>
                      <a:pt x="99036" y="40212"/>
                      <a:pt x="97590" y="38936"/>
                      <a:pt x="97590" y="38936"/>
                    </a:cubicBezTo>
                    <a:cubicBezTo>
                      <a:pt x="99036" y="35744"/>
                      <a:pt x="99036" y="35744"/>
                      <a:pt x="99036" y="35744"/>
                    </a:cubicBezTo>
                    <a:cubicBezTo>
                      <a:pt x="103373" y="35106"/>
                      <a:pt x="103373" y="35106"/>
                      <a:pt x="103373" y="35106"/>
                    </a:cubicBezTo>
                    <a:cubicBezTo>
                      <a:pt x="105542" y="38936"/>
                      <a:pt x="105542" y="38936"/>
                      <a:pt x="105542" y="38936"/>
                    </a:cubicBezTo>
                    <a:cubicBezTo>
                      <a:pt x="104819" y="41489"/>
                      <a:pt x="104819" y="41489"/>
                      <a:pt x="104819" y="41489"/>
                    </a:cubicBezTo>
                    <a:cubicBezTo>
                      <a:pt x="108433" y="44680"/>
                      <a:pt x="108433" y="44680"/>
                      <a:pt x="108433" y="44680"/>
                    </a:cubicBezTo>
                    <a:cubicBezTo>
                      <a:pt x="109156" y="47872"/>
                      <a:pt x="109156" y="47872"/>
                      <a:pt x="109156" y="47872"/>
                    </a:cubicBezTo>
                    <a:cubicBezTo>
                      <a:pt x="109156" y="47872"/>
                      <a:pt x="112771" y="48510"/>
                      <a:pt x="113493" y="49148"/>
                    </a:cubicBezTo>
                    <a:cubicBezTo>
                      <a:pt x="114216" y="49148"/>
                      <a:pt x="116385" y="48510"/>
                      <a:pt x="116385" y="48510"/>
                    </a:cubicBezTo>
                    <a:cubicBezTo>
                      <a:pt x="119277" y="51702"/>
                      <a:pt x="119277" y="51702"/>
                      <a:pt x="119277" y="51702"/>
                    </a:cubicBezTo>
                    <a:cubicBezTo>
                      <a:pt x="119999" y="51063"/>
                      <a:pt x="119999" y="51063"/>
                      <a:pt x="119999" y="51063"/>
                    </a:cubicBezTo>
                    <a:cubicBezTo>
                      <a:pt x="119999" y="51702"/>
                      <a:pt x="119999" y="51702"/>
                      <a:pt x="119999" y="51702"/>
                    </a:cubicBezTo>
                    <a:cubicBezTo>
                      <a:pt x="119999" y="51702"/>
                      <a:pt x="119999" y="52978"/>
                      <a:pt x="119277" y="52978"/>
                    </a:cubicBezTo>
                    <a:cubicBezTo>
                      <a:pt x="117831" y="52340"/>
                      <a:pt x="117108" y="52340"/>
                      <a:pt x="117108" y="52340"/>
                    </a:cubicBezTo>
                    <a:cubicBezTo>
                      <a:pt x="114939" y="51063"/>
                      <a:pt x="114939" y="51063"/>
                      <a:pt x="114939" y="51063"/>
                    </a:cubicBezTo>
                    <a:cubicBezTo>
                      <a:pt x="114216" y="51702"/>
                      <a:pt x="114216" y="51702"/>
                      <a:pt x="114216" y="51702"/>
                    </a:cubicBezTo>
                    <a:cubicBezTo>
                      <a:pt x="112048" y="54255"/>
                      <a:pt x="112048" y="54255"/>
                      <a:pt x="112048" y="54255"/>
                    </a:cubicBezTo>
                    <a:cubicBezTo>
                      <a:pt x="113493" y="54893"/>
                      <a:pt x="113493" y="54893"/>
                      <a:pt x="113493" y="54893"/>
                    </a:cubicBezTo>
                    <a:cubicBezTo>
                      <a:pt x="114939" y="56170"/>
                      <a:pt x="114939" y="56170"/>
                      <a:pt x="114939" y="56170"/>
                    </a:cubicBezTo>
                    <a:cubicBezTo>
                      <a:pt x="114939" y="58085"/>
                      <a:pt x="114939" y="58085"/>
                      <a:pt x="114939" y="58085"/>
                    </a:cubicBezTo>
                    <a:cubicBezTo>
                      <a:pt x="114939" y="60638"/>
                      <a:pt x="114939" y="60638"/>
                      <a:pt x="114939" y="60638"/>
                    </a:cubicBezTo>
                    <a:cubicBezTo>
                      <a:pt x="113493" y="62553"/>
                      <a:pt x="113493" y="62553"/>
                      <a:pt x="113493" y="62553"/>
                    </a:cubicBezTo>
                    <a:cubicBezTo>
                      <a:pt x="113493" y="62553"/>
                      <a:pt x="114216" y="63829"/>
                      <a:pt x="114216" y="64468"/>
                    </a:cubicBezTo>
                    <a:cubicBezTo>
                      <a:pt x="114216" y="64468"/>
                      <a:pt x="115662" y="65744"/>
                      <a:pt x="115662" y="65744"/>
                    </a:cubicBezTo>
                    <a:cubicBezTo>
                      <a:pt x="117108" y="67021"/>
                      <a:pt x="117108" y="67021"/>
                      <a:pt x="117108" y="67021"/>
                    </a:cubicBezTo>
                    <a:cubicBezTo>
                      <a:pt x="115662" y="70212"/>
                      <a:pt x="115662" y="70212"/>
                      <a:pt x="115662" y="70212"/>
                    </a:cubicBezTo>
                    <a:cubicBezTo>
                      <a:pt x="114216" y="71489"/>
                      <a:pt x="114216" y="71489"/>
                      <a:pt x="114216" y="71489"/>
                    </a:cubicBezTo>
                    <a:cubicBezTo>
                      <a:pt x="114216" y="72765"/>
                      <a:pt x="114216" y="72765"/>
                      <a:pt x="114216" y="72765"/>
                    </a:cubicBezTo>
                    <a:cubicBezTo>
                      <a:pt x="114216" y="72765"/>
                      <a:pt x="115662" y="73404"/>
                      <a:pt x="114939" y="73404"/>
                    </a:cubicBezTo>
                    <a:cubicBezTo>
                      <a:pt x="114216" y="73404"/>
                      <a:pt x="112771" y="73404"/>
                      <a:pt x="112771" y="73404"/>
                    </a:cubicBezTo>
                    <a:cubicBezTo>
                      <a:pt x="112771" y="73404"/>
                      <a:pt x="112771" y="74042"/>
                      <a:pt x="112771" y="74680"/>
                    </a:cubicBezTo>
                    <a:cubicBezTo>
                      <a:pt x="112771" y="74680"/>
                      <a:pt x="113493" y="75957"/>
                      <a:pt x="113493" y="75957"/>
                    </a:cubicBezTo>
                    <a:cubicBezTo>
                      <a:pt x="113493" y="75957"/>
                      <a:pt x="114216" y="75957"/>
                      <a:pt x="114216" y="76595"/>
                    </a:cubicBezTo>
                    <a:cubicBezTo>
                      <a:pt x="114216" y="77234"/>
                      <a:pt x="113493" y="78510"/>
                      <a:pt x="113493" y="78510"/>
                    </a:cubicBezTo>
                    <a:cubicBezTo>
                      <a:pt x="113493" y="78510"/>
                      <a:pt x="112771" y="81063"/>
                      <a:pt x="112771" y="81063"/>
                    </a:cubicBezTo>
                    <a:cubicBezTo>
                      <a:pt x="113493" y="81063"/>
                      <a:pt x="113493" y="82340"/>
                      <a:pt x="113493" y="82340"/>
                    </a:cubicBezTo>
                    <a:cubicBezTo>
                      <a:pt x="113493" y="84893"/>
                      <a:pt x="113493" y="84893"/>
                      <a:pt x="113493" y="84893"/>
                    </a:cubicBezTo>
                    <a:cubicBezTo>
                      <a:pt x="112771" y="86808"/>
                      <a:pt x="112771" y="86808"/>
                      <a:pt x="112771" y="86808"/>
                    </a:cubicBezTo>
                    <a:cubicBezTo>
                      <a:pt x="113493" y="88085"/>
                      <a:pt x="113493" y="88085"/>
                      <a:pt x="113493" y="88085"/>
                    </a:cubicBezTo>
                    <a:cubicBezTo>
                      <a:pt x="111325" y="89361"/>
                      <a:pt x="111325" y="89361"/>
                      <a:pt x="111325" y="89361"/>
                    </a:cubicBezTo>
                    <a:cubicBezTo>
                      <a:pt x="110602" y="90638"/>
                      <a:pt x="110602" y="90638"/>
                      <a:pt x="110602" y="90638"/>
                    </a:cubicBezTo>
                    <a:cubicBezTo>
                      <a:pt x="110602" y="90638"/>
                      <a:pt x="109156" y="91276"/>
                      <a:pt x="109156" y="91914"/>
                    </a:cubicBezTo>
                    <a:cubicBezTo>
                      <a:pt x="109156" y="91914"/>
                      <a:pt x="108433" y="92553"/>
                      <a:pt x="108433" y="93191"/>
                    </a:cubicBezTo>
                    <a:cubicBezTo>
                      <a:pt x="108433" y="93829"/>
                      <a:pt x="107710" y="94468"/>
                      <a:pt x="107710" y="94468"/>
                    </a:cubicBezTo>
                    <a:cubicBezTo>
                      <a:pt x="106987" y="95106"/>
                      <a:pt x="105542" y="96382"/>
                      <a:pt x="105542" y="96382"/>
                    </a:cubicBezTo>
                    <a:cubicBezTo>
                      <a:pt x="104819" y="97659"/>
                      <a:pt x="104819" y="97659"/>
                      <a:pt x="104819" y="97659"/>
                    </a:cubicBezTo>
                    <a:cubicBezTo>
                      <a:pt x="104819" y="97659"/>
                      <a:pt x="105542" y="98936"/>
                      <a:pt x="105542" y="98936"/>
                    </a:cubicBezTo>
                    <a:cubicBezTo>
                      <a:pt x="105542" y="99574"/>
                      <a:pt x="105542" y="99574"/>
                      <a:pt x="105542" y="99574"/>
                    </a:cubicBezTo>
                    <a:cubicBezTo>
                      <a:pt x="104096" y="100851"/>
                      <a:pt x="104096" y="100851"/>
                      <a:pt x="104096" y="100851"/>
                    </a:cubicBezTo>
                    <a:cubicBezTo>
                      <a:pt x="100481" y="103404"/>
                      <a:pt x="100481" y="103404"/>
                      <a:pt x="100481" y="103404"/>
                    </a:cubicBezTo>
                    <a:cubicBezTo>
                      <a:pt x="100481" y="103404"/>
                      <a:pt x="100481" y="104042"/>
                      <a:pt x="99759" y="104680"/>
                    </a:cubicBezTo>
                    <a:cubicBezTo>
                      <a:pt x="99759" y="105957"/>
                      <a:pt x="99036" y="105957"/>
                      <a:pt x="99036" y="105957"/>
                    </a:cubicBezTo>
                    <a:cubicBezTo>
                      <a:pt x="99036" y="105957"/>
                      <a:pt x="98313" y="105957"/>
                      <a:pt x="97590" y="105957"/>
                    </a:cubicBezTo>
                    <a:cubicBezTo>
                      <a:pt x="97590" y="105957"/>
                      <a:pt x="96867" y="105319"/>
                      <a:pt x="96867" y="105319"/>
                    </a:cubicBezTo>
                    <a:cubicBezTo>
                      <a:pt x="96867" y="106595"/>
                      <a:pt x="96867" y="106595"/>
                      <a:pt x="96867" y="106595"/>
                    </a:cubicBezTo>
                    <a:cubicBezTo>
                      <a:pt x="96867" y="106595"/>
                      <a:pt x="96867" y="107234"/>
                      <a:pt x="97590" y="107234"/>
                    </a:cubicBezTo>
                    <a:cubicBezTo>
                      <a:pt x="98313" y="107872"/>
                      <a:pt x="98313" y="108510"/>
                      <a:pt x="99036" y="108510"/>
                    </a:cubicBezTo>
                    <a:cubicBezTo>
                      <a:pt x="99036" y="109148"/>
                      <a:pt x="99759" y="109787"/>
                      <a:pt x="99759" y="109787"/>
                    </a:cubicBezTo>
                    <a:cubicBezTo>
                      <a:pt x="98313" y="111063"/>
                      <a:pt x="98313" y="111063"/>
                      <a:pt x="98313" y="111063"/>
                    </a:cubicBezTo>
                    <a:cubicBezTo>
                      <a:pt x="98313" y="111702"/>
                      <a:pt x="98313" y="111702"/>
                      <a:pt x="98313" y="111702"/>
                    </a:cubicBezTo>
                    <a:cubicBezTo>
                      <a:pt x="96867" y="111702"/>
                      <a:pt x="96867" y="111702"/>
                      <a:pt x="96867" y="111702"/>
                    </a:cubicBezTo>
                    <a:cubicBezTo>
                      <a:pt x="96144" y="111063"/>
                      <a:pt x="96144" y="111063"/>
                      <a:pt x="96144" y="111063"/>
                    </a:cubicBezTo>
                    <a:cubicBezTo>
                      <a:pt x="96144" y="111063"/>
                      <a:pt x="95421" y="111063"/>
                      <a:pt x="95421" y="111063"/>
                    </a:cubicBezTo>
                    <a:close/>
                  </a:path>
                </a:pathLst>
              </a:custGeom>
              <a:grpFill/>
              <a:ln w="3175" cap="flat" cmpd="sng">
                <a:solidFill>
                  <a:srgbClr val="FFFFFF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45713" tIns="22850" rIns="45713" bIns="22850" anchor="t" anchorCtr="0">
                <a:noAutofit/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7F7F7F"/>
                  </a:solidFill>
                  <a:effectLst/>
                  <a:uLnTx/>
                  <a:uFillTx/>
                  <a:latin typeface="Calibri" panose="020F0502020204030204" pitchFamily="34" charset="0"/>
                  <a:ea typeface="Source Sans Pro"/>
                  <a:cs typeface="Calibri" panose="020F0502020204030204" pitchFamily="34" charset="0"/>
                  <a:sym typeface="Source Sans Pro"/>
                </a:endParaRPr>
              </a:p>
            </p:txBody>
          </p:sp>
          <p:sp>
            <p:nvSpPr>
              <p:cNvPr id="186" name="Shape 2045">
                <a:extLst>
                  <a:ext uri="{FF2B5EF4-FFF2-40B4-BE49-F238E27FC236}">
                    <a16:creationId xmlns:a16="http://schemas.microsoft.com/office/drawing/2014/main" id="{30226BEF-E741-1045-990F-9BD73F02DCE1}"/>
                  </a:ext>
                </a:extLst>
              </p:cNvPr>
              <p:cNvSpPr/>
              <p:nvPr/>
            </p:nvSpPr>
            <p:spPr>
              <a:xfrm>
                <a:off x="3117355" y="3610126"/>
                <a:ext cx="405690" cy="613681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49887" y="3884"/>
                    </a:moveTo>
                    <a:cubicBezTo>
                      <a:pt x="49887" y="3884"/>
                      <a:pt x="52584" y="2589"/>
                      <a:pt x="52584" y="2589"/>
                    </a:cubicBezTo>
                    <a:cubicBezTo>
                      <a:pt x="52584" y="2589"/>
                      <a:pt x="53258" y="2158"/>
                      <a:pt x="53258" y="2158"/>
                    </a:cubicBezTo>
                    <a:cubicBezTo>
                      <a:pt x="53932" y="2158"/>
                      <a:pt x="54606" y="2158"/>
                      <a:pt x="55280" y="2158"/>
                    </a:cubicBezTo>
                    <a:cubicBezTo>
                      <a:pt x="55280" y="2158"/>
                      <a:pt x="55955" y="1726"/>
                      <a:pt x="55955" y="1726"/>
                    </a:cubicBezTo>
                    <a:cubicBezTo>
                      <a:pt x="56629" y="1294"/>
                      <a:pt x="56629" y="1294"/>
                      <a:pt x="56629" y="1294"/>
                    </a:cubicBezTo>
                    <a:cubicBezTo>
                      <a:pt x="57977" y="863"/>
                      <a:pt x="57977" y="863"/>
                      <a:pt x="57977" y="863"/>
                    </a:cubicBezTo>
                    <a:cubicBezTo>
                      <a:pt x="59325" y="863"/>
                      <a:pt x="59325" y="863"/>
                      <a:pt x="59325" y="863"/>
                    </a:cubicBezTo>
                    <a:cubicBezTo>
                      <a:pt x="59325" y="863"/>
                      <a:pt x="60000" y="863"/>
                      <a:pt x="60000" y="863"/>
                    </a:cubicBezTo>
                    <a:cubicBezTo>
                      <a:pt x="60000" y="863"/>
                      <a:pt x="62696" y="431"/>
                      <a:pt x="62696" y="431"/>
                    </a:cubicBezTo>
                    <a:cubicBezTo>
                      <a:pt x="62696" y="431"/>
                      <a:pt x="63370" y="863"/>
                      <a:pt x="64044" y="863"/>
                    </a:cubicBezTo>
                    <a:cubicBezTo>
                      <a:pt x="64044" y="863"/>
                      <a:pt x="65393" y="863"/>
                      <a:pt x="65393" y="863"/>
                    </a:cubicBezTo>
                    <a:cubicBezTo>
                      <a:pt x="66067" y="863"/>
                      <a:pt x="67415" y="431"/>
                      <a:pt x="67415" y="431"/>
                    </a:cubicBezTo>
                    <a:cubicBezTo>
                      <a:pt x="70112" y="0"/>
                      <a:pt x="70112" y="0"/>
                      <a:pt x="70112" y="0"/>
                    </a:cubicBezTo>
                    <a:cubicBezTo>
                      <a:pt x="70786" y="863"/>
                      <a:pt x="70786" y="863"/>
                      <a:pt x="70786" y="863"/>
                    </a:cubicBezTo>
                    <a:cubicBezTo>
                      <a:pt x="70786" y="863"/>
                      <a:pt x="70786" y="1726"/>
                      <a:pt x="70786" y="1726"/>
                    </a:cubicBezTo>
                    <a:cubicBezTo>
                      <a:pt x="70786" y="1726"/>
                      <a:pt x="70786" y="2158"/>
                      <a:pt x="71460" y="2158"/>
                    </a:cubicBezTo>
                    <a:cubicBezTo>
                      <a:pt x="72134" y="2158"/>
                      <a:pt x="72134" y="2158"/>
                      <a:pt x="72134" y="2158"/>
                    </a:cubicBezTo>
                    <a:cubicBezTo>
                      <a:pt x="72134" y="2589"/>
                      <a:pt x="72134" y="3884"/>
                      <a:pt x="72134" y="3884"/>
                    </a:cubicBezTo>
                    <a:cubicBezTo>
                      <a:pt x="70112" y="4316"/>
                      <a:pt x="70112" y="4316"/>
                      <a:pt x="70112" y="4316"/>
                    </a:cubicBezTo>
                    <a:cubicBezTo>
                      <a:pt x="70112" y="4316"/>
                      <a:pt x="69438" y="4316"/>
                      <a:pt x="69438" y="4748"/>
                    </a:cubicBezTo>
                    <a:cubicBezTo>
                      <a:pt x="69438" y="4748"/>
                      <a:pt x="68089" y="5179"/>
                      <a:pt x="68089" y="5179"/>
                    </a:cubicBezTo>
                    <a:cubicBezTo>
                      <a:pt x="68089" y="5611"/>
                      <a:pt x="67415" y="5611"/>
                      <a:pt x="68089" y="6043"/>
                    </a:cubicBezTo>
                    <a:cubicBezTo>
                      <a:pt x="68089" y="6474"/>
                      <a:pt x="68764" y="6906"/>
                      <a:pt x="68764" y="6906"/>
                    </a:cubicBezTo>
                    <a:cubicBezTo>
                      <a:pt x="68764" y="7769"/>
                      <a:pt x="68764" y="7769"/>
                      <a:pt x="68764" y="7769"/>
                    </a:cubicBezTo>
                    <a:cubicBezTo>
                      <a:pt x="68764" y="7769"/>
                      <a:pt x="68764" y="8201"/>
                      <a:pt x="69438" y="8201"/>
                    </a:cubicBezTo>
                    <a:cubicBezTo>
                      <a:pt x="69438" y="8633"/>
                      <a:pt x="70112" y="8201"/>
                      <a:pt x="70786" y="8201"/>
                    </a:cubicBezTo>
                    <a:cubicBezTo>
                      <a:pt x="72134" y="8201"/>
                      <a:pt x="72808" y="7769"/>
                      <a:pt x="73483" y="7769"/>
                    </a:cubicBezTo>
                    <a:cubicBezTo>
                      <a:pt x="73483" y="7769"/>
                      <a:pt x="74157" y="7769"/>
                      <a:pt x="74157" y="7769"/>
                    </a:cubicBezTo>
                    <a:cubicBezTo>
                      <a:pt x="74831" y="7338"/>
                      <a:pt x="76179" y="6906"/>
                      <a:pt x="76179" y="6906"/>
                    </a:cubicBezTo>
                    <a:cubicBezTo>
                      <a:pt x="76179" y="6906"/>
                      <a:pt x="76179" y="6043"/>
                      <a:pt x="76853" y="6474"/>
                    </a:cubicBezTo>
                    <a:cubicBezTo>
                      <a:pt x="76853" y="6474"/>
                      <a:pt x="76853" y="7338"/>
                      <a:pt x="76853" y="7338"/>
                    </a:cubicBezTo>
                    <a:cubicBezTo>
                      <a:pt x="76853" y="7338"/>
                      <a:pt x="76179" y="8201"/>
                      <a:pt x="76179" y="8201"/>
                    </a:cubicBezTo>
                    <a:cubicBezTo>
                      <a:pt x="76853" y="8633"/>
                      <a:pt x="77528" y="8201"/>
                      <a:pt x="77528" y="8201"/>
                    </a:cubicBezTo>
                    <a:cubicBezTo>
                      <a:pt x="78202" y="7769"/>
                      <a:pt x="78876" y="7769"/>
                      <a:pt x="78876" y="7769"/>
                    </a:cubicBezTo>
                    <a:cubicBezTo>
                      <a:pt x="80224" y="7769"/>
                      <a:pt x="80224" y="7769"/>
                      <a:pt x="80224" y="7769"/>
                    </a:cubicBezTo>
                    <a:cubicBezTo>
                      <a:pt x="80224" y="7769"/>
                      <a:pt x="81573" y="7769"/>
                      <a:pt x="81573" y="7769"/>
                    </a:cubicBezTo>
                    <a:cubicBezTo>
                      <a:pt x="81573" y="7769"/>
                      <a:pt x="82247" y="8201"/>
                      <a:pt x="82921" y="8201"/>
                    </a:cubicBezTo>
                    <a:cubicBezTo>
                      <a:pt x="82921" y="8633"/>
                      <a:pt x="84943" y="9064"/>
                      <a:pt x="84943" y="9064"/>
                    </a:cubicBezTo>
                    <a:cubicBezTo>
                      <a:pt x="84269" y="9928"/>
                      <a:pt x="84269" y="9928"/>
                      <a:pt x="84269" y="9928"/>
                    </a:cubicBezTo>
                    <a:cubicBezTo>
                      <a:pt x="84269" y="9928"/>
                      <a:pt x="83595" y="10791"/>
                      <a:pt x="84269" y="10791"/>
                    </a:cubicBezTo>
                    <a:cubicBezTo>
                      <a:pt x="84269" y="10791"/>
                      <a:pt x="84943" y="10359"/>
                      <a:pt x="84943" y="10359"/>
                    </a:cubicBezTo>
                    <a:cubicBezTo>
                      <a:pt x="85617" y="10359"/>
                      <a:pt x="86292" y="9928"/>
                      <a:pt x="86292" y="9928"/>
                    </a:cubicBezTo>
                    <a:cubicBezTo>
                      <a:pt x="86292" y="9928"/>
                      <a:pt x="86292" y="9496"/>
                      <a:pt x="86292" y="9496"/>
                    </a:cubicBezTo>
                    <a:cubicBezTo>
                      <a:pt x="86292" y="9928"/>
                      <a:pt x="87640" y="10359"/>
                      <a:pt x="87640" y="10359"/>
                    </a:cubicBezTo>
                    <a:cubicBezTo>
                      <a:pt x="87640" y="10359"/>
                      <a:pt x="88314" y="11223"/>
                      <a:pt x="88314" y="11223"/>
                    </a:cubicBezTo>
                    <a:cubicBezTo>
                      <a:pt x="88314" y="11223"/>
                      <a:pt x="89662" y="10791"/>
                      <a:pt x="89662" y="10791"/>
                    </a:cubicBezTo>
                    <a:cubicBezTo>
                      <a:pt x="89662" y="10791"/>
                      <a:pt x="89662" y="10791"/>
                      <a:pt x="90337" y="10791"/>
                    </a:cubicBezTo>
                    <a:cubicBezTo>
                      <a:pt x="91011" y="10791"/>
                      <a:pt x="91011" y="10791"/>
                      <a:pt x="91011" y="10791"/>
                    </a:cubicBezTo>
                    <a:cubicBezTo>
                      <a:pt x="91685" y="11223"/>
                      <a:pt x="93707" y="11223"/>
                      <a:pt x="93707" y="11223"/>
                    </a:cubicBezTo>
                    <a:cubicBezTo>
                      <a:pt x="95730" y="10359"/>
                      <a:pt x="95730" y="10359"/>
                      <a:pt x="95730" y="10359"/>
                    </a:cubicBezTo>
                    <a:cubicBezTo>
                      <a:pt x="96404" y="9064"/>
                      <a:pt x="96404" y="9064"/>
                      <a:pt x="96404" y="9064"/>
                    </a:cubicBezTo>
                    <a:cubicBezTo>
                      <a:pt x="96404" y="8633"/>
                      <a:pt x="96404" y="8633"/>
                      <a:pt x="96404" y="8633"/>
                    </a:cubicBezTo>
                    <a:cubicBezTo>
                      <a:pt x="96404" y="8633"/>
                      <a:pt x="97752" y="8201"/>
                      <a:pt x="97752" y="8201"/>
                    </a:cubicBezTo>
                    <a:cubicBezTo>
                      <a:pt x="97752" y="8201"/>
                      <a:pt x="98426" y="8201"/>
                      <a:pt x="98426" y="8633"/>
                    </a:cubicBezTo>
                    <a:cubicBezTo>
                      <a:pt x="98426" y="8633"/>
                      <a:pt x="99775" y="9496"/>
                      <a:pt x="99775" y="9496"/>
                    </a:cubicBezTo>
                    <a:cubicBezTo>
                      <a:pt x="99775" y="9496"/>
                      <a:pt x="101123" y="9496"/>
                      <a:pt x="101123" y="9496"/>
                    </a:cubicBezTo>
                    <a:cubicBezTo>
                      <a:pt x="101797" y="9496"/>
                      <a:pt x="101797" y="9064"/>
                      <a:pt x="102471" y="9496"/>
                    </a:cubicBezTo>
                    <a:cubicBezTo>
                      <a:pt x="102471" y="9928"/>
                      <a:pt x="102471" y="10359"/>
                      <a:pt x="103146" y="10359"/>
                    </a:cubicBezTo>
                    <a:cubicBezTo>
                      <a:pt x="103146" y="10359"/>
                      <a:pt x="103820" y="10359"/>
                      <a:pt x="103820" y="10359"/>
                    </a:cubicBezTo>
                    <a:cubicBezTo>
                      <a:pt x="104494" y="10791"/>
                      <a:pt x="105842" y="10791"/>
                      <a:pt x="105842" y="10791"/>
                    </a:cubicBezTo>
                    <a:cubicBezTo>
                      <a:pt x="106516" y="9928"/>
                      <a:pt x="106516" y="9928"/>
                      <a:pt x="106516" y="9928"/>
                    </a:cubicBezTo>
                    <a:cubicBezTo>
                      <a:pt x="106516" y="9928"/>
                      <a:pt x="106516" y="9496"/>
                      <a:pt x="107191" y="9928"/>
                    </a:cubicBezTo>
                    <a:cubicBezTo>
                      <a:pt x="107865" y="9928"/>
                      <a:pt x="107865" y="10791"/>
                      <a:pt x="107865" y="10791"/>
                    </a:cubicBezTo>
                    <a:cubicBezTo>
                      <a:pt x="107865" y="10791"/>
                      <a:pt x="108539" y="11223"/>
                      <a:pt x="108539" y="11223"/>
                    </a:cubicBezTo>
                    <a:cubicBezTo>
                      <a:pt x="108539" y="11223"/>
                      <a:pt x="110561" y="11654"/>
                      <a:pt x="110561" y="11654"/>
                    </a:cubicBezTo>
                    <a:cubicBezTo>
                      <a:pt x="110561" y="11654"/>
                      <a:pt x="111910" y="11223"/>
                      <a:pt x="111910" y="11223"/>
                    </a:cubicBezTo>
                    <a:cubicBezTo>
                      <a:pt x="112584" y="11223"/>
                      <a:pt x="112584" y="12086"/>
                      <a:pt x="112584" y="12086"/>
                    </a:cubicBezTo>
                    <a:cubicBezTo>
                      <a:pt x="112584" y="12086"/>
                      <a:pt x="112584" y="12517"/>
                      <a:pt x="112584" y="12517"/>
                    </a:cubicBezTo>
                    <a:cubicBezTo>
                      <a:pt x="111910" y="12949"/>
                      <a:pt x="111910" y="12949"/>
                      <a:pt x="112584" y="12949"/>
                    </a:cubicBezTo>
                    <a:cubicBezTo>
                      <a:pt x="112584" y="13381"/>
                      <a:pt x="113258" y="13812"/>
                      <a:pt x="113258" y="13812"/>
                    </a:cubicBezTo>
                    <a:cubicBezTo>
                      <a:pt x="113258" y="13812"/>
                      <a:pt x="112584" y="14676"/>
                      <a:pt x="112584" y="14676"/>
                    </a:cubicBezTo>
                    <a:cubicBezTo>
                      <a:pt x="112584" y="15107"/>
                      <a:pt x="111910" y="15539"/>
                      <a:pt x="111910" y="15539"/>
                    </a:cubicBezTo>
                    <a:cubicBezTo>
                      <a:pt x="111235" y="15971"/>
                      <a:pt x="111235" y="15971"/>
                      <a:pt x="111235" y="15971"/>
                    </a:cubicBezTo>
                    <a:cubicBezTo>
                      <a:pt x="111235" y="16402"/>
                      <a:pt x="111235" y="16402"/>
                      <a:pt x="111235" y="16402"/>
                    </a:cubicBezTo>
                    <a:cubicBezTo>
                      <a:pt x="111235" y="16834"/>
                      <a:pt x="111235" y="16834"/>
                      <a:pt x="111235" y="16834"/>
                    </a:cubicBezTo>
                    <a:cubicBezTo>
                      <a:pt x="111235" y="16834"/>
                      <a:pt x="111235" y="17266"/>
                      <a:pt x="111235" y="17266"/>
                    </a:cubicBezTo>
                    <a:cubicBezTo>
                      <a:pt x="110561" y="17266"/>
                      <a:pt x="111235" y="18129"/>
                      <a:pt x="111235" y="18129"/>
                    </a:cubicBezTo>
                    <a:cubicBezTo>
                      <a:pt x="111910" y="18561"/>
                      <a:pt x="111910" y="18561"/>
                      <a:pt x="111910" y="18561"/>
                    </a:cubicBezTo>
                    <a:cubicBezTo>
                      <a:pt x="111910" y="18561"/>
                      <a:pt x="113258" y="18129"/>
                      <a:pt x="113258" y="18129"/>
                    </a:cubicBezTo>
                    <a:cubicBezTo>
                      <a:pt x="113258" y="18129"/>
                      <a:pt x="115280" y="18561"/>
                      <a:pt x="115280" y="18561"/>
                    </a:cubicBezTo>
                    <a:cubicBezTo>
                      <a:pt x="115280" y="18561"/>
                      <a:pt x="116629" y="18992"/>
                      <a:pt x="116629" y="19424"/>
                    </a:cubicBezTo>
                    <a:cubicBezTo>
                      <a:pt x="117303" y="19424"/>
                      <a:pt x="118651" y="20287"/>
                      <a:pt x="118651" y="20287"/>
                    </a:cubicBezTo>
                    <a:cubicBezTo>
                      <a:pt x="120000" y="21582"/>
                      <a:pt x="120000" y="21582"/>
                      <a:pt x="120000" y="21582"/>
                    </a:cubicBezTo>
                    <a:cubicBezTo>
                      <a:pt x="118651" y="22446"/>
                      <a:pt x="118651" y="22446"/>
                      <a:pt x="118651" y="22446"/>
                    </a:cubicBezTo>
                    <a:cubicBezTo>
                      <a:pt x="117303" y="23741"/>
                      <a:pt x="117303" y="23741"/>
                      <a:pt x="117303" y="23741"/>
                    </a:cubicBezTo>
                    <a:cubicBezTo>
                      <a:pt x="115955" y="24172"/>
                      <a:pt x="115955" y="24172"/>
                      <a:pt x="115955" y="24172"/>
                    </a:cubicBezTo>
                    <a:cubicBezTo>
                      <a:pt x="115955" y="24172"/>
                      <a:pt x="115280" y="25035"/>
                      <a:pt x="115280" y="25035"/>
                    </a:cubicBezTo>
                    <a:cubicBezTo>
                      <a:pt x="115280" y="25035"/>
                      <a:pt x="113932" y="25467"/>
                      <a:pt x="113932" y="25467"/>
                    </a:cubicBezTo>
                    <a:cubicBezTo>
                      <a:pt x="113258" y="25467"/>
                      <a:pt x="113258" y="25467"/>
                      <a:pt x="113258" y="25467"/>
                    </a:cubicBezTo>
                    <a:cubicBezTo>
                      <a:pt x="111235" y="26762"/>
                      <a:pt x="111235" y="26762"/>
                      <a:pt x="111235" y="26762"/>
                    </a:cubicBezTo>
                    <a:cubicBezTo>
                      <a:pt x="109887" y="27194"/>
                      <a:pt x="109887" y="27194"/>
                      <a:pt x="109887" y="27194"/>
                    </a:cubicBezTo>
                    <a:cubicBezTo>
                      <a:pt x="108539" y="27625"/>
                      <a:pt x="108539" y="27625"/>
                      <a:pt x="108539" y="27625"/>
                    </a:cubicBezTo>
                    <a:cubicBezTo>
                      <a:pt x="107865" y="27625"/>
                      <a:pt x="107865" y="27625"/>
                      <a:pt x="107865" y="27625"/>
                    </a:cubicBezTo>
                    <a:cubicBezTo>
                      <a:pt x="106516" y="28489"/>
                      <a:pt x="106516" y="28489"/>
                      <a:pt x="106516" y="28489"/>
                    </a:cubicBezTo>
                    <a:cubicBezTo>
                      <a:pt x="105168" y="28057"/>
                      <a:pt x="105168" y="28057"/>
                      <a:pt x="105168" y="28057"/>
                    </a:cubicBezTo>
                    <a:cubicBezTo>
                      <a:pt x="103146" y="28489"/>
                      <a:pt x="103146" y="28489"/>
                      <a:pt x="103146" y="28489"/>
                    </a:cubicBezTo>
                    <a:cubicBezTo>
                      <a:pt x="103146" y="28920"/>
                      <a:pt x="103146" y="28920"/>
                      <a:pt x="103146" y="28920"/>
                    </a:cubicBezTo>
                    <a:cubicBezTo>
                      <a:pt x="100449" y="29784"/>
                      <a:pt x="100449" y="29784"/>
                      <a:pt x="100449" y="29784"/>
                    </a:cubicBezTo>
                    <a:cubicBezTo>
                      <a:pt x="99775" y="31079"/>
                      <a:pt x="99775" y="31079"/>
                      <a:pt x="99775" y="31079"/>
                    </a:cubicBezTo>
                    <a:cubicBezTo>
                      <a:pt x="99775" y="31079"/>
                      <a:pt x="98426" y="31079"/>
                      <a:pt x="98426" y="31510"/>
                    </a:cubicBezTo>
                    <a:cubicBezTo>
                      <a:pt x="97752" y="31510"/>
                      <a:pt x="97078" y="31942"/>
                      <a:pt x="97078" y="31942"/>
                    </a:cubicBezTo>
                    <a:cubicBezTo>
                      <a:pt x="95730" y="31510"/>
                      <a:pt x="95730" y="31510"/>
                      <a:pt x="95730" y="31510"/>
                    </a:cubicBezTo>
                    <a:cubicBezTo>
                      <a:pt x="95056" y="31942"/>
                      <a:pt x="95056" y="31942"/>
                      <a:pt x="95056" y="31942"/>
                    </a:cubicBezTo>
                    <a:cubicBezTo>
                      <a:pt x="95056" y="32805"/>
                      <a:pt x="95056" y="32805"/>
                      <a:pt x="95056" y="32805"/>
                    </a:cubicBezTo>
                    <a:cubicBezTo>
                      <a:pt x="95730" y="32805"/>
                      <a:pt x="95730" y="32805"/>
                      <a:pt x="95730" y="32805"/>
                    </a:cubicBezTo>
                    <a:cubicBezTo>
                      <a:pt x="95730" y="32805"/>
                      <a:pt x="95730" y="33669"/>
                      <a:pt x="95730" y="33669"/>
                    </a:cubicBezTo>
                    <a:cubicBezTo>
                      <a:pt x="95730" y="34100"/>
                      <a:pt x="95730" y="34964"/>
                      <a:pt x="95730" y="34964"/>
                    </a:cubicBezTo>
                    <a:cubicBezTo>
                      <a:pt x="97078" y="35395"/>
                      <a:pt x="97078" y="35395"/>
                      <a:pt x="97078" y="35395"/>
                    </a:cubicBezTo>
                    <a:cubicBezTo>
                      <a:pt x="97078" y="35395"/>
                      <a:pt x="97078" y="36690"/>
                      <a:pt x="96404" y="36690"/>
                    </a:cubicBezTo>
                    <a:cubicBezTo>
                      <a:pt x="96404" y="36690"/>
                      <a:pt x="95056" y="37122"/>
                      <a:pt x="95056" y="37122"/>
                    </a:cubicBezTo>
                    <a:cubicBezTo>
                      <a:pt x="95056" y="37553"/>
                      <a:pt x="95056" y="37553"/>
                      <a:pt x="95056" y="37553"/>
                    </a:cubicBezTo>
                    <a:cubicBezTo>
                      <a:pt x="95730" y="38417"/>
                      <a:pt x="95730" y="38417"/>
                      <a:pt x="95730" y="38417"/>
                    </a:cubicBezTo>
                    <a:cubicBezTo>
                      <a:pt x="95730" y="38417"/>
                      <a:pt x="95730" y="39712"/>
                      <a:pt x="95056" y="39712"/>
                    </a:cubicBezTo>
                    <a:cubicBezTo>
                      <a:pt x="95056" y="40143"/>
                      <a:pt x="94382" y="41007"/>
                      <a:pt x="94382" y="41007"/>
                    </a:cubicBezTo>
                    <a:cubicBezTo>
                      <a:pt x="93707" y="41438"/>
                      <a:pt x="93707" y="41438"/>
                      <a:pt x="93707" y="41438"/>
                    </a:cubicBezTo>
                    <a:cubicBezTo>
                      <a:pt x="93033" y="42302"/>
                      <a:pt x="93033" y="42302"/>
                      <a:pt x="93033" y="42302"/>
                    </a:cubicBezTo>
                    <a:cubicBezTo>
                      <a:pt x="93707" y="42733"/>
                      <a:pt x="93707" y="42733"/>
                      <a:pt x="93707" y="42733"/>
                    </a:cubicBezTo>
                    <a:cubicBezTo>
                      <a:pt x="93707" y="44028"/>
                      <a:pt x="93707" y="44028"/>
                      <a:pt x="93707" y="44028"/>
                    </a:cubicBezTo>
                    <a:cubicBezTo>
                      <a:pt x="92359" y="44460"/>
                      <a:pt x="92359" y="44460"/>
                      <a:pt x="92359" y="44460"/>
                    </a:cubicBezTo>
                    <a:cubicBezTo>
                      <a:pt x="91685" y="45755"/>
                      <a:pt x="91685" y="45755"/>
                      <a:pt x="91685" y="45755"/>
                    </a:cubicBezTo>
                    <a:cubicBezTo>
                      <a:pt x="92359" y="46187"/>
                      <a:pt x="92359" y="46187"/>
                      <a:pt x="92359" y="46187"/>
                    </a:cubicBezTo>
                    <a:cubicBezTo>
                      <a:pt x="93033" y="47050"/>
                      <a:pt x="93033" y="47050"/>
                      <a:pt x="93033" y="47050"/>
                    </a:cubicBezTo>
                    <a:cubicBezTo>
                      <a:pt x="92359" y="47913"/>
                      <a:pt x="92359" y="47913"/>
                      <a:pt x="92359" y="47913"/>
                    </a:cubicBezTo>
                    <a:cubicBezTo>
                      <a:pt x="91685" y="48345"/>
                      <a:pt x="91685" y="48345"/>
                      <a:pt x="91685" y="48345"/>
                    </a:cubicBezTo>
                    <a:cubicBezTo>
                      <a:pt x="91011" y="48345"/>
                      <a:pt x="91011" y="48345"/>
                      <a:pt x="91011" y="48345"/>
                    </a:cubicBezTo>
                    <a:cubicBezTo>
                      <a:pt x="89662" y="49208"/>
                      <a:pt x="89662" y="49208"/>
                      <a:pt x="89662" y="49208"/>
                    </a:cubicBezTo>
                    <a:cubicBezTo>
                      <a:pt x="88314" y="49208"/>
                      <a:pt x="88314" y="49208"/>
                      <a:pt x="88314" y="49208"/>
                    </a:cubicBezTo>
                    <a:cubicBezTo>
                      <a:pt x="87640" y="49208"/>
                      <a:pt x="87640" y="49208"/>
                      <a:pt x="87640" y="49208"/>
                    </a:cubicBezTo>
                    <a:cubicBezTo>
                      <a:pt x="86292" y="50071"/>
                      <a:pt x="86292" y="50071"/>
                      <a:pt x="86292" y="50071"/>
                    </a:cubicBezTo>
                    <a:cubicBezTo>
                      <a:pt x="85617" y="50071"/>
                      <a:pt x="85617" y="50071"/>
                      <a:pt x="85617" y="50071"/>
                    </a:cubicBezTo>
                    <a:cubicBezTo>
                      <a:pt x="84943" y="50503"/>
                      <a:pt x="84943" y="50503"/>
                      <a:pt x="84943" y="50503"/>
                    </a:cubicBezTo>
                    <a:cubicBezTo>
                      <a:pt x="84943" y="51366"/>
                      <a:pt x="84943" y="51366"/>
                      <a:pt x="84943" y="51366"/>
                    </a:cubicBezTo>
                    <a:cubicBezTo>
                      <a:pt x="84943" y="51366"/>
                      <a:pt x="84943" y="51798"/>
                      <a:pt x="84943" y="51798"/>
                    </a:cubicBezTo>
                    <a:cubicBezTo>
                      <a:pt x="85617" y="51798"/>
                      <a:pt x="85617" y="52230"/>
                      <a:pt x="85617" y="52230"/>
                    </a:cubicBezTo>
                    <a:cubicBezTo>
                      <a:pt x="86292" y="53093"/>
                      <a:pt x="86292" y="53093"/>
                      <a:pt x="86292" y="53093"/>
                    </a:cubicBezTo>
                    <a:cubicBezTo>
                      <a:pt x="86966" y="53956"/>
                      <a:pt x="86966" y="53956"/>
                      <a:pt x="86966" y="53956"/>
                    </a:cubicBezTo>
                    <a:cubicBezTo>
                      <a:pt x="87640" y="55251"/>
                      <a:pt x="87640" y="55251"/>
                      <a:pt x="87640" y="55251"/>
                    </a:cubicBezTo>
                    <a:cubicBezTo>
                      <a:pt x="87640" y="55251"/>
                      <a:pt x="86966" y="56115"/>
                      <a:pt x="86966" y="56115"/>
                    </a:cubicBezTo>
                    <a:cubicBezTo>
                      <a:pt x="86966" y="56115"/>
                      <a:pt x="86292" y="56978"/>
                      <a:pt x="86292" y="56978"/>
                    </a:cubicBezTo>
                    <a:cubicBezTo>
                      <a:pt x="85617" y="57841"/>
                      <a:pt x="85617" y="57841"/>
                      <a:pt x="85617" y="57841"/>
                    </a:cubicBezTo>
                    <a:cubicBezTo>
                      <a:pt x="84943" y="58705"/>
                      <a:pt x="84943" y="58705"/>
                      <a:pt x="84943" y="58705"/>
                    </a:cubicBezTo>
                    <a:cubicBezTo>
                      <a:pt x="84269" y="59136"/>
                      <a:pt x="84269" y="59136"/>
                      <a:pt x="84269" y="59136"/>
                    </a:cubicBezTo>
                    <a:cubicBezTo>
                      <a:pt x="82921" y="59136"/>
                      <a:pt x="82921" y="59136"/>
                      <a:pt x="82921" y="59136"/>
                    </a:cubicBezTo>
                    <a:cubicBezTo>
                      <a:pt x="82921" y="59568"/>
                      <a:pt x="82921" y="59568"/>
                      <a:pt x="82921" y="59568"/>
                    </a:cubicBezTo>
                    <a:cubicBezTo>
                      <a:pt x="82247" y="60431"/>
                      <a:pt x="82247" y="60431"/>
                      <a:pt x="82247" y="60431"/>
                    </a:cubicBezTo>
                    <a:cubicBezTo>
                      <a:pt x="82247" y="60863"/>
                      <a:pt x="82247" y="60863"/>
                      <a:pt x="82247" y="60863"/>
                    </a:cubicBezTo>
                    <a:cubicBezTo>
                      <a:pt x="81573" y="60863"/>
                      <a:pt x="81573" y="60863"/>
                      <a:pt x="81573" y="60863"/>
                    </a:cubicBezTo>
                    <a:cubicBezTo>
                      <a:pt x="81573" y="61726"/>
                      <a:pt x="81573" y="61726"/>
                      <a:pt x="81573" y="61726"/>
                    </a:cubicBezTo>
                    <a:cubicBezTo>
                      <a:pt x="80898" y="62158"/>
                      <a:pt x="80898" y="62158"/>
                      <a:pt x="80898" y="62158"/>
                    </a:cubicBezTo>
                    <a:cubicBezTo>
                      <a:pt x="80898" y="62158"/>
                      <a:pt x="80224" y="62158"/>
                      <a:pt x="80224" y="62158"/>
                    </a:cubicBezTo>
                    <a:cubicBezTo>
                      <a:pt x="79550" y="62158"/>
                      <a:pt x="78876" y="62589"/>
                      <a:pt x="78876" y="62589"/>
                    </a:cubicBezTo>
                    <a:cubicBezTo>
                      <a:pt x="78876" y="62589"/>
                      <a:pt x="77528" y="62589"/>
                      <a:pt x="77528" y="62158"/>
                    </a:cubicBezTo>
                    <a:cubicBezTo>
                      <a:pt x="77528" y="62158"/>
                      <a:pt x="76853" y="62589"/>
                      <a:pt x="76179" y="62158"/>
                    </a:cubicBezTo>
                    <a:cubicBezTo>
                      <a:pt x="76179" y="62158"/>
                      <a:pt x="75505" y="61726"/>
                      <a:pt x="75505" y="61726"/>
                    </a:cubicBezTo>
                    <a:cubicBezTo>
                      <a:pt x="74831" y="61726"/>
                      <a:pt x="74831" y="61726"/>
                      <a:pt x="74831" y="61726"/>
                    </a:cubicBezTo>
                    <a:cubicBezTo>
                      <a:pt x="73483" y="61726"/>
                      <a:pt x="73483" y="61726"/>
                      <a:pt x="73483" y="61726"/>
                    </a:cubicBezTo>
                    <a:cubicBezTo>
                      <a:pt x="71460" y="61726"/>
                      <a:pt x="71460" y="61726"/>
                      <a:pt x="71460" y="61726"/>
                    </a:cubicBezTo>
                    <a:cubicBezTo>
                      <a:pt x="70112" y="61726"/>
                      <a:pt x="70112" y="61726"/>
                      <a:pt x="70112" y="61726"/>
                    </a:cubicBezTo>
                    <a:cubicBezTo>
                      <a:pt x="70112" y="61294"/>
                      <a:pt x="70112" y="61294"/>
                      <a:pt x="70112" y="61294"/>
                    </a:cubicBezTo>
                    <a:cubicBezTo>
                      <a:pt x="69438" y="61726"/>
                      <a:pt x="69438" y="61726"/>
                      <a:pt x="69438" y="61726"/>
                    </a:cubicBezTo>
                    <a:cubicBezTo>
                      <a:pt x="68764" y="60863"/>
                      <a:pt x="68764" y="60863"/>
                      <a:pt x="68764" y="60863"/>
                    </a:cubicBezTo>
                    <a:cubicBezTo>
                      <a:pt x="67415" y="60863"/>
                      <a:pt x="67415" y="60863"/>
                      <a:pt x="67415" y="60863"/>
                    </a:cubicBezTo>
                    <a:cubicBezTo>
                      <a:pt x="66067" y="60863"/>
                      <a:pt x="66067" y="60863"/>
                      <a:pt x="66067" y="60863"/>
                    </a:cubicBezTo>
                    <a:cubicBezTo>
                      <a:pt x="66067" y="60863"/>
                      <a:pt x="66067" y="61294"/>
                      <a:pt x="66741" y="61726"/>
                    </a:cubicBezTo>
                    <a:cubicBezTo>
                      <a:pt x="66741" y="61726"/>
                      <a:pt x="67415" y="62589"/>
                      <a:pt x="67415" y="62589"/>
                    </a:cubicBezTo>
                    <a:cubicBezTo>
                      <a:pt x="67415" y="62589"/>
                      <a:pt x="67415" y="63453"/>
                      <a:pt x="67415" y="63453"/>
                    </a:cubicBezTo>
                    <a:cubicBezTo>
                      <a:pt x="67415" y="63453"/>
                      <a:pt x="68764" y="64316"/>
                      <a:pt x="68764" y="64316"/>
                    </a:cubicBezTo>
                    <a:cubicBezTo>
                      <a:pt x="68764" y="64748"/>
                      <a:pt x="68764" y="64748"/>
                      <a:pt x="68764" y="64748"/>
                    </a:cubicBezTo>
                    <a:cubicBezTo>
                      <a:pt x="68764" y="64748"/>
                      <a:pt x="69438" y="65611"/>
                      <a:pt x="69438" y="65611"/>
                    </a:cubicBezTo>
                    <a:cubicBezTo>
                      <a:pt x="69438" y="65611"/>
                      <a:pt x="70786" y="66043"/>
                      <a:pt x="70786" y="66043"/>
                    </a:cubicBezTo>
                    <a:cubicBezTo>
                      <a:pt x="70786" y="66906"/>
                      <a:pt x="70786" y="66906"/>
                      <a:pt x="70786" y="66906"/>
                    </a:cubicBezTo>
                    <a:cubicBezTo>
                      <a:pt x="70112" y="67338"/>
                      <a:pt x="70112" y="67338"/>
                      <a:pt x="70112" y="67338"/>
                    </a:cubicBezTo>
                    <a:cubicBezTo>
                      <a:pt x="69438" y="67769"/>
                      <a:pt x="69438" y="67769"/>
                      <a:pt x="69438" y="67769"/>
                    </a:cubicBezTo>
                    <a:cubicBezTo>
                      <a:pt x="70112" y="68633"/>
                      <a:pt x="70112" y="68633"/>
                      <a:pt x="70112" y="68633"/>
                    </a:cubicBezTo>
                    <a:cubicBezTo>
                      <a:pt x="70112" y="69496"/>
                      <a:pt x="70112" y="69496"/>
                      <a:pt x="70112" y="69496"/>
                    </a:cubicBezTo>
                    <a:cubicBezTo>
                      <a:pt x="70786" y="69928"/>
                      <a:pt x="70786" y="69928"/>
                      <a:pt x="70786" y="69928"/>
                    </a:cubicBezTo>
                    <a:cubicBezTo>
                      <a:pt x="70786" y="70359"/>
                      <a:pt x="70786" y="70359"/>
                      <a:pt x="70786" y="70359"/>
                    </a:cubicBezTo>
                    <a:cubicBezTo>
                      <a:pt x="70112" y="70791"/>
                      <a:pt x="70112" y="70791"/>
                      <a:pt x="70112" y="70791"/>
                    </a:cubicBezTo>
                    <a:cubicBezTo>
                      <a:pt x="70112" y="71654"/>
                      <a:pt x="70112" y="71654"/>
                      <a:pt x="70112" y="71654"/>
                    </a:cubicBezTo>
                    <a:cubicBezTo>
                      <a:pt x="70786" y="72517"/>
                      <a:pt x="70786" y="72517"/>
                      <a:pt x="70786" y="72517"/>
                    </a:cubicBezTo>
                    <a:cubicBezTo>
                      <a:pt x="71460" y="73381"/>
                      <a:pt x="71460" y="73381"/>
                      <a:pt x="71460" y="73381"/>
                    </a:cubicBezTo>
                    <a:cubicBezTo>
                      <a:pt x="72808" y="73381"/>
                      <a:pt x="72808" y="73381"/>
                      <a:pt x="72808" y="73381"/>
                    </a:cubicBezTo>
                    <a:cubicBezTo>
                      <a:pt x="72808" y="74244"/>
                      <a:pt x="72808" y="74244"/>
                      <a:pt x="72808" y="74244"/>
                    </a:cubicBezTo>
                    <a:cubicBezTo>
                      <a:pt x="72134" y="74676"/>
                      <a:pt x="72134" y="74676"/>
                      <a:pt x="72134" y="74676"/>
                    </a:cubicBezTo>
                    <a:cubicBezTo>
                      <a:pt x="72134" y="74676"/>
                      <a:pt x="72134" y="75107"/>
                      <a:pt x="72134" y="75107"/>
                    </a:cubicBezTo>
                    <a:cubicBezTo>
                      <a:pt x="72808" y="75107"/>
                      <a:pt x="73483" y="75539"/>
                      <a:pt x="73483" y="75539"/>
                    </a:cubicBezTo>
                    <a:cubicBezTo>
                      <a:pt x="74831" y="75107"/>
                      <a:pt x="74831" y="75107"/>
                      <a:pt x="74831" y="75107"/>
                    </a:cubicBezTo>
                    <a:cubicBezTo>
                      <a:pt x="74831" y="75107"/>
                      <a:pt x="75505" y="75107"/>
                      <a:pt x="75505" y="75107"/>
                    </a:cubicBezTo>
                    <a:cubicBezTo>
                      <a:pt x="75505" y="75539"/>
                      <a:pt x="76179" y="76402"/>
                      <a:pt x="76179" y="76402"/>
                    </a:cubicBezTo>
                    <a:cubicBezTo>
                      <a:pt x="76853" y="76834"/>
                      <a:pt x="76853" y="76834"/>
                      <a:pt x="76853" y="76834"/>
                    </a:cubicBezTo>
                    <a:cubicBezTo>
                      <a:pt x="76853" y="77697"/>
                      <a:pt x="76853" y="77697"/>
                      <a:pt x="76853" y="77697"/>
                    </a:cubicBezTo>
                    <a:cubicBezTo>
                      <a:pt x="75505" y="78561"/>
                      <a:pt x="75505" y="78561"/>
                      <a:pt x="75505" y="78561"/>
                    </a:cubicBezTo>
                    <a:cubicBezTo>
                      <a:pt x="74157" y="79424"/>
                      <a:pt x="74157" y="79424"/>
                      <a:pt x="74157" y="79424"/>
                    </a:cubicBezTo>
                    <a:cubicBezTo>
                      <a:pt x="73483" y="79856"/>
                      <a:pt x="73483" y="79856"/>
                      <a:pt x="73483" y="79856"/>
                    </a:cubicBezTo>
                    <a:cubicBezTo>
                      <a:pt x="73483" y="80719"/>
                      <a:pt x="73483" y="80719"/>
                      <a:pt x="73483" y="80719"/>
                    </a:cubicBezTo>
                    <a:cubicBezTo>
                      <a:pt x="72808" y="81151"/>
                      <a:pt x="72808" y="81151"/>
                      <a:pt x="72808" y="81151"/>
                    </a:cubicBezTo>
                    <a:cubicBezTo>
                      <a:pt x="71460" y="81582"/>
                      <a:pt x="71460" y="81582"/>
                      <a:pt x="71460" y="81582"/>
                    </a:cubicBezTo>
                    <a:cubicBezTo>
                      <a:pt x="70112" y="82014"/>
                      <a:pt x="70112" y="82014"/>
                      <a:pt x="70112" y="82014"/>
                    </a:cubicBezTo>
                    <a:cubicBezTo>
                      <a:pt x="69438" y="82014"/>
                      <a:pt x="69438" y="82014"/>
                      <a:pt x="69438" y="82014"/>
                    </a:cubicBezTo>
                    <a:cubicBezTo>
                      <a:pt x="68764" y="82446"/>
                      <a:pt x="68764" y="82446"/>
                      <a:pt x="68764" y="82446"/>
                    </a:cubicBezTo>
                    <a:cubicBezTo>
                      <a:pt x="66741" y="82877"/>
                      <a:pt x="66741" y="82877"/>
                      <a:pt x="66741" y="82877"/>
                    </a:cubicBezTo>
                    <a:cubicBezTo>
                      <a:pt x="66067" y="82877"/>
                      <a:pt x="66067" y="82877"/>
                      <a:pt x="66067" y="82877"/>
                    </a:cubicBezTo>
                    <a:cubicBezTo>
                      <a:pt x="64719" y="84604"/>
                      <a:pt x="64719" y="84604"/>
                      <a:pt x="64719" y="84604"/>
                    </a:cubicBezTo>
                    <a:cubicBezTo>
                      <a:pt x="64719" y="84604"/>
                      <a:pt x="64719" y="85467"/>
                      <a:pt x="64719" y="85467"/>
                    </a:cubicBezTo>
                    <a:cubicBezTo>
                      <a:pt x="64719" y="85467"/>
                      <a:pt x="65393" y="85899"/>
                      <a:pt x="65393" y="85899"/>
                    </a:cubicBezTo>
                    <a:cubicBezTo>
                      <a:pt x="65393" y="85899"/>
                      <a:pt x="64044" y="86762"/>
                      <a:pt x="64044" y="86762"/>
                    </a:cubicBezTo>
                    <a:cubicBezTo>
                      <a:pt x="64044" y="86762"/>
                      <a:pt x="62696" y="87194"/>
                      <a:pt x="62696" y="87194"/>
                    </a:cubicBezTo>
                    <a:cubicBezTo>
                      <a:pt x="62022" y="88057"/>
                      <a:pt x="62022" y="88057"/>
                      <a:pt x="62022" y="88057"/>
                    </a:cubicBezTo>
                    <a:cubicBezTo>
                      <a:pt x="62696" y="88489"/>
                      <a:pt x="62696" y="88489"/>
                      <a:pt x="62696" y="88489"/>
                    </a:cubicBezTo>
                    <a:cubicBezTo>
                      <a:pt x="61348" y="88489"/>
                      <a:pt x="61348" y="88489"/>
                      <a:pt x="61348" y="88489"/>
                    </a:cubicBezTo>
                    <a:cubicBezTo>
                      <a:pt x="62022" y="89352"/>
                      <a:pt x="62022" y="89352"/>
                      <a:pt x="62022" y="89352"/>
                    </a:cubicBezTo>
                    <a:cubicBezTo>
                      <a:pt x="61348" y="89784"/>
                      <a:pt x="61348" y="89784"/>
                      <a:pt x="61348" y="89784"/>
                    </a:cubicBezTo>
                    <a:cubicBezTo>
                      <a:pt x="62022" y="90215"/>
                      <a:pt x="62022" y="90215"/>
                      <a:pt x="62022" y="90215"/>
                    </a:cubicBezTo>
                    <a:cubicBezTo>
                      <a:pt x="62022" y="90215"/>
                      <a:pt x="62696" y="91510"/>
                      <a:pt x="62696" y="91510"/>
                    </a:cubicBezTo>
                    <a:cubicBezTo>
                      <a:pt x="62696" y="91942"/>
                      <a:pt x="63370" y="92374"/>
                      <a:pt x="63370" y="92374"/>
                    </a:cubicBezTo>
                    <a:cubicBezTo>
                      <a:pt x="63370" y="92374"/>
                      <a:pt x="64044" y="92805"/>
                      <a:pt x="64044" y="92805"/>
                    </a:cubicBezTo>
                    <a:cubicBezTo>
                      <a:pt x="64044" y="93237"/>
                      <a:pt x="64044" y="93669"/>
                      <a:pt x="64044" y="94100"/>
                    </a:cubicBezTo>
                    <a:cubicBezTo>
                      <a:pt x="64044" y="94532"/>
                      <a:pt x="64719" y="95395"/>
                      <a:pt x="64719" y="95395"/>
                    </a:cubicBezTo>
                    <a:cubicBezTo>
                      <a:pt x="65393" y="96258"/>
                      <a:pt x="65393" y="96258"/>
                      <a:pt x="65393" y="96258"/>
                    </a:cubicBezTo>
                    <a:cubicBezTo>
                      <a:pt x="65393" y="96258"/>
                      <a:pt x="65393" y="96690"/>
                      <a:pt x="65393" y="96690"/>
                    </a:cubicBezTo>
                    <a:cubicBezTo>
                      <a:pt x="66067" y="96690"/>
                      <a:pt x="67415" y="96690"/>
                      <a:pt x="67415" y="96690"/>
                    </a:cubicBezTo>
                    <a:cubicBezTo>
                      <a:pt x="67415" y="96690"/>
                      <a:pt x="68764" y="96690"/>
                      <a:pt x="68764" y="96690"/>
                    </a:cubicBezTo>
                    <a:cubicBezTo>
                      <a:pt x="68764" y="96690"/>
                      <a:pt x="69438" y="96258"/>
                      <a:pt x="70112" y="96690"/>
                    </a:cubicBezTo>
                    <a:cubicBezTo>
                      <a:pt x="70112" y="96690"/>
                      <a:pt x="70112" y="97122"/>
                      <a:pt x="70112" y="97122"/>
                    </a:cubicBezTo>
                    <a:cubicBezTo>
                      <a:pt x="70112" y="97122"/>
                      <a:pt x="70112" y="97553"/>
                      <a:pt x="70112" y="97553"/>
                    </a:cubicBezTo>
                    <a:cubicBezTo>
                      <a:pt x="67415" y="99280"/>
                      <a:pt x="67415" y="99280"/>
                      <a:pt x="67415" y="99280"/>
                    </a:cubicBezTo>
                    <a:cubicBezTo>
                      <a:pt x="67415" y="100575"/>
                      <a:pt x="67415" y="100575"/>
                      <a:pt x="67415" y="100575"/>
                    </a:cubicBezTo>
                    <a:cubicBezTo>
                      <a:pt x="67415" y="100575"/>
                      <a:pt x="66741" y="100575"/>
                      <a:pt x="66741" y="100575"/>
                    </a:cubicBezTo>
                    <a:cubicBezTo>
                      <a:pt x="66067" y="100575"/>
                      <a:pt x="65393" y="100575"/>
                      <a:pt x="65393" y="100575"/>
                    </a:cubicBezTo>
                    <a:cubicBezTo>
                      <a:pt x="64044" y="99712"/>
                      <a:pt x="64044" y="99712"/>
                      <a:pt x="64044" y="99712"/>
                    </a:cubicBezTo>
                    <a:cubicBezTo>
                      <a:pt x="62696" y="100143"/>
                      <a:pt x="62696" y="100143"/>
                      <a:pt x="62696" y="100143"/>
                    </a:cubicBezTo>
                    <a:cubicBezTo>
                      <a:pt x="62696" y="100575"/>
                      <a:pt x="62696" y="100575"/>
                      <a:pt x="62696" y="100575"/>
                    </a:cubicBezTo>
                    <a:cubicBezTo>
                      <a:pt x="62696" y="100575"/>
                      <a:pt x="61348" y="100575"/>
                      <a:pt x="61348" y="100575"/>
                    </a:cubicBezTo>
                    <a:cubicBezTo>
                      <a:pt x="61348" y="100575"/>
                      <a:pt x="59325" y="100575"/>
                      <a:pt x="59325" y="100575"/>
                    </a:cubicBezTo>
                    <a:cubicBezTo>
                      <a:pt x="58651" y="101007"/>
                      <a:pt x="58651" y="101007"/>
                      <a:pt x="58651" y="101007"/>
                    </a:cubicBezTo>
                    <a:cubicBezTo>
                      <a:pt x="57977" y="102733"/>
                      <a:pt x="57977" y="102733"/>
                      <a:pt x="57977" y="102733"/>
                    </a:cubicBezTo>
                    <a:cubicBezTo>
                      <a:pt x="56629" y="103597"/>
                      <a:pt x="56629" y="103597"/>
                      <a:pt x="56629" y="103597"/>
                    </a:cubicBezTo>
                    <a:cubicBezTo>
                      <a:pt x="55280" y="104028"/>
                      <a:pt x="55280" y="104028"/>
                      <a:pt x="55280" y="104028"/>
                    </a:cubicBezTo>
                    <a:cubicBezTo>
                      <a:pt x="53932" y="104892"/>
                      <a:pt x="53932" y="104892"/>
                      <a:pt x="53932" y="104892"/>
                    </a:cubicBezTo>
                    <a:cubicBezTo>
                      <a:pt x="51910" y="105323"/>
                      <a:pt x="51910" y="105323"/>
                      <a:pt x="51910" y="105323"/>
                    </a:cubicBezTo>
                    <a:cubicBezTo>
                      <a:pt x="51910" y="105323"/>
                      <a:pt x="51235" y="105755"/>
                      <a:pt x="51235" y="105755"/>
                    </a:cubicBezTo>
                    <a:cubicBezTo>
                      <a:pt x="51235" y="106187"/>
                      <a:pt x="50561" y="107482"/>
                      <a:pt x="50561" y="107482"/>
                    </a:cubicBezTo>
                    <a:cubicBezTo>
                      <a:pt x="50561" y="107482"/>
                      <a:pt x="49213" y="107913"/>
                      <a:pt x="49213" y="108345"/>
                    </a:cubicBezTo>
                    <a:cubicBezTo>
                      <a:pt x="49213" y="108345"/>
                      <a:pt x="47865" y="108776"/>
                      <a:pt x="47865" y="108776"/>
                    </a:cubicBezTo>
                    <a:cubicBezTo>
                      <a:pt x="47865" y="108776"/>
                      <a:pt x="47865" y="109640"/>
                      <a:pt x="47865" y="109640"/>
                    </a:cubicBezTo>
                    <a:cubicBezTo>
                      <a:pt x="47865" y="109640"/>
                      <a:pt x="48539" y="110503"/>
                      <a:pt x="48539" y="110503"/>
                    </a:cubicBezTo>
                    <a:cubicBezTo>
                      <a:pt x="48539" y="111798"/>
                      <a:pt x="48539" y="111798"/>
                      <a:pt x="48539" y="111798"/>
                    </a:cubicBezTo>
                    <a:cubicBezTo>
                      <a:pt x="48539" y="112661"/>
                      <a:pt x="48539" y="112661"/>
                      <a:pt x="48539" y="112661"/>
                    </a:cubicBezTo>
                    <a:cubicBezTo>
                      <a:pt x="49213" y="113525"/>
                      <a:pt x="49213" y="113525"/>
                      <a:pt x="49213" y="113525"/>
                    </a:cubicBezTo>
                    <a:cubicBezTo>
                      <a:pt x="48539" y="114388"/>
                      <a:pt x="48539" y="114388"/>
                      <a:pt x="48539" y="114388"/>
                    </a:cubicBezTo>
                    <a:cubicBezTo>
                      <a:pt x="47865" y="115683"/>
                      <a:pt x="47865" y="115683"/>
                      <a:pt x="47865" y="115683"/>
                    </a:cubicBezTo>
                    <a:cubicBezTo>
                      <a:pt x="47865" y="116115"/>
                      <a:pt x="47865" y="116115"/>
                      <a:pt x="47865" y="116115"/>
                    </a:cubicBezTo>
                    <a:cubicBezTo>
                      <a:pt x="47865" y="116978"/>
                      <a:pt x="47865" y="116978"/>
                      <a:pt x="47865" y="116978"/>
                    </a:cubicBezTo>
                    <a:cubicBezTo>
                      <a:pt x="47865" y="118705"/>
                      <a:pt x="47865" y="118705"/>
                      <a:pt x="47865" y="118705"/>
                    </a:cubicBezTo>
                    <a:cubicBezTo>
                      <a:pt x="45842" y="118273"/>
                      <a:pt x="45842" y="118273"/>
                      <a:pt x="45842" y="118273"/>
                    </a:cubicBezTo>
                    <a:cubicBezTo>
                      <a:pt x="43820" y="118273"/>
                      <a:pt x="43820" y="118273"/>
                      <a:pt x="43820" y="118273"/>
                    </a:cubicBezTo>
                    <a:cubicBezTo>
                      <a:pt x="41797" y="118705"/>
                      <a:pt x="41797" y="118705"/>
                      <a:pt x="41797" y="118705"/>
                    </a:cubicBezTo>
                    <a:cubicBezTo>
                      <a:pt x="39101" y="119568"/>
                      <a:pt x="39101" y="119568"/>
                      <a:pt x="39101" y="119568"/>
                    </a:cubicBezTo>
                    <a:cubicBezTo>
                      <a:pt x="35056" y="120000"/>
                      <a:pt x="35056" y="120000"/>
                      <a:pt x="35056" y="120000"/>
                    </a:cubicBezTo>
                    <a:cubicBezTo>
                      <a:pt x="31685" y="120000"/>
                      <a:pt x="31685" y="120000"/>
                      <a:pt x="31685" y="120000"/>
                    </a:cubicBezTo>
                    <a:cubicBezTo>
                      <a:pt x="29662" y="119568"/>
                      <a:pt x="29662" y="119568"/>
                      <a:pt x="29662" y="119568"/>
                    </a:cubicBezTo>
                    <a:cubicBezTo>
                      <a:pt x="28314" y="119136"/>
                      <a:pt x="28314" y="119136"/>
                      <a:pt x="28314" y="119136"/>
                    </a:cubicBezTo>
                    <a:cubicBezTo>
                      <a:pt x="26966" y="118273"/>
                      <a:pt x="26966" y="118273"/>
                      <a:pt x="26966" y="118273"/>
                    </a:cubicBezTo>
                    <a:cubicBezTo>
                      <a:pt x="24943" y="116978"/>
                      <a:pt x="24943" y="116978"/>
                      <a:pt x="24943" y="116978"/>
                    </a:cubicBezTo>
                    <a:cubicBezTo>
                      <a:pt x="22921" y="116978"/>
                      <a:pt x="22921" y="116978"/>
                      <a:pt x="22921" y="116978"/>
                    </a:cubicBezTo>
                    <a:cubicBezTo>
                      <a:pt x="21573" y="116546"/>
                      <a:pt x="21573" y="116546"/>
                      <a:pt x="21573" y="116546"/>
                    </a:cubicBezTo>
                    <a:cubicBezTo>
                      <a:pt x="20224" y="116115"/>
                      <a:pt x="20224" y="116115"/>
                      <a:pt x="20224" y="116115"/>
                    </a:cubicBezTo>
                    <a:cubicBezTo>
                      <a:pt x="18876" y="115683"/>
                      <a:pt x="18876" y="115683"/>
                      <a:pt x="18876" y="115683"/>
                    </a:cubicBezTo>
                    <a:cubicBezTo>
                      <a:pt x="17528" y="115683"/>
                      <a:pt x="17528" y="115683"/>
                      <a:pt x="17528" y="115683"/>
                    </a:cubicBezTo>
                    <a:cubicBezTo>
                      <a:pt x="14831" y="114820"/>
                      <a:pt x="14831" y="114820"/>
                      <a:pt x="14831" y="114820"/>
                    </a:cubicBezTo>
                    <a:cubicBezTo>
                      <a:pt x="12134" y="113956"/>
                      <a:pt x="12134" y="113956"/>
                      <a:pt x="12134" y="113956"/>
                    </a:cubicBezTo>
                    <a:cubicBezTo>
                      <a:pt x="10786" y="114388"/>
                      <a:pt x="10786" y="114388"/>
                      <a:pt x="10786" y="114388"/>
                    </a:cubicBezTo>
                    <a:cubicBezTo>
                      <a:pt x="10786" y="114820"/>
                      <a:pt x="10786" y="114820"/>
                      <a:pt x="10786" y="114820"/>
                    </a:cubicBezTo>
                    <a:cubicBezTo>
                      <a:pt x="8764" y="114388"/>
                      <a:pt x="8764" y="114388"/>
                      <a:pt x="8764" y="114388"/>
                    </a:cubicBezTo>
                    <a:cubicBezTo>
                      <a:pt x="7415" y="114388"/>
                      <a:pt x="7415" y="114388"/>
                      <a:pt x="7415" y="114388"/>
                    </a:cubicBezTo>
                    <a:cubicBezTo>
                      <a:pt x="6067" y="114388"/>
                      <a:pt x="6067" y="114388"/>
                      <a:pt x="6067" y="114388"/>
                    </a:cubicBezTo>
                    <a:cubicBezTo>
                      <a:pt x="3370" y="114820"/>
                      <a:pt x="3370" y="114820"/>
                      <a:pt x="3370" y="114820"/>
                    </a:cubicBezTo>
                    <a:cubicBezTo>
                      <a:pt x="1348" y="115251"/>
                      <a:pt x="1348" y="115251"/>
                      <a:pt x="1348" y="115251"/>
                    </a:cubicBezTo>
                    <a:cubicBezTo>
                      <a:pt x="0" y="114820"/>
                      <a:pt x="0" y="114820"/>
                      <a:pt x="0" y="114820"/>
                    </a:cubicBezTo>
                    <a:cubicBezTo>
                      <a:pt x="1348" y="113956"/>
                      <a:pt x="1348" y="113956"/>
                      <a:pt x="1348" y="113956"/>
                    </a:cubicBezTo>
                    <a:cubicBezTo>
                      <a:pt x="2696" y="112661"/>
                      <a:pt x="2696" y="112661"/>
                      <a:pt x="2696" y="112661"/>
                    </a:cubicBezTo>
                    <a:cubicBezTo>
                      <a:pt x="4044" y="112230"/>
                      <a:pt x="4044" y="112230"/>
                      <a:pt x="4044" y="112230"/>
                    </a:cubicBezTo>
                    <a:cubicBezTo>
                      <a:pt x="4719" y="110935"/>
                      <a:pt x="4719" y="110935"/>
                      <a:pt x="4719" y="110935"/>
                    </a:cubicBezTo>
                    <a:cubicBezTo>
                      <a:pt x="6741" y="110071"/>
                      <a:pt x="6741" y="110071"/>
                      <a:pt x="6741" y="110071"/>
                    </a:cubicBezTo>
                    <a:cubicBezTo>
                      <a:pt x="6741" y="108776"/>
                      <a:pt x="6741" y="108776"/>
                      <a:pt x="6741" y="108776"/>
                    </a:cubicBezTo>
                    <a:cubicBezTo>
                      <a:pt x="8089" y="107050"/>
                      <a:pt x="8089" y="107050"/>
                      <a:pt x="8089" y="107050"/>
                    </a:cubicBezTo>
                    <a:cubicBezTo>
                      <a:pt x="8089" y="107050"/>
                      <a:pt x="9438" y="107050"/>
                      <a:pt x="9438" y="106618"/>
                    </a:cubicBezTo>
                    <a:cubicBezTo>
                      <a:pt x="10112" y="105755"/>
                      <a:pt x="10112" y="105323"/>
                      <a:pt x="10786" y="104892"/>
                    </a:cubicBezTo>
                    <a:cubicBezTo>
                      <a:pt x="10786" y="104460"/>
                      <a:pt x="11460" y="104460"/>
                      <a:pt x="11460" y="104028"/>
                    </a:cubicBezTo>
                    <a:cubicBezTo>
                      <a:pt x="11460" y="103597"/>
                      <a:pt x="10786" y="102302"/>
                      <a:pt x="10786" y="102302"/>
                    </a:cubicBezTo>
                    <a:cubicBezTo>
                      <a:pt x="10786" y="102302"/>
                      <a:pt x="12134" y="100575"/>
                      <a:pt x="12134" y="100575"/>
                    </a:cubicBezTo>
                    <a:cubicBezTo>
                      <a:pt x="12808" y="100143"/>
                      <a:pt x="12808" y="98417"/>
                      <a:pt x="12808" y="98417"/>
                    </a:cubicBezTo>
                    <a:cubicBezTo>
                      <a:pt x="12808" y="98417"/>
                      <a:pt x="13483" y="97553"/>
                      <a:pt x="14157" y="97122"/>
                    </a:cubicBezTo>
                    <a:cubicBezTo>
                      <a:pt x="14157" y="96690"/>
                      <a:pt x="14157" y="95395"/>
                      <a:pt x="14157" y="95395"/>
                    </a:cubicBezTo>
                    <a:cubicBezTo>
                      <a:pt x="12808" y="94100"/>
                      <a:pt x="12808" y="94100"/>
                      <a:pt x="12808" y="94100"/>
                    </a:cubicBezTo>
                    <a:cubicBezTo>
                      <a:pt x="14157" y="92374"/>
                      <a:pt x="14157" y="92374"/>
                      <a:pt x="14157" y="92374"/>
                    </a:cubicBezTo>
                    <a:cubicBezTo>
                      <a:pt x="16179" y="90215"/>
                      <a:pt x="16179" y="90215"/>
                      <a:pt x="16179" y="90215"/>
                    </a:cubicBezTo>
                    <a:cubicBezTo>
                      <a:pt x="18202" y="88057"/>
                      <a:pt x="18202" y="88057"/>
                      <a:pt x="18202" y="88057"/>
                    </a:cubicBezTo>
                    <a:cubicBezTo>
                      <a:pt x="18876" y="85899"/>
                      <a:pt x="18876" y="85899"/>
                      <a:pt x="18876" y="85899"/>
                    </a:cubicBezTo>
                    <a:cubicBezTo>
                      <a:pt x="18876" y="85899"/>
                      <a:pt x="18876" y="85035"/>
                      <a:pt x="18876" y="84604"/>
                    </a:cubicBezTo>
                    <a:cubicBezTo>
                      <a:pt x="18876" y="84604"/>
                      <a:pt x="18876" y="83741"/>
                      <a:pt x="18876" y="83741"/>
                    </a:cubicBezTo>
                    <a:cubicBezTo>
                      <a:pt x="18876" y="83741"/>
                      <a:pt x="18876" y="82877"/>
                      <a:pt x="18876" y="82877"/>
                    </a:cubicBezTo>
                    <a:cubicBezTo>
                      <a:pt x="18876" y="82877"/>
                      <a:pt x="18202" y="82014"/>
                      <a:pt x="18202" y="82014"/>
                    </a:cubicBezTo>
                    <a:cubicBezTo>
                      <a:pt x="17528" y="80719"/>
                      <a:pt x="17528" y="80719"/>
                      <a:pt x="17528" y="80719"/>
                    </a:cubicBezTo>
                    <a:cubicBezTo>
                      <a:pt x="16853" y="81151"/>
                      <a:pt x="16853" y="81151"/>
                      <a:pt x="16853" y="81151"/>
                    </a:cubicBezTo>
                    <a:cubicBezTo>
                      <a:pt x="16853" y="81151"/>
                      <a:pt x="16179" y="81582"/>
                      <a:pt x="15505" y="81151"/>
                    </a:cubicBezTo>
                    <a:cubicBezTo>
                      <a:pt x="15505" y="81151"/>
                      <a:pt x="12808" y="81151"/>
                      <a:pt x="12808" y="81151"/>
                    </a:cubicBezTo>
                    <a:cubicBezTo>
                      <a:pt x="11460" y="81582"/>
                      <a:pt x="11460" y="81582"/>
                      <a:pt x="11460" y="81582"/>
                    </a:cubicBezTo>
                    <a:cubicBezTo>
                      <a:pt x="9438" y="81151"/>
                      <a:pt x="9438" y="81151"/>
                      <a:pt x="9438" y="81151"/>
                    </a:cubicBezTo>
                    <a:cubicBezTo>
                      <a:pt x="9438" y="81151"/>
                      <a:pt x="8764" y="81582"/>
                      <a:pt x="8089" y="81582"/>
                    </a:cubicBezTo>
                    <a:cubicBezTo>
                      <a:pt x="8089" y="81582"/>
                      <a:pt x="7415" y="81582"/>
                      <a:pt x="7415" y="81151"/>
                    </a:cubicBezTo>
                    <a:cubicBezTo>
                      <a:pt x="7415" y="81151"/>
                      <a:pt x="9438" y="79856"/>
                      <a:pt x="9438" y="79856"/>
                    </a:cubicBezTo>
                    <a:cubicBezTo>
                      <a:pt x="9438" y="79856"/>
                      <a:pt x="9438" y="79856"/>
                      <a:pt x="9438" y="79424"/>
                    </a:cubicBezTo>
                    <a:cubicBezTo>
                      <a:pt x="9438" y="78992"/>
                      <a:pt x="9438" y="78129"/>
                      <a:pt x="9438" y="78129"/>
                    </a:cubicBezTo>
                    <a:cubicBezTo>
                      <a:pt x="9438" y="77697"/>
                      <a:pt x="8764" y="76402"/>
                      <a:pt x="8764" y="76402"/>
                    </a:cubicBezTo>
                    <a:cubicBezTo>
                      <a:pt x="8764" y="76402"/>
                      <a:pt x="8089" y="75971"/>
                      <a:pt x="8764" y="75539"/>
                    </a:cubicBezTo>
                    <a:cubicBezTo>
                      <a:pt x="8764" y="75107"/>
                      <a:pt x="9438" y="75107"/>
                      <a:pt x="9438" y="75107"/>
                    </a:cubicBezTo>
                    <a:cubicBezTo>
                      <a:pt x="8089" y="74676"/>
                      <a:pt x="8089" y="74676"/>
                      <a:pt x="8089" y="74676"/>
                    </a:cubicBezTo>
                    <a:cubicBezTo>
                      <a:pt x="8089" y="74676"/>
                      <a:pt x="8089" y="74676"/>
                      <a:pt x="7415" y="74676"/>
                    </a:cubicBezTo>
                    <a:cubicBezTo>
                      <a:pt x="6741" y="75107"/>
                      <a:pt x="6067" y="75107"/>
                      <a:pt x="6067" y="75107"/>
                    </a:cubicBezTo>
                    <a:cubicBezTo>
                      <a:pt x="5393" y="74244"/>
                      <a:pt x="5393" y="74244"/>
                      <a:pt x="5393" y="74244"/>
                    </a:cubicBezTo>
                    <a:cubicBezTo>
                      <a:pt x="5393" y="74244"/>
                      <a:pt x="4719" y="74676"/>
                      <a:pt x="4719" y="74244"/>
                    </a:cubicBezTo>
                    <a:cubicBezTo>
                      <a:pt x="4044" y="74244"/>
                      <a:pt x="2696" y="73812"/>
                      <a:pt x="2696" y="73812"/>
                    </a:cubicBezTo>
                    <a:cubicBezTo>
                      <a:pt x="2696" y="73812"/>
                      <a:pt x="2696" y="72949"/>
                      <a:pt x="2696" y="72949"/>
                    </a:cubicBezTo>
                    <a:cubicBezTo>
                      <a:pt x="3370" y="72517"/>
                      <a:pt x="3370" y="72517"/>
                      <a:pt x="3370" y="72086"/>
                    </a:cubicBezTo>
                    <a:cubicBezTo>
                      <a:pt x="3370" y="71654"/>
                      <a:pt x="3370" y="71223"/>
                      <a:pt x="4044" y="70791"/>
                    </a:cubicBezTo>
                    <a:cubicBezTo>
                      <a:pt x="4044" y="70359"/>
                      <a:pt x="4719" y="69928"/>
                      <a:pt x="5393" y="69928"/>
                    </a:cubicBezTo>
                    <a:cubicBezTo>
                      <a:pt x="6067" y="69496"/>
                      <a:pt x="6067" y="69496"/>
                      <a:pt x="6067" y="69496"/>
                    </a:cubicBezTo>
                    <a:cubicBezTo>
                      <a:pt x="7415" y="67769"/>
                      <a:pt x="7415" y="67769"/>
                      <a:pt x="7415" y="67769"/>
                    </a:cubicBezTo>
                    <a:cubicBezTo>
                      <a:pt x="7415" y="67769"/>
                      <a:pt x="7415" y="66906"/>
                      <a:pt x="7415" y="66906"/>
                    </a:cubicBezTo>
                    <a:cubicBezTo>
                      <a:pt x="7415" y="66906"/>
                      <a:pt x="8089" y="66043"/>
                      <a:pt x="8089" y="65611"/>
                    </a:cubicBezTo>
                    <a:cubicBezTo>
                      <a:pt x="8089" y="65611"/>
                      <a:pt x="8764" y="64748"/>
                      <a:pt x="8764" y="64748"/>
                    </a:cubicBezTo>
                    <a:cubicBezTo>
                      <a:pt x="8764" y="64748"/>
                      <a:pt x="9438" y="64316"/>
                      <a:pt x="9438" y="63884"/>
                    </a:cubicBezTo>
                    <a:cubicBezTo>
                      <a:pt x="10112" y="63884"/>
                      <a:pt x="11460" y="63021"/>
                      <a:pt x="11460" y="63021"/>
                    </a:cubicBezTo>
                    <a:cubicBezTo>
                      <a:pt x="11460" y="63021"/>
                      <a:pt x="12134" y="61726"/>
                      <a:pt x="12134" y="61726"/>
                    </a:cubicBezTo>
                    <a:cubicBezTo>
                      <a:pt x="12134" y="61726"/>
                      <a:pt x="12808" y="60431"/>
                      <a:pt x="12808" y="60431"/>
                    </a:cubicBezTo>
                    <a:cubicBezTo>
                      <a:pt x="12134" y="59568"/>
                      <a:pt x="12134" y="59568"/>
                      <a:pt x="12134" y="59568"/>
                    </a:cubicBezTo>
                    <a:cubicBezTo>
                      <a:pt x="11460" y="59136"/>
                      <a:pt x="11460" y="59136"/>
                      <a:pt x="11460" y="59136"/>
                    </a:cubicBezTo>
                    <a:cubicBezTo>
                      <a:pt x="12808" y="58705"/>
                      <a:pt x="12808" y="58705"/>
                      <a:pt x="12808" y="58705"/>
                    </a:cubicBezTo>
                    <a:cubicBezTo>
                      <a:pt x="12808" y="58705"/>
                      <a:pt x="12808" y="58705"/>
                      <a:pt x="13483" y="58705"/>
                    </a:cubicBezTo>
                    <a:cubicBezTo>
                      <a:pt x="14157" y="58705"/>
                      <a:pt x="14831" y="58273"/>
                      <a:pt x="14831" y="58273"/>
                    </a:cubicBezTo>
                    <a:cubicBezTo>
                      <a:pt x="15505" y="58273"/>
                      <a:pt x="16853" y="57841"/>
                      <a:pt x="16853" y="57841"/>
                    </a:cubicBezTo>
                    <a:cubicBezTo>
                      <a:pt x="16853" y="57410"/>
                      <a:pt x="17528" y="57410"/>
                      <a:pt x="17528" y="57410"/>
                    </a:cubicBezTo>
                    <a:cubicBezTo>
                      <a:pt x="18202" y="57410"/>
                      <a:pt x="19550" y="56978"/>
                      <a:pt x="19550" y="56978"/>
                    </a:cubicBezTo>
                    <a:cubicBezTo>
                      <a:pt x="19550" y="56978"/>
                      <a:pt x="20224" y="56546"/>
                      <a:pt x="20224" y="56546"/>
                    </a:cubicBezTo>
                    <a:cubicBezTo>
                      <a:pt x="20224" y="56115"/>
                      <a:pt x="20224" y="56115"/>
                      <a:pt x="20224" y="56115"/>
                    </a:cubicBezTo>
                    <a:cubicBezTo>
                      <a:pt x="21573" y="55683"/>
                      <a:pt x="21573" y="55683"/>
                      <a:pt x="21573" y="55683"/>
                    </a:cubicBezTo>
                    <a:cubicBezTo>
                      <a:pt x="21573" y="55683"/>
                      <a:pt x="22247" y="55251"/>
                      <a:pt x="22247" y="54820"/>
                    </a:cubicBezTo>
                    <a:cubicBezTo>
                      <a:pt x="22247" y="54820"/>
                      <a:pt x="22921" y="53956"/>
                      <a:pt x="22921" y="53956"/>
                    </a:cubicBezTo>
                    <a:cubicBezTo>
                      <a:pt x="22921" y="53525"/>
                      <a:pt x="24943" y="52230"/>
                      <a:pt x="24943" y="52230"/>
                    </a:cubicBezTo>
                    <a:cubicBezTo>
                      <a:pt x="27640" y="49208"/>
                      <a:pt x="27640" y="49208"/>
                      <a:pt x="27640" y="49208"/>
                    </a:cubicBezTo>
                    <a:cubicBezTo>
                      <a:pt x="33707" y="43165"/>
                      <a:pt x="33707" y="43165"/>
                      <a:pt x="33707" y="43165"/>
                    </a:cubicBezTo>
                    <a:cubicBezTo>
                      <a:pt x="33033" y="42302"/>
                      <a:pt x="33033" y="42302"/>
                      <a:pt x="33033" y="42302"/>
                    </a:cubicBezTo>
                    <a:cubicBezTo>
                      <a:pt x="35056" y="40143"/>
                      <a:pt x="35056" y="40143"/>
                      <a:pt x="35056" y="40143"/>
                    </a:cubicBezTo>
                    <a:cubicBezTo>
                      <a:pt x="38426" y="36690"/>
                      <a:pt x="38426" y="36690"/>
                      <a:pt x="38426" y="36690"/>
                    </a:cubicBezTo>
                    <a:cubicBezTo>
                      <a:pt x="41797" y="31942"/>
                      <a:pt x="41797" y="31942"/>
                      <a:pt x="41797" y="31942"/>
                    </a:cubicBezTo>
                    <a:cubicBezTo>
                      <a:pt x="43820" y="29352"/>
                      <a:pt x="43820" y="29352"/>
                      <a:pt x="43820" y="29352"/>
                    </a:cubicBezTo>
                    <a:cubicBezTo>
                      <a:pt x="46516" y="26330"/>
                      <a:pt x="46516" y="26330"/>
                      <a:pt x="46516" y="26330"/>
                    </a:cubicBezTo>
                    <a:cubicBezTo>
                      <a:pt x="47865" y="23741"/>
                      <a:pt x="47865" y="23741"/>
                      <a:pt x="47865" y="23741"/>
                    </a:cubicBezTo>
                    <a:cubicBezTo>
                      <a:pt x="47865" y="20719"/>
                      <a:pt x="47865" y="20719"/>
                      <a:pt x="47865" y="20719"/>
                    </a:cubicBezTo>
                    <a:cubicBezTo>
                      <a:pt x="47865" y="18561"/>
                      <a:pt x="47865" y="18561"/>
                      <a:pt x="47865" y="18561"/>
                    </a:cubicBezTo>
                    <a:cubicBezTo>
                      <a:pt x="47865" y="16834"/>
                      <a:pt x="47865" y="16834"/>
                      <a:pt x="47865" y="16834"/>
                    </a:cubicBezTo>
                    <a:cubicBezTo>
                      <a:pt x="47865" y="15971"/>
                      <a:pt x="47865" y="15971"/>
                      <a:pt x="47865" y="15971"/>
                    </a:cubicBezTo>
                    <a:cubicBezTo>
                      <a:pt x="47865" y="15107"/>
                      <a:pt x="47865" y="15107"/>
                      <a:pt x="47865" y="15107"/>
                    </a:cubicBezTo>
                    <a:cubicBezTo>
                      <a:pt x="47191" y="13812"/>
                      <a:pt x="47191" y="13812"/>
                      <a:pt x="47191" y="13812"/>
                    </a:cubicBezTo>
                    <a:cubicBezTo>
                      <a:pt x="48539" y="12949"/>
                      <a:pt x="48539" y="12949"/>
                      <a:pt x="48539" y="12949"/>
                    </a:cubicBezTo>
                    <a:cubicBezTo>
                      <a:pt x="48539" y="12086"/>
                      <a:pt x="48539" y="12086"/>
                      <a:pt x="48539" y="12086"/>
                    </a:cubicBezTo>
                    <a:cubicBezTo>
                      <a:pt x="48539" y="11223"/>
                      <a:pt x="48539" y="11223"/>
                      <a:pt x="48539" y="11223"/>
                    </a:cubicBezTo>
                    <a:cubicBezTo>
                      <a:pt x="48539" y="10359"/>
                      <a:pt x="48539" y="10359"/>
                      <a:pt x="48539" y="10359"/>
                    </a:cubicBezTo>
                    <a:cubicBezTo>
                      <a:pt x="49213" y="9496"/>
                      <a:pt x="49213" y="9496"/>
                      <a:pt x="49213" y="9496"/>
                    </a:cubicBezTo>
                    <a:cubicBezTo>
                      <a:pt x="48539" y="8201"/>
                      <a:pt x="48539" y="8201"/>
                      <a:pt x="48539" y="8201"/>
                    </a:cubicBezTo>
                    <a:cubicBezTo>
                      <a:pt x="49213" y="7338"/>
                      <a:pt x="49213" y="7338"/>
                      <a:pt x="49213" y="7338"/>
                    </a:cubicBezTo>
                    <a:cubicBezTo>
                      <a:pt x="48539" y="6906"/>
                      <a:pt x="48539" y="6906"/>
                      <a:pt x="48539" y="6906"/>
                    </a:cubicBezTo>
                    <a:cubicBezTo>
                      <a:pt x="49213" y="5611"/>
                      <a:pt x="49213" y="5611"/>
                      <a:pt x="49213" y="5611"/>
                    </a:cubicBezTo>
                    <a:cubicBezTo>
                      <a:pt x="49213" y="4748"/>
                      <a:pt x="49213" y="4748"/>
                      <a:pt x="49213" y="4748"/>
                    </a:cubicBezTo>
                    <a:lnTo>
                      <a:pt x="49887" y="3884"/>
                    </a:lnTo>
                    <a:close/>
                  </a:path>
                </a:pathLst>
              </a:custGeom>
              <a:grpFill/>
              <a:ln w="3175" cap="flat" cmpd="sng">
                <a:solidFill>
                  <a:srgbClr val="FFFFFF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45713" tIns="22850" rIns="45713" bIns="22850" anchor="t" anchorCtr="0">
                <a:noAutofit/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7F7F7F"/>
                  </a:solidFill>
                  <a:effectLst/>
                  <a:uLnTx/>
                  <a:uFillTx/>
                  <a:latin typeface="Calibri" panose="020F0502020204030204" pitchFamily="34" charset="0"/>
                  <a:ea typeface="Source Sans Pro"/>
                  <a:cs typeface="Calibri" panose="020F0502020204030204" pitchFamily="34" charset="0"/>
                  <a:sym typeface="Source Sans Pro"/>
                </a:endParaRPr>
              </a:p>
            </p:txBody>
          </p:sp>
          <p:sp>
            <p:nvSpPr>
              <p:cNvPr id="187" name="Shape 2047">
                <a:extLst>
                  <a:ext uri="{FF2B5EF4-FFF2-40B4-BE49-F238E27FC236}">
                    <a16:creationId xmlns:a16="http://schemas.microsoft.com/office/drawing/2014/main" id="{C4213132-5806-C44A-882D-7CE2EA0B9AD9}"/>
                  </a:ext>
                </a:extLst>
              </p:cNvPr>
              <p:cNvSpPr/>
              <p:nvPr/>
            </p:nvSpPr>
            <p:spPr>
              <a:xfrm>
                <a:off x="4736816" y="3211660"/>
                <a:ext cx="1121418" cy="1240146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91707" y="101818"/>
                    </a:moveTo>
                    <a:cubicBezTo>
                      <a:pt x="91951" y="103315"/>
                      <a:pt x="91951" y="103315"/>
                      <a:pt x="91951" y="103315"/>
                    </a:cubicBezTo>
                    <a:cubicBezTo>
                      <a:pt x="91951" y="103315"/>
                      <a:pt x="90487" y="105454"/>
                      <a:pt x="90487" y="105668"/>
                    </a:cubicBezTo>
                    <a:cubicBezTo>
                      <a:pt x="90487" y="105882"/>
                      <a:pt x="90000" y="106737"/>
                      <a:pt x="89512" y="107379"/>
                    </a:cubicBezTo>
                    <a:cubicBezTo>
                      <a:pt x="89268" y="107807"/>
                      <a:pt x="87804" y="109518"/>
                      <a:pt x="87804" y="109518"/>
                    </a:cubicBezTo>
                    <a:cubicBezTo>
                      <a:pt x="87804" y="109518"/>
                      <a:pt x="87804" y="110160"/>
                      <a:pt x="88292" y="110588"/>
                    </a:cubicBezTo>
                    <a:cubicBezTo>
                      <a:pt x="88536" y="111016"/>
                      <a:pt x="89268" y="111657"/>
                      <a:pt x="89268" y="112299"/>
                    </a:cubicBezTo>
                    <a:cubicBezTo>
                      <a:pt x="89268" y="112727"/>
                      <a:pt x="90487" y="113368"/>
                      <a:pt x="90487" y="113368"/>
                    </a:cubicBezTo>
                    <a:cubicBezTo>
                      <a:pt x="90731" y="114652"/>
                      <a:pt x="90731" y="114652"/>
                      <a:pt x="90731" y="114652"/>
                    </a:cubicBezTo>
                    <a:cubicBezTo>
                      <a:pt x="90731" y="114652"/>
                      <a:pt x="91463" y="115294"/>
                      <a:pt x="91463" y="115508"/>
                    </a:cubicBezTo>
                    <a:cubicBezTo>
                      <a:pt x="91219" y="115721"/>
                      <a:pt x="90000" y="116791"/>
                      <a:pt x="90000" y="116791"/>
                    </a:cubicBezTo>
                    <a:cubicBezTo>
                      <a:pt x="89756" y="118074"/>
                      <a:pt x="89756" y="118074"/>
                      <a:pt x="89756" y="118074"/>
                    </a:cubicBezTo>
                    <a:cubicBezTo>
                      <a:pt x="89756" y="118716"/>
                      <a:pt x="89756" y="118716"/>
                      <a:pt x="89756" y="118716"/>
                    </a:cubicBezTo>
                    <a:cubicBezTo>
                      <a:pt x="89756" y="118716"/>
                      <a:pt x="90000" y="118716"/>
                      <a:pt x="89756" y="119358"/>
                    </a:cubicBezTo>
                    <a:cubicBezTo>
                      <a:pt x="89512" y="119786"/>
                      <a:pt x="89512" y="119786"/>
                      <a:pt x="89268" y="119786"/>
                    </a:cubicBezTo>
                    <a:cubicBezTo>
                      <a:pt x="89024" y="120000"/>
                      <a:pt x="86585" y="119786"/>
                      <a:pt x="86585" y="119786"/>
                    </a:cubicBezTo>
                    <a:cubicBezTo>
                      <a:pt x="84146" y="119358"/>
                      <a:pt x="84146" y="119358"/>
                      <a:pt x="84146" y="119358"/>
                    </a:cubicBezTo>
                    <a:cubicBezTo>
                      <a:pt x="84146" y="119358"/>
                      <a:pt x="82926" y="119144"/>
                      <a:pt x="82439" y="118930"/>
                    </a:cubicBezTo>
                    <a:cubicBezTo>
                      <a:pt x="82195" y="118716"/>
                      <a:pt x="81707" y="118502"/>
                      <a:pt x="81707" y="118502"/>
                    </a:cubicBezTo>
                    <a:cubicBezTo>
                      <a:pt x="80975" y="116577"/>
                      <a:pt x="80975" y="116577"/>
                      <a:pt x="80975" y="116577"/>
                    </a:cubicBezTo>
                    <a:cubicBezTo>
                      <a:pt x="79024" y="116363"/>
                      <a:pt x="79024" y="116363"/>
                      <a:pt x="79024" y="116363"/>
                    </a:cubicBezTo>
                    <a:cubicBezTo>
                      <a:pt x="74146" y="115721"/>
                      <a:pt x="74146" y="115721"/>
                      <a:pt x="74146" y="115721"/>
                    </a:cubicBezTo>
                    <a:cubicBezTo>
                      <a:pt x="74146" y="115721"/>
                      <a:pt x="72439" y="114438"/>
                      <a:pt x="72195" y="114224"/>
                    </a:cubicBezTo>
                    <a:cubicBezTo>
                      <a:pt x="71707" y="114010"/>
                      <a:pt x="71219" y="113368"/>
                      <a:pt x="71219" y="113368"/>
                    </a:cubicBezTo>
                    <a:cubicBezTo>
                      <a:pt x="70243" y="113155"/>
                      <a:pt x="70243" y="113155"/>
                      <a:pt x="70243" y="113155"/>
                    </a:cubicBezTo>
                    <a:cubicBezTo>
                      <a:pt x="68292" y="111443"/>
                      <a:pt x="68292" y="111443"/>
                      <a:pt x="68292" y="111443"/>
                    </a:cubicBezTo>
                    <a:cubicBezTo>
                      <a:pt x="66341" y="111443"/>
                      <a:pt x="66341" y="111443"/>
                      <a:pt x="66341" y="111443"/>
                    </a:cubicBezTo>
                    <a:cubicBezTo>
                      <a:pt x="64878" y="110588"/>
                      <a:pt x="64878" y="110588"/>
                      <a:pt x="64878" y="110588"/>
                    </a:cubicBezTo>
                    <a:cubicBezTo>
                      <a:pt x="63170" y="110588"/>
                      <a:pt x="63170" y="110588"/>
                      <a:pt x="63170" y="110588"/>
                    </a:cubicBezTo>
                    <a:cubicBezTo>
                      <a:pt x="63170" y="110588"/>
                      <a:pt x="61951" y="110374"/>
                      <a:pt x="61951" y="110160"/>
                    </a:cubicBezTo>
                    <a:cubicBezTo>
                      <a:pt x="61707" y="109732"/>
                      <a:pt x="60243" y="109090"/>
                      <a:pt x="60243" y="109090"/>
                    </a:cubicBezTo>
                    <a:cubicBezTo>
                      <a:pt x="60243" y="109090"/>
                      <a:pt x="60243" y="107807"/>
                      <a:pt x="60243" y="107593"/>
                    </a:cubicBezTo>
                    <a:cubicBezTo>
                      <a:pt x="60243" y="107379"/>
                      <a:pt x="60487" y="105240"/>
                      <a:pt x="60487" y="105240"/>
                    </a:cubicBezTo>
                    <a:cubicBezTo>
                      <a:pt x="61463" y="104171"/>
                      <a:pt x="61463" y="104171"/>
                      <a:pt x="61463" y="104171"/>
                    </a:cubicBezTo>
                    <a:cubicBezTo>
                      <a:pt x="62926" y="103743"/>
                      <a:pt x="62926" y="103743"/>
                      <a:pt x="62926" y="103743"/>
                    </a:cubicBezTo>
                    <a:cubicBezTo>
                      <a:pt x="63414" y="104598"/>
                      <a:pt x="63414" y="104598"/>
                      <a:pt x="63414" y="104598"/>
                    </a:cubicBezTo>
                    <a:cubicBezTo>
                      <a:pt x="65121" y="105240"/>
                      <a:pt x="65121" y="105240"/>
                      <a:pt x="65121" y="105240"/>
                    </a:cubicBezTo>
                    <a:cubicBezTo>
                      <a:pt x="66097" y="104598"/>
                      <a:pt x="66097" y="104598"/>
                      <a:pt x="66097" y="104598"/>
                    </a:cubicBezTo>
                    <a:cubicBezTo>
                      <a:pt x="66585" y="103315"/>
                      <a:pt x="66585" y="103315"/>
                      <a:pt x="66585" y="103315"/>
                    </a:cubicBezTo>
                    <a:cubicBezTo>
                      <a:pt x="68048" y="102887"/>
                      <a:pt x="68048" y="102887"/>
                      <a:pt x="68048" y="102887"/>
                    </a:cubicBezTo>
                    <a:cubicBezTo>
                      <a:pt x="69756" y="103529"/>
                      <a:pt x="69756" y="103529"/>
                      <a:pt x="69756" y="103529"/>
                    </a:cubicBezTo>
                    <a:cubicBezTo>
                      <a:pt x="70975" y="104598"/>
                      <a:pt x="70975" y="104598"/>
                      <a:pt x="70975" y="104598"/>
                    </a:cubicBezTo>
                    <a:cubicBezTo>
                      <a:pt x="73414" y="105240"/>
                      <a:pt x="73414" y="105240"/>
                      <a:pt x="73414" y="105240"/>
                    </a:cubicBezTo>
                    <a:cubicBezTo>
                      <a:pt x="75609" y="104812"/>
                      <a:pt x="75609" y="104812"/>
                      <a:pt x="75609" y="104812"/>
                    </a:cubicBezTo>
                    <a:cubicBezTo>
                      <a:pt x="77560" y="104598"/>
                      <a:pt x="77560" y="104598"/>
                      <a:pt x="77560" y="104598"/>
                    </a:cubicBezTo>
                    <a:cubicBezTo>
                      <a:pt x="77560" y="104598"/>
                      <a:pt x="78536" y="104598"/>
                      <a:pt x="79024" y="104598"/>
                    </a:cubicBezTo>
                    <a:cubicBezTo>
                      <a:pt x="79268" y="104385"/>
                      <a:pt x="80731" y="103957"/>
                      <a:pt x="80731" y="103957"/>
                    </a:cubicBezTo>
                    <a:cubicBezTo>
                      <a:pt x="83170" y="103315"/>
                      <a:pt x="83170" y="103315"/>
                      <a:pt x="83170" y="103315"/>
                    </a:cubicBezTo>
                    <a:cubicBezTo>
                      <a:pt x="84634" y="101604"/>
                      <a:pt x="84634" y="101604"/>
                      <a:pt x="84634" y="101604"/>
                    </a:cubicBezTo>
                    <a:cubicBezTo>
                      <a:pt x="86585" y="102245"/>
                      <a:pt x="86585" y="102245"/>
                      <a:pt x="86585" y="102245"/>
                    </a:cubicBezTo>
                    <a:cubicBezTo>
                      <a:pt x="88292" y="102459"/>
                      <a:pt x="88292" y="102459"/>
                      <a:pt x="88292" y="102459"/>
                    </a:cubicBezTo>
                    <a:cubicBezTo>
                      <a:pt x="89024" y="101390"/>
                      <a:pt x="89024" y="101390"/>
                      <a:pt x="89024" y="101390"/>
                    </a:cubicBezTo>
                    <a:cubicBezTo>
                      <a:pt x="90731" y="100534"/>
                      <a:pt x="90731" y="100534"/>
                      <a:pt x="90731" y="100534"/>
                    </a:cubicBezTo>
                    <a:cubicBezTo>
                      <a:pt x="91707" y="101818"/>
                      <a:pt x="91707" y="101818"/>
                      <a:pt x="91707" y="101818"/>
                    </a:cubicBezTo>
                    <a:close/>
                    <a:moveTo>
                      <a:pt x="94634" y="100320"/>
                    </a:moveTo>
                    <a:cubicBezTo>
                      <a:pt x="94634" y="100320"/>
                      <a:pt x="94634" y="100320"/>
                      <a:pt x="94634" y="100320"/>
                    </a:cubicBezTo>
                    <a:cubicBezTo>
                      <a:pt x="93658" y="101176"/>
                      <a:pt x="93658" y="101176"/>
                      <a:pt x="93658" y="101176"/>
                    </a:cubicBezTo>
                    <a:cubicBezTo>
                      <a:pt x="92682" y="101818"/>
                      <a:pt x="92682" y="101818"/>
                      <a:pt x="92682" y="101818"/>
                    </a:cubicBezTo>
                    <a:cubicBezTo>
                      <a:pt x="92682" y="101818"/>
                      <a:pt x="92926" y="102673"/>
                      <a:pt x="92926" y="103101"/>
                    </a:cubicBezTo>
                    <a:cubicBezTo>
                      <a:pt x="93170" y="103529"/>
                      <a:pt x="93902" y="104598"/>
                      <a:pt x="93902" y="104598"/>
                    </a:cubicBezTo>
                    <a:cubicBezTo>
                      <a:pt x="96341" y="104598"/>
                      <a:pt x="96341" y="104598"/>
                      <a:pt x="96341" y="104598"/>
                    </a:cubicBezTo>
                    <a:cubicBezTo>
                      <a:pt x="98048" y="103743"/>
                      <a:pt x="98048" y="103743"/>
                      <a:pt x="98048" y="103743"/>
                    </a:cubicBezTo>
                    <a:cubicBezTo>
                      <a:pt x="98292" y="102245"/>
                      <a:pt x="98292" y="102245"/>
                      <a:pt x="98292" y="102245"/>
                    </a:cubicBezTo>
                    <a:cubicBezTo>
                      <a:pt x="99024" y="100748"/>
                      <a:pt x="99024" y="100748"/>
                      <a:pt x="99024" y="100748"/>
                    </a:cubicBezTo>
                    <a:cubicBezTo>
                      <a:pt x="100487" y="99893"/>
                      <a:pt x="100487" y="99893"/>
                      <a:pt x="100487" y="99893"/>
                    </a:cubicBezTo>
                    <a:cubicBezTo>
                      <a:pt x="101707" y="98823"/>
                      <a:pt x="101707" y="98823"/>
                      <a:pt x="101707" y="98823"/>
                    </a:cubicBezTo>
                    <a:cubicBezTo>
                      <a:pt x="102439" y="97754"/>
                      <a:pt x="102439" y="97754"/>
                      <a:pt x="102439" y="97754"/>
                    </a:cubicBezTo>
                    <a:cubicBezTo>
                      <a:pt x="102682" y="94973"/>
                      <a:pt x="102682" y="94973"/>
                      <a:pt x="102682" y="94973"/>
                    </a:cubicBezTo>
                    <a:cubicBezTo>
                      <a:pt x="103414" y="92834"/>
                      <a:pt x="103414" y="92834"/>
                      <a:pt x="103414" y="92834"/>
                    </a:cubicBezTo>
                    <a:cubicBezTo>
                      <a:pt x="107317" y="91550"/>
                      <a:pt x="107317" y="91550"/>
                      <a:pt x="107317" y="91550"/>
                    </a:cubicBezTo>
                    <a:cubicBezTo>
                      <a:pt x="108048" y="91122"/>
                      <a:pt x="108048" y="91122"/>
                      <a:pt x="108048" y="91122"/>
                    </a:cubicBezTo>
                    <a:cubicBezTo>
                      <a:pt x="108048" y="91122"/>
                      <a:pt x="108048" y="90695"/>
                      <a:pt x="107804" y="90267"/>
                    </a:cubicBezTo>
                    <a:cubicBezTo>
                      <a:pt x="107804" y="90053"/>
                      <a:pt x="107073" y="89411"/>
                      <a:pt x="107073" y="89411"/>
                    </a:cubicBezTo>
                    <a:cubicBezTo>
                      <a:pt x="107073" y="89411"/>
                      <a:pt x="107317" y="88770"/>
                      <a:pt x="107317" y="88556"/>
                    </a:cubicBezTo>
                    <a:cubicBezTo>
                      <a:pt x="107317" y="88342"/>
                      <a:pt x="107073" y="86844"/>
                      <a:pt x="107073" y="86844"/>
                    </a:cubicBezTo>
                    <a:cubicBezTo>
                      <a:pt x="106585" y="85347"/>
                      <a:pt x="106585" y="85347"/>
                      <a:pt x="106585" y="85347"/>
                    </a:cubicBezTo>
                    <a:cubicBezTo>
                      <a:pt x="106585" y="85347"/>
                      <a:pt x="106097" y="85347"/>
                      <a:pt x="105365" y="84919"/>
                    </a:cubicBezTo>
                    <a:cubicBezTo>
                      <a:pt x="104634" y="84705"/>
                      <a:pt x="103414" y="84064"/>
                      <a:pt x="103414" y="84064"/>
                    </a:cubicBezTo>
                    <a:cubicBezTo>
                      <a:pt x="102195" y="83636"/>
                      <a:pt x="102195" y="83636"/>
                      <a:pt x="102195" y="83636"/>
                    </a:cubicBezTo>
                    <a:cubicBezTo>
                      <a:pt x="100731" y="83422"/>
                      <a:pt x="100731" y="83422"/>
                      <a:pt x="100731" y="83422"/>
                    </a:cubicBezTo>
                    <a:cubicBezTo>
                      <a:pt x="100243" y="82352"/>
                      <a:pt x="100243" y="82352"/>
                      <a:pt x="100243" y="82352"/>
                    </a:cubicBezTo>
                    <a:cubicBezTo>
                      <a:pt x="101219" y="79358"/>
                      <a:pt x="101219" y="79358"/>
                      <a:pt x="101219" y="79358"/>
                    </a:cubicBezTo>
                    <a:cubicBezTo>
                      <a:pt x="100487" y="77860"/>
                      <a:pt x="100487" y="77860"/>
                      <a:pt x="100487" y="77860"/>
                    </a:cubicBezTo>
                    <a:cubicBezTo>
                      <a:pt x="102682" y="75721"/>
                      <a:pt x="102682" y="75721"/>
                      <a:pt x="102682" y="75721"/>
                    </a:cubicBezTo>
                    <a:cubicBezTo>
                      <a:pt x="103658" y="74224"/>
                      <a:pt x="103658" y="74224"/>
                      <a:pt x="103658" y="74224"/>
                    </a:cubicBezTo>
                    <a:cubicBezTo>
                      <a:pt x="104878" y="73368"/>
                      <a:pt x="104878" y="73368"/>
                      <a:pt x="104878" y="73368"/>
                    </a:cubicBezTo>
                    <a:cubicBezTo>
                      <a:pt x="106829" y="73796"/>
                      <a:pt x="106829" y="73796"/>
                      <a:pt x="106829" y="73796"/>
                    </a:cubicBezTo>
                    <a:cubicBezTo>
                      <a:pt x="107560" y="74652"/>
                      <a:pt x="107560" y="74652"/>
                      <a:pt x="107560" y="74652"/>
                    </a:cubicBezTo>
                    <a:cubicBezTo>
                      <a:pt x="108780" y="74866"/>
                      <a:pt x="108780" y="74866"/>
                      <a:pt x="108780" y="74866"/>
                    </a:cubicBezTo>
                    <a:cubicBezTo>
                      <a:pt x="110975" y="74866"/>
                      <a:pt x="110975" y="74866"/>
                      <a:pt x="110975" y="74866"/>
                    </a:cubicBezTo>
                    <a:cubicBezTo>
                      <a:pt x="113414" y="75294"/>
                      <a:pt x="113414" y="75294"/>
                      <a:pt x="113414" y="75294"/>
                    </a:cubicBezTo>
                    <a:cubicBezTo>
                      <a:pt x="114390" y="76577"/>
                      <a:pt x="114390" y="76577"/>
                      <a:pt x="114390" y="76577"/>
                    </a:cubicBezTo>
                    <a:cubicBezTo>
                      <a:pt x="115365" y="78074"/>
                      <a:pt x="115365" y="78074"/>
                      <a:pt x="115365" y="78074"/>
                    </a:cubicBezTo>
                    <a:cubicBezTo>
                      <a:pt x="115365" y="78074"/>
                      <a:pt x="115853" y="78716"/>
                      <a:pt x="116097" y="78930"/>
                    </a:cubicBezTo>
                    <a:cubicBezTo>
                      <a:pt x="116097" y="78930"/>
                      <a:pt x="117073" y="79572"/>
                      <a:pt x="117317" y="79572"/>
                    </a:cubicBezTo>
                    <a:cubicBezTo>
                      <a:pt x="117560" y="79786"/>
                      <a:pt x="119024" y="80000"/>
                      <a:pt x="119024" y="80000"/>
                    </a:cubicBezTo>
                    <a:cubicBezTo>
                      <a:pt x="119024" y="80000"/>
                      <a:pt x="119024" y="78502"/>
                      <a:pt x="119268" y="78074"/>
                    </a:cubicBezTo>
                    <a:cubicBezTo>
                      <a:pt x="119512" y="77860"/>
                      <a:pt x="120000" y="77005"/>
                      <a:pt x="120000" y="76791"/>
                    </a:cubicBezTo>
                    <a:cubicBezTo>
                      <a:pt x="120000" y="76577"/>
                      <a:pt x="119512" y="75080"/>
                      <a:pt x="119512" y="75080"/>
                    </a:cubicBezTo>
                    <a:cubicBezTo>
                      <a:pt x="117804" y="73368"/>
                      <a:pt x="117804" y="73368"/>
                      <a:pt x="117804" y="73368"/>
                    </a:cubicBezTo>
                    <a:cubicBezTo>
                      <a:pt x="116097" y="72299"/>
                      <a:pt x="116097" y="72299"/>
                      <a:pt x="116097" y="72299"/>
                    </a:cubicBezTo>
                    <a:cubicBezTo>
                      <a:pt x="111951" y="69946"/>
                      <a:pt x="111951" y="69946"/>
                      <a:pt x="111951" y="69946"/>
                    </a:cubicBezTo>
                    <a:cubicBezTo>
                      <a:pt x="106097" y="68235"/>
                      <a:pt x="106097" y="68235"/>
                      <a:pt x="106097" y="68235"/>
                    </a:cubicBezTo>
                    <a:cubicBezTo>
                      <a:pt x="102195" y="66096"/>
                      <a:pt x="102195" y="66096"/>
                      <a:pt x="102195" y="66096"/>
                    </a:cubicBezTo>
                    <a:cubicBezTo>
                      <a:pt x="99024" y="65454"/>
                      <a:pt x="99024" y="65454"/>
                      <a:pt x="99024" y="65454"/>
                    </a:cubicBezTo>
                    <a:cubicBezTo>
                      <a:pt x="99024" y="65454"/>
                      <a:pt x="95609" y="63957"/>
                      <a:pt x="95365" y="63957"/>
                    </a:cubicBezTo>
                    <a:cubicBezTo>
                      <a:pt x="95121" y="63957"/>
                      <a:pt x="94390" y="63743"/>
                      <a:pt x="94390" y="63743"/>
                    </a:cubicBezTo>
                    <a:cubicBezTo>
                      <a:pt x="94390" y="63743"/>
                      <a:pt x="92439" y="63315"/>
                      <a:pt x="92439" y="63101"/>
                    </a:cubicBezTo>
                    <a:cubicBezTo>
                      <a:pt x="92195" y="62887"/>
                      <a:pt x="91951" y="62245"/>
                      <a:pt x="91707" y="62032"/>
                    </a:cubicBezTo>
                    <a:cubicBezTo>
                      <a:pt x="91707" y="61818"/>
                      <a:pt x="91951" y="61176"/>
                      <a:pt x="91951" y="61176"/>
                    </a:cubicBezTo>
                    <a:cubicBezTo>
                      <a:pt x="92926" y="60320"/>
                      <a:pt x="92926" y="60320"/>
                      <a:pt x="92926" y="60320"/>
                    </a:cubicBezTo>
                    <a:cubicBezTo>
                      <a:pt x="92926" y="60320"/>
                      <a:pt x="93902" y="59465"/>
                      <a:pt x="93902" y="59251"/>
                    </a:cubicBezTo>
                    <a:cubicBezTo>
                      <a:pt x="93902" y="59037"/>
                      <a:pt x="94146" y="57754"/>
                      <a:pt x="94146" y="57754"/>
                    </a:cubicBezTo>
                    <a:cubicBezTo>
                      <a:pt x="92926" y="57326"/>
                      <a:pt x="92926" y="57326"/>
                      <a:pt x="92926" y="57326"/>
                    </a:cubicBezTo>
                    <a:cubicBezTo>
                      <a:pt x="90000" y="57540"/>
                      <a:pt x="90000" y="57540"/>
                      <a:pt x="90000" y="57540"/>
                    </a:cubicBezTo>
                    <a:cubicBezTo>
                      <a:pt x="85365" y="57967"/>
                      <a:pt x="85365" y="57967"/>
                      <a:pt x="85365" y="57967"/>
                    </a:cubicBezTo>
                    <a:cubicBezTo>
                      <a:pt x="82926" y="57967"/>
                      <a:pt x="82926" y="57967"/>
                      <a:pt x="82926" y="57967"/>
                    </a:cubicBezTo>
                    <a:cubicBezTo>
                      <a:pt x="79756" y="56256"/>
                      <a:pt x="79756" y="56256"/>
                      <a:pt x="79756" y="56256"/>
                    </a:cubicBezTo>
                    <a:cubicBezTo>
                      <a:pt x="77073" y="54331"/>
                      <a:pt x="77073" y="54331"/>
                      <a:pt x="77073" y="54331"/>
                    </a:cubicBezTo>
                    <a:cubicBezTo>
                      <a:pt x="75365" y="53475"/>
                      <a:pt x="75365" y="53475"/>
                      <a:pt x="75365" y="53475"/>
                    </a:cubicBezTo>
                    <a:cubicBezTo>
                      <a:pt x="72926" y="51122"/>
                      <a:pt x="72926" y="51122"/>
                      <a:pt x="72926" y="51122"/>
                    </a:cubicBezTo>
                    <a:cubicBezTo>
                      <a:pt x="71707" y="49625"/>
                      <a:pt x="71707" y="49625"/>
                      <a:pt x="71707" y="49625"/>
                    </a:cubicBezTo>
                    <a:cubicBezTo>
                      <a:pt x="71707" y="49625"/>
                      <a:pt x="70975" y="47486"/>
                      <a:pt x="70731" y="46631"/>
                    </a:cubicBezTo>
                    <a:cubicBezTo>
                      <a:pt x="70487" y="45989"/>
                      <a:pt x="68536" y="43636"/>
                      <a:pt x="68536" y="43636"/>
                    </a:cubicBezTo>
                    <a:cubicBezTo>
                      <a:pt x="68536" y="43636"/>
                      <a:pt x="67560" y="41711"/>
                      <a:pt x="67560" y="41497"/>
                    </a:cubicBezTo>
                    <a:cubicBezTo>
                      <a:pt x="67560" y="41283"/>
                      <a:pt x="67073" y="39786"/>
                      <a:pt x="67073" y="39786"/>
                    </a:cubicBezTo>
                    <a:cubicBezTo>
                      <a:pt x="63902" y="38502"/>
                      <a:pt x="63902" y="38502"/>
                      <a:pt x="63902" y="38502"/>
                    </a:cubicBezTo>
                    <a:cubicBezTo>
                      <a:pt x="59756" y="36363"/>
                      <a:pt x="59756" y="36363"/>
                      <a:pt x="59756" y="36363"/>
                    </a:cubicBezTo>
                    <a:cubicBezTo>
                      <a:pt x="56341" y="34438"/>
                      <a:pt x="56341" y="34438"/>
                      <a:pt x="56341" y="34438"/>
                    </a:cubicBezTo>
                    <a:cubicBezTo>
                      <a:pt x="54634" y="32299"/>
                      <a:pt x="54634" y="32299"/>
                      <a:pt x="54634" y="32299"/>
                    </a:cubicBezTo>
                    <a:cubicBezTo>
                      <a:pt x="53170" y="28877"/>
                      <a:pt x="53170" y="28877"/>
                      <a:pt x="53170" y="28877"/>
                    </a:cubicBezTo>
                    <a:cubicBezTo>
                      <a:pt x="52926" y="26096"/>
                      <a:pt x="52926" y="26096"/>
                      <a:pt x="52926" y="26096"/>
                    </a:cubicBezTo>
                    <a:cubicBezTo>
                      <a:pt x="54634" y="25454"/>
                      <a:pt x="54634" y="25454"/>
                      <a:pt x="54634" y="25454"/>
                    </a:cubicBezTo>
                    <a:cubicBezTo>
                      <a:pt x="54634" y="24171"/>
                      <a:pt x="54634" y="24171"/>
                      <a:pt x="54634" y="24171"/>
                    </a:cubicBezTo>
                    <a:cubicBezTo>
                      <a:pt x="53170" y="23315"/>
                      <a:pt x="53170" y="23315"/>
                      <a:pt x="53170" y="23315"/>
                    </a:cubicBezTo>
                    <a:cubicBezTo>
                      <a:pt x="53170" y="22032"/>
                      <a:pt x="53170" y="22032"/>
                      <a:pt x="53170" y="22032"/>
                    </a:cubicBezTo>
                    <a:cubicBezTo>
                      <a:pt x="52439" y="21604"/>
                      <a:pt x="52439" y="21604"/>
                      <a:pt x="52439" y="21604"/>
                    </a:cubicBezTo>
                    <a:cubicBezTo>
                      <a:pt x="51463" y="20534"/>
                      <a:pt x="51463" y="20534"/>
                      <a:pt x="51463" y="20534"/>
                    </a:cubicBezTo>
                    <a:cubicBezTo>
                      <a:pt x="53414" y="19679"/>
                      <a:pt x="53414" y="19679"/>
                      <a:pt x="53414" y="19679"/>
                    </a:cubicBezTo>
                    <a:cubicBezTo>
                      <a:pt x="53414" y="19679"/>
                      <a:pt x="54146" y="18823"/>
                      <a:pt x="55121" y="18823"/>
                    </a:cubicBezTo>
                    <a:cubicBezTo>
                      <a:pt x="56097" y="18823"/>
                      <a:pt x="56829" y="17967"/>
                      <a:pt x="56829" y="17967"/>
                    </a:cubicBezTo>
                    <a:cubicBezTo>
                      <a:pt x="56829" y="17967"/>
                      <a:pt x="57560" y="17326"/>
                      <a:pt x="57804" y="17326"/>
                    </a:cubicBezTo>
                    <a:cubicBezTo>
                      <a:pt x="58292" y="17326"/>
                      <a:pt x="58780" y="17112"/>
                      <a:pt x="59268" y="16898"/>
                    </a:cubicBezTo>
                    <a:cubicBezTo>
                      <a:pt x="59512" y="16898"/>
                      <a:pt x="60243" y="16684"/>
                      <a:pt x="60243" y="16684"/>
                    </a:cubicBezTo>
                    <a:cubicBezTo>
                      <a:pt x="60243" y="16470"/>
                      <a:pt x="60487" y="14973"/>
                      <a:pt x="60731" y="14973"/>
                    </a:cubicBezTo>
                    <a:cubicBezTo>
                      <a:pt x="60975" y="14973"/>
                      <a:pt x="61463" y="15828"/>
                      <a:pt x="62195" y="15828"/>
                    </a:cubicBezTo>
                    <a:cubicBezTo>
                      <a:pt x="62439" y="15828"/>
                      <a:pt x="62926" y="16256"/>
                      <a:pt x="63170" y="16042"/>
                    </a:cubicBezTo>
                    <a:cubicBezTo>
                      <a:pt x="63658" y="15828"/>
                      <a:pt x="63902" y="15187"/>
                      <a:pt x="63902" y="15187"/>
                    </a:cubicBezTo>
                    <a:cubicBezTo>
                      <a:pt x="64146" y="14973"/>
                      <a:pt x="64390" y="14759"/>
                      <a:pt x="65121" y="14545"/>
                    </a:cubicBezTo>
                    <a:cubicBezTo>
                      <a:pt x="65121" y="14545"/>
                      <a:pt x="65121" y="14545"/>
                      <a:pt x="65121" y="14545"/>
                    </a:cubicBezTo>
                    <a:cubicBezTo>
                      <a:pt x="65121" y="14545"/>
                      <a:pt x="64634" y="14331"/>
                      <a:pt x="64634" y="14331"/>
                    </a:cubicBezTo>
                    <a:cubicBezTo>
                      <a:pt x="64634" y="14117"/>
                      <a:pt x="64634" y="14117"/>
                      <a:pt x="64878" y="13903"/>
                    </a:cubicBezTo>
                    <a:cubicBezTo>
                      <a:pt x="64878" y="13689"/>
                      <a:pt x="64878" y="13689"/>
                      <a:pt x="65121" y="13475"/>
                    </a:cubicBezTo>
                    <a:cubicBezTo>
                      <a:pt x="65121" y="13475"/>
                      <a:pt x="65121" y="13048"/>
                      <a:pt x="65121" y="13048"/>
                    </a:cubicBezTo>
                    <a:cubicBezTo>
                      <a:pt x="65121" y="13048"/>
                      <a:pt x="65365" y="12834"/>
                      <a:pt x="65121" y="12834"/>
                    </a:cubicBezTo>
                    <a:cubicBezTo>
                      <a:pt x="65121" y="12620"/>
                      <a:pt x="64878" y="12406"/>
                      <a:pt x="64878" y="12406"/>
                    </a:cubicBezTo>
                    <a:cubicBezTo>
                      <a:pt x="64878" y="12406"/>
                      <a:pt x="64878" y="12406"/>
                      <a:pt x="64634" y="12406"/>
                    </a:cubicBezTo>
                    <a:cubicBezTo>
                      <a:pt x="64634" y="12620"/>
                      <a:pt x="64634" y="12620"/>
                      <a:pt x="64634" y="12620"/>
                    </a:cubicBezTo>
                    <a:cubicBezTo>
                      <a:pt x="64146" y="12834"/>
                      <a:pt x="64146" y="12834"/>
                      <a:pt x="64146" y="12834"/>
                    </a:cubicBezTo>
                    <a:cubicBezTo>
                      <a:pt x="64146" y="12834"/>
                      <a:pt x="63902" y="12406"/>
                      <a:pt x="63902" y="12406"/>
                    </a:cubicBezTo>
                    <a:cubicBezTo>
                      <a:pt x="63658" y="12406"/>
                      <a:pt x="63658" y="12406"/>
                      <a:pt x="63658" y="12192"/>
                    </a:cubicBezTo>
                    <a:cubicBezTo>
                      <a:pt x="63658" y="12192"/>
                      <a:pt x="63902" y="11978"/>
                      <a:pt x="63902" y="11978"/>
                    </a:cubicBezTo>
                    <a:cubicBezTo>
                      <a:pt x="63902" y="11978"/>
                      <a:pt x="63658" y="11764"/>
                      <a:pt x="63658" y="11764"/>
                    </a:cubicBezTo>
                    <a:cubicBezTo>
                      <a:pt x="63658" y="11764"/>
                      <a:pt x="63902" y="11336"/>
                      <a:pt x="64146" y="11336"/>
                    </a:cubicBezTo>
                    <a:cubicBezTo>
                      <a:pt x="64390" y="11122"/>
                      <a:pt x="64878" y="10695"/>
                      <a:pt x="64878" y="10695"/>
                    </a:cubicBezTo>
                    <a:cubicBezTo>
                      <a:pt x="65121" y="10267"/>
                      <a:pt x="65121" y="10267"/>
                      <a:pt x="65121" y="10267"/>
                    </a:cubicBezTo>
                    <a:cubicBezTo>
                      <a:pt x="64878" y="10053"/>
                      <a:pt x="64878" y="10053"/>
                      <a:pt x="64878" y="10053"/>
                    </a:cubicBezTo>
                    <a:cubicBezTo>
                      <a:pt x="64878" y="10053"/>
                      <a:pt x="64634" y="10267"/>
                      <a:pt x="64634" y="10267"/>
                    </a:cubicBezTo>
                    <a:cubicBezTo>
                      <a:pt x="64146" y="10053"/>
                      <a:pt x="64146" y="10053"/>
                      <a:pt x="64146" y="10053"/>
                    </a:cubicBezTo>
                    <a:cubicBezTo>
                      <a:pt x="63658" y="9839"/>
                      <a:pt x="63658" y="9839"/>
                      <a:pt x="63658" y="9839"/>
                    </a:cubicBezTo>
                    <a:cubicBezTo>
                      <a:pt x="62926" y="9839"/>
                      <a:pt x="62926" y="9839"/>
                      <a:pt x="62926" y="9839"/>
                    </a:cubicBezTo>
                    <a:cubicBezTo>
                      <a:pt x="62439" y="9411"/>
                      <a:pt x="62439" y="9411"/>
                      <a:pt x="62439" y="9411"/>
                    </a:cubicBezTo>
                    <a:cubicBezTo>
                      <a:pt x="62682" y="8983"/>
                      <a:pt x="62682" y="8983"/>
                      <a:pt x="62682" y="8983"/>
                    </a:cubicBezTo>
                    <a:cubicBezTo>
                      <a:pt x="62682" y="8556"/>
                      <a:pt x="62682" y="8556"/>
                      <a:pt x="62682" y="8556"/>
                    </a:cubicBezTo>
                    <a:cubicBezTo>
                      <a:pt x="62682" y="8556"/>
                      <a:pt x="63170" y="8128"/>
                      <a:pt x="63170" y="8128"/>
                    </a:cubicBezTo>
                    <a:cubicBezTo>
                      <a:pt x="63414" y="7914"/>
                      <a:pt x="63902" y="7700"/>
                      <a:pt x="63902" y="7700"/>
                    </a:cubicBezTo>
                    <a:cubicBezTo>
                      <a:pt x="64146" y="7272"/>
                      <a:pt x="64146" y="7272"/>
                      <a:pt x="64146" y="7272"/>
                    </a:cubicBezTo>
                    <a:cubicBezTo>
                      <a:pt x="64146" y="7272"/>
                      <a:pt x="64390" y="7058"/>
                      <a:pt x="64634" y="7058"/>
                    </a:cubicBezTo>
                    <a:cubicBezTo>
                      <a:pt x="64878" y="7058"/>
                      <a:pt x="64878" y="7272"/>
                      <a:pt x="64878" y="7058"/>
                    </a:cubicBezTo>
                    <a:cubicBezTo>
                      <a:pt x="65121" y="7058"/>
                      <a:pt x="65121" y="6631"/>
                      <a:pt x="65121" y="6417"/>
                    </a:cubicBezTo>
                    <a:cubicBezTo>
                      <a:pt x="65121" y="5775"/>
                      <a:pt x="65121" y="5775"/>
                      <a:pt x="65121" y="5775"/>
                    </a:cubicBezTo>
                    <a:cubicBezTo>
                      <a:pt x="63902" y="5989"/>
                      <a:pt x="63902" y="5989"/>
                      <a:pt x="63902" y="5989"/>
                    </a:cubicBezTo>
                    <a:cubicBezTo>
                      <a:pt x="63902" y="5989"/>
                      <a:pt x="62682" y="5775"/>
                      <a:pt x="61951" y="5775"/>
                    </a:cubicBezTo>
                    <a:cubicBezTo>
                      <a:pt x="60975" y="5775"/>
                      <a:pt x="59024" y="5347"/>
                      <a:pt x="59024" y="5347"/>
                    </a:cubicBezTo>
                    <a:cubicBezTo>
                      <a:pt x="56585" y="4705"/>
                      <a:pt x="56585" y="4705"/>
                      <a:pt x="56585" y="4705"/>
                    </a:cubicBezTo>
                    <a:cubicBezTo>
                      <a:pt x="55121" y="4705"/>
                      <a:pt x="55121" y="4705"/>
                      <a:pt x="55121" y="4705"/>
                    </a:cubicBezTo>
                    <a:cubicBezTo>
                      <a:pt x="52926" y="4491"/>
                      <a:pt x="52926" y="4491"/>
                      <a:pt x="52926" y="4491"/>
                    </a:cubicBezTo>
                    <a:cubicBezTo>
                      <a:pt x="52926" y="4491"/>
                      <a:pt x="52682" y="4064"/>
                      <a:pt x="52439" y="3850"/>
                    </a:cubicBezTo>
                    <a:cubicBezTo>
                      <a:pt x="52439" y="3636"/>
                      <a:pt x="51707" y="3208"/>
                      <a:pt x="51707" y="3208"/>
                    </a:cubicBezTo>
                    <a:cubicBezTo>
                      <a:pt x="51707" y="2780"/>
                      <a:pt x="51707" y="2780"/>
                      <a:pt x="51707" y="2780"/>
                    </a:cubicBezTo>
                    <a:cubicBezTo>
                      <a:pt x="51219" y="1711"/>
                      <a:pt x="51219" y="1711"/>
                      <a:pt x="51219" y="1711"/>
                    </a:cubicBezTo>
                    <a:cubicBezTo>
                      <a:pt x="50731" y="855"/>
                      <a:pt x="50731" y="855"/>
                      <a:pt x="50731" y="855"/>
                    </a:cubicBezTo>
                    <a:cubicBezTo>
                      <a:pt x="51219" y="213"/>
                      <a:pt x="51219" y="213"/>
                      <a:pt x="51219" y="213"/>
                    </a:cubicBezTo>
                    <a:cubicBezTo>
                      <a:pt x="50731" y="0"/>
                      <a:pt x="50731" y="0"/>
                      <a:pt x="50731" y="0"/>
                    </a:cubicBezTo>
                    <a:cubicBezTo>
                      <a:pt x="50731" y="0"/>
                      <a:pt x="49756" y="213"/>
                      <a:pt x="49268" y="213"/>
                    </a:cubicBezTo>
                    <a:cubicBezTo>
                      <a:pt x="49024" y="427"/>
                      <a:pt x="47560" y="641"/>
                      <a:pt x="47560" y="641"/>
                    </a:cubicBezTo>
                    <a:cubicBezTo>
                      <a:pt x="47073" y="855"/>
                      <a:pt x="47073" y="855"/>
                      <a:pt x="47073" y="855"/>
                    </a:cubicBezTo>
                    <a:cubicBezTo>
                      <a:pt x="45121" y="855"/>
                      <a:pt x="45121" y="855"/>
                      <a:pt x="45121" y="855"/>
                    </a:cubicBezTo>
                    <a:cubicBezTo>
                      <a:pt x="43170" y="1069"/>
                      <a:pt x="43170" y="1069"/>
                      <a:pt x="43170" y="1069"/>
                    </a:cubicBezTo>
                    <a:cubicBezTo>
                      <a:pt x="42439" y="1497"/>
                      <a:pt x="42439" y="1497"/>
                      <a:pt x="42439" y="1497"/>
                    </a:cubicBezTo>
                    <a:cubicBezTo>
                      <a:pt x="40975" y="2139"/>
                      <a:pt x="40975" y="2139"/>
                      <a:pt x="40975" y="2139"/>
                    </a:cubicBezTo>
                    <a:cubicBezTo>
                      <a:pt x="40975" y="2994"/>
                      <a:pt x="40975" y="2994"/>
                      <a:pt x="40975" y="2994"/>
                    </a:cubicBezTo>
                    <a:cubicBezTo>
                      <a:pt x="40243" y="3850"/>
                      <a:pt x="40243" y="3850"/>
                      <a:pt x="40243" y="3850"/>
                    </a:cubicBezTo>
                    <a:cubicBezTo>
                      <a:pt x="39024" y="3850"/>
                      <a:pt x="39024" y="3850"/>
                      <a:pt x="39024" y="3850"/>
                    </a:cubicBezTo>
                    <a:cubicBezTo>
                      <a:pt x="37804" y="2994"/>
                      <a:pt x="37804" y="2994"/>
                      <a:pt x="37804" y="2994"/>
                    </a:cubicBezTo>
                    <a:cubicBezTo>
                      <a:pt x="37317" y="3422"/>
                      <a:pt x="37317" y="3422"/>
                      <a:pt x="37317" y="3422"/>
                    </a:cubicBezTo>
                    <a:cubicBezTo>
                      <a:pt x="36097" y="3208"/>
                      <a:pt x="36097" y="3208"/>
                      <a:pt x="36097" y="3208"/>
                    </a:cubicBezTo>
                    <a:cubicBezTo>
                      <a:pt x="35853" y="3208"/>
                      <a:pt x="35853" y="3208"/>
                      <a:pt x="35853" y="3208"/>
                    </a:cubicBezTo>
                    <a:cubicBezTo>
                      <a:pt x="35609" y="3208"/>
                      <a:pt x="35609" y="3208"/>
                      <a:pt x="35609" y="3208"/>
                    </a:cubicBezTo>
                    <a:cubicBezTo>
                      <a:pt x="35609" y="3208"/>
                      <a:pt x="35365" y="3422"/>
                      <a:pt x="35365" y="3422"/>
                    </a:cubicBezTo>
                    <a:cubicBezTo>
                      <a:pt x="35609" y="3850"/>
                      <a:pt x="35609" y="3850"/>
                      <a:pt x="35609" y="3850"/>
                    </a:cubicBezTo>
                    <a:cubicBezTo>
                      <a:pt x="35365" y="4064"/>
                      <a:pt x="35365" y="4064"/>
                      <a:pt x="35365" y="4064"/>
                    </a:cubicBezTo>
                    <a:cubicBezTo>
                      <a:pt x="35609" y="4491"/>
                      <a:pt x="35609" y="4491"/>
                      <a:pt x="35609" y="4491"/>
                    </a:cubicBezTo>
                    <a:cubicBezTo>
                      <a:pt x="35609" y="4491"/>
                      <a:pt x="35365" y="4705"/>
                      <a:pt x="35121" y="4919"/>
                    </a:cubicBezTo>
                    <a:cubicBezTo>
                      <a:pt x="34878" y="4919"/>
                      <a:pt x="35365" y="5347"/>
                      <a:pt x="35365" y="5347"/>
                    </a:cubicBezTo>
                    <a:cubicBezTo>
                      <a:pt x="35365" y="5347"/>
                      <a:pt x="35609" y="5347"/>
                      <a:pt x="36097" y="5561"/>
                    </a:cubicBezTo>
                    <a:cubicBezTo>
                      <a:pt x="36341" y="5775"/>
                      <a:pt x="36097" y="5775"/>
                      <a:pt x="36097" y="5775"/>
                    </a:cubicBezTo>
                    <a:cubicBezTo>
                      <a:pt x="36097" y="5989"/>
                      <a:pt x="36097" y="6203"/>
                      <a:pt x="35853" y="6203"/>
                    </a:cubicBezTo>
                    <a:cubicBezTo>
                      <a:pt x="35853" y="6417"/>
                      <a:pt x="35853" y="6417"/>
                      <a:pt x="35853" y="6417"/>
                    </a:cubicBezTo>
                    <a:cubicBezTo>
                      <a:pt x="35609" y="6417"/>
                      <a:pt x="35609" y="6417"/>
                      <a:pt x="35609" y="6417"/>
                    </a:cubicBezTo>
                    <a:cubicBezTo>
                      <a:pt x="35609" y="6417"/>
                      <a:pt x="34878" y="6631"/>
                      <a:pt x="34878" y="6417"/>
                    </a:cubicBezTo>
                    <a:cubicBezTo>
                      <a:pt x="34634" y="6417"/>
                      <a:pt x="34878" y="6417"/>
                      <a:pt x="34878" y="6417"/>
                    </a:cubicBezTo>
                    <a:cubicBezTo>
                      <a:pt x="34634" y="6417"/>
                      <a:pt x="34634" y="6417"/>
                      <a:pt x="34634" y="6417"/>
                    </a:cubicBezTo>
                    <a:cubicBezTo>
                      <a:pt x="34634" y="6417"/>
                      <a:pt x="33902" y="5989"/>
                      <a:pt x="33902" y="5989"/>
                    </a:cubicBezTo>
                    <a:cubicBezTo>
                      <a:pt x="33902" y="5775"/>
                      <a:pt x="33902" y="5775"/>
                      <a:pt x="33902" y="5775"/>
                    </a:cubicBezTo>
                    <a:cubicBezTo>
                      <a:pt x="33902" y="5775"/>
                      <a:pt x="33658" y="5561"/>
                      <a:pt x="33658" y="5561"/>
                    </a:cubicBezTo>
                    <a:cubicBezTo>
                      <a:pt x="33414" y="5561"/>
                      <a:pt x="33414" y="5775"/>
                      <a:pt x="33414" y="5775"/>
                    </a:cubicBezTo>
                    <a:cubicBezTo>
                      <a:pt x="33170" y="5775"/>
                      <a:pt x="32926" y="5775"/>
                      <a:pt x="32682" y="5775"/>
                    </a:cubicBezTo>
                    <a:cubicBezTo>
                      <a:pt x="32682" y="5775"/>
                      <a:pt x="32682" y="5989"/>
                      <a:pt x="32439" y="5989"/>
                    </a:cubicBezTo>
                    <a:cubicBezTo>
                      <a:pt x="32439" y="6203"/>
                      <a:pt x="32439" y="6203"/>
                      <a:pt x="32439" y="6417"/>
                    </a:cubicBezTo>
                    <a:cubicBezTo>
                      <a:pt x="32195" y="6417"/>
                      <a:pt x="32195" y="6631"/>
                      <a:pt x="32195" y="6631"/>
                    </a:cubicBezTo>
                    <a:cubicBezTo>
                      <a:pt x="32195" y="6844"/>
                      <a:pt x="32195" y="6844"/>
                      <a:pt x="32195" y="6844"/>
                    </a:cubicBezTo>
                    <a:cubicBezTo>
                      <a:pt x="31951" y="7272"/>
                      <a:pt x="31951" y="7272"/>
                      <a:pt x="31951" y="7272"/>
                    </a:cubicBezTo>
                    <a:cubicBezTo>
                      <a:pt x="32195" y="7272"/>
                      <a:pt x="32195" y="7272"/>
                      <a:pt x="32195" y="7272"/>
                    </a:cubicBezTo>
                    <a:cubicBezTo>
                      <a:pt x="32195" y="7272"/>
                      <a:pt x="32195" y="7700"/>
                      <a:pt x="32195" y="7700"/>
                    </a:cubicBezTo>
                    <a:cubicBezTo>
                      <a:pt x="32195" y="7914"/>
                      <a:pt x="32195" y="7914"/>
                      <a:pt x="32195" y="7914"/>
                    </a:cubicBezTo>
                    <a:cubicBezTo>
                      <a:pt x="32439" y="8128"/>
                      <a:pt x="32682" y="7914"/>
                      <a:pt x="32682" y="7914"/>
                    </a:cubicBezTo>
                    <a:cubicBezTo>
                      <a:pt x="32682" y="7914"/>
                      <a:pt x="32926" y="8128"/>
                      <a:pt x="32926" y="8342"/>
                    </a:cubicBezTo>
                    <a:cubicBezTo>
                      <a:pt x="33170" y="8342"/>
                      <a:pt x="32926" y="8556"/>
                      <a:pt x="32926" y="8556"/>
                    </a:cubicBezTo>
                    <a:cubicBezTo>
                      <a:pt x="32926" y="8556"/>
                      <a:pt x="32682" y="8770"/>
                      <a:pt x="32682" y="8770"/>
                    </a:cubicBezTo>
                    <a:cubicBezTo>
                      <a:pt x="32439" y="8770"/>
                      <a:pt x="32439" y="8770"/>
                      <a:pt x="32682" y="8983"/>
                    </a:cubicBezTo>
                    <a:cubicBezTo>
                      <a:pt x="32682" y="9197"/>
                      <a:pt x="32926" y="9197"/>
                      <a:pt x="32926" y="9197"/>
                    </a:cubicBezTo>
                    <a:cubicBezTo>
                      <a:pt x="33170" y="9197"/>
                      <a:pt x="33170" y="9839"/>
                      <a:pt x="33170" y="9839"/>
                    </a:cubicBezTo>
                    <a:cubicBezTo>
                      <a:pt x="33170" y="10053"/>
                      <a:pt x="32926" y="10267"/>
                      <a:pt x="32926" y="10267"/>
                    </a:cubicBezTo>
                    <a:cubicBezTo>
                      <a:pt x="32926" y="10267"/>
                      <a:pt x="32926" y="10267"/>
                      <a:pt x="32926" y="10267"/>
                    </a:cubicBezTo>
                    <a:cubicBezTo>
                      <a:pt x="32682" y="10267"/>
                      <a:pt x="32682" y="10267"/>
                      <a:pt x="32682" y="10481"/>
                    </a:cubicBezTo>
                    <a:cubicBezTo>
                      <a:pt x="32682" y="10481"/>
                      <a:pt x="32195" y="10481"/>
                      <a:pt x="32195" y="10481"/>
                    </a:cubicBezTo>
                    <a:cubicBezTo>
                      <a:pt x="32195" y="10481"/>
                      <a:pt x="32439" y="10053"/>
                      <a:pt x="32195" y="10053"/>
                    </a:cubicBezTo>
                    <a:cubicBezTo>
                      <a:pt x="32195" y="9839"/>
                      <a:pt x="31951" y="9839"/>
                      <a:pt x="31707" y="9625"/>
                    </a:cubicBezTo>
                    <a:cubicBezTo>
                      <a:pt x="31463" y="9197"/>
                      <a:pt x="31707" y="9197"/>
                      <a:pt x="31707" y="9197"/>
                    </a:cubicBezTo>
                    <a:cubicBezTo>
                      <a:pt x="31707" y="9197"/>
                      <a:pt x="31707" y="9197"/>
                      <a:pt x="31463" y="8983"/>
                    </a:cubicBezTo>
                    <a:cubicBezTo>
                      <a:pt x="31463" y="8770"/>
                      <a:pt x="31463" y="8556"/>
                      <a:pt x="31463" y="8556"/>
                    </a:cubicBezTo>
                    <a:cubicBezTo>
                      <a:pt x="31463" y="8556"/>
                      <a:pt x="30975" y="8556"/>
                      <a:pt x="30731" y="8556"/>
                    </a:cubicBezTo>
                    <a:cubicBezTo>
                      <a:pt x="30243" y="8556"/>
                      <a:pt x="30487" y="8770"/>
                      <a:pt x="30487" y="8770"/>
                    </a:cubicBezTo>
                    <a:cubicBezTo>
                      <a:pt x="30000" y="8770"/>
                      <a:pt x="30000" y="8770"/>
                      <a:pt x="30000" y="8770"/>
                    </a:cubicBezTo>
                    <a:cubicBezTo>
                      <a:pt x="30000" y="8770"/>
                      <a:pt x="29756" y="8983"/>
                      <a:pt x="29756" y="8983"/>
                    </a:cubicBezTo>
                    <a:cubicBezTo>
                      <a:pt x="29512" y="9197"/>
                      <a:pt x="29512" y="8983"/>
                      <a:pt x="29268" y="8983"/>
                    </a:cubicBezTo>
                    <a:cubicBezTo>
                      <a:pt x="29268" y="8983"/>
                      <a:pt x="29024" y="8983"/>
                      <a:pt x="29024" y="8983"/>
                    </a:cubicBezTo>
                    <a:cubicBezTo>
                      <a:pt x="29024" y="8983"/>
                      <a:pt x="28780" y="9197"/>
                      <a:pt x="29024" y="9411"/>
                    </a:cubicBezTo>
                    <a:cubicBezTo>
                      <a:pt x="29024" y="9625"/>
                      <a:pt x="29024" y="9625"/>
                      <a:pt x="28780" y="9625"/>
                    </a:cubicBezTo>
                    <a:cubicBezTo>
                      <a:pt x="28780" y="9839"/>
                      <a:pt x="28292" y="9625"/>
                      <a:pt x="27804" y="9625"/>
                    </a:cubicBezTo>
                    <a:cubicBezTo>
                      <a:pt x="27073" y="9625"/>
                      <a:pt x="27560" y="9411"/>
                      <a:pt x="27317" y="9411"/>
                    </a:cubicBezTo>
                    <a:cubicBezTo>
                      <a:pt x="27317" y="9197"/>
                      <a:pt x="26829" y="9197"/>
                      <a:pt x="26829" y="8983"/>
                    </a:cubicBezTo>
                    <a:cubicBezTo>
                      <a:pt x="26829" y="8556"/>
                      <a:pt x="26829" y="8556"/>
                      <a:pt x="26829" y="8342"/>
                    </a:cubicBezTo>
                    <a:cubicBezTo>
                      <a:pt x="26829" y="8128"/>
                      <a:pt x="26585" y="7914"/>
                      <a:pt x="26585" y="7914"/>
                    </a:cubicBezTo>
                    <a:cubicBezTo>
                      <a:pt x="26341" y="7700"/>
                      <a:pt x="26585" y="7486"/>
                      <a:pt x="26829" y="7486"/>
                    </a:cubicBezTo>
                    <a:cubicBezTo>
                      <a:pt x="26829" y="7272"/>
                      <a:pt x="26585" y="7272"/>
                      <a:pt x="26585" y="7272"/>
                    </a:cubicBezTo>
                    <a:cubicBezTo>
                      <a:pt x="26097" y="7486"/>
                      <a:pt x="26097" y="7486"/>
                      <a:pt x="26097" y="7486"/>
                    </a:cubicBezTo>
                    <a:cubicBezTo>
                      <a:pt x="25853" y="7486"/>
                      <a:pt x="25853" y="7486"/>
                      <a:pt x="25853" y="7486"/>
                    </a:cubicBezTo>
                    <a:cubicBezTo>
                      <a:pt x="25853" y="7486"/>
                      <a:pt x="25609" y="7272"/>
                      <a:pt x="25365" y="7272"/>
                    </a:cubicBezTo>
                    <a:cubicBezTo>
                      <a:pt x="25365" y="7058"/>
                      <a:pt x="25121" y="7272"/>
                      <a:pt x="25121" y="7272"/>
                    </a:cubicBezTo>
                    <a:cubicBezTo>
                      <a:pt x="24634" y="7700"/>
                      <a:pt x="24634" y="7700"/>
                      <a:pt x="24634" y="7700"/>
                    </a:cubicBezTo>
                    <a:cubicBezTo>
                      <a:pt x="24634" y="7914"/>
                      <a:pt x="24634" y="7914"/>
                      <a:pt x="24634" y="7914"/>
                    </a:cubicBezTo>
                    <a:cubicBezTo>
                      <a:pt x="24878" y="8342"/>
                      <a:pt x="24878" y="8342"/>
                      <a:pt x="24878" y="8342"/>
                    </a:cubicBezTo>
                    <a:cubicBezTo>
                      <a:pt x="24878" y="8770"/>
                      <a:pt x="24878" y="8770"/>
                      <a:pt x="24878" y="8770"/>
                    </a:cubicBezTo>
                    <a:cubicBezTo>
                      <a:pt x="24878" y="8770"/>
                      <a:pt x="24878" y="8983"/>
                      <a:pt x="24878" y="9197"/>
                    </a:cubicBezTo>
                    <a:cubicBezTo>
                      <a:pt x="24878" y="9197"/>
                      <a:pt x="24878" y="9411"/>
                      <a:pt x="24878" y="9411"/>
                    </a:cubicBezTo>
                    <a:cubicBezTo>
                      <a:pt x="24878" y="9625"/>
                      <a:pt x="24878" y="9625"/>
                      <a:pt x="24878" y="9625"/>
                    </a:cubicBezTo>
                    <a:cubicBezTo>
                      <a:pt x="24878" y="9625"/>
                      <a:pt x="24634" y="9839"/>
                      <a:pt x="24634" y="10053"/>
                    </a:cubicBezTo>
                    <a:cubicBezTo>
                      <a:pt x="24634" y="10053"/>
                      <a:pt x="24634" y="10267"/>
                      <a:pt x="24634" y="10481"/>
                    </a:cubicBezTo>
                    <a:cubicBezTo>
                      <a:pt x="24390" y="10695"/>
                      <a:pt x="24390" y="10695"/>
                      <a:pt x="24390" y="10695"/>
                    </a:cubicBezTo>
                    <a:cubicBezTo>
                      <a:pt x="24390" y="10695"/>
                      <a:pt x="24146" y="10909"/>
                      <a:pt x="24146" y="11122"/>
                    </a:cubicBezTo>
                    <a:cubicBezTo>
                      <a:pt x="24146" y="11122"/>
                      <a:pt x="23658" y="11122"/>
                      <a:pt x="23658" y="11122"/>
                    </a:cubicBezTo>
                    <a:cubicBezTo>
                      <a:pt x="23658" y="11122"/>
                      <a:pt x="23414" y="11550"/>
                      <a:pt x="23170" y="11550"/>
                    </a:cubicBezTo>
                    <a:cubicBezTo>
                      <a:pt x="23170" y="11550"/>
                      <a:pt x="23170" y="11978"/>
                      <a:pt x="23170" y="12192"/>
                    </a:cubicBezTo>
                    <a:cubicBezTo>
                      <a:pt x="23170" y="12192"/>
                      <a:pt x="23170" y="12406"/>
                      <a:pt x="23170" y="12406"/>
                    </a:cubicBezTo>
                    <a:cubicBezTo>
                      <a:pt x="22682" y="12620"/>
                      <a:pt x="22682" y="12620"/>
                      <a:pt x="22682" y="12620"/>
                    </a:cubicBezTo>
                    <a:cubicBezTo>
                      <a:pt x="22682" y="12620"/>
                      <a:pt x="22926" y="13048"/>
                      <a:pt x="22926" y="13048"/>
                    </a:cubicBezTo>
                    <a:cubicBezTo>
                      <a:pt x="22926" y="13262"/>
                      <a:pt x="22682" y="13262"/>
                      <a:pt x="22682" y="13262"/>
                    </a:cubicBezTo>
                    <a:cubicBezTo>
                      <a:pt x="22439" y="13475"/>
                      <a:pt x="22682" y="13475"/>
                      <a:pt x="22682" y="13689"/>
                    </a:cubicBezTo>
                    <a:cubicBezTo>
                      <a:pt x="22439" y="13903"/>
                      <a:pt x="22682" y="13903"/>
                      <a:pt x="22682" y="13903"/>
                    </a:cubicBezTo>
                    <a:cubicBezTo>
                      <a:pt x="22682" y="14117"/>
                      <a:pt x="23414" y="14331"/>
                      <a:pt x="23414" y="14331"/>
                    </a:cubicBezTo>
                    <a:cubicBezTo>
                      <a:pt x="23414" y="14331"/>
                      <a:pt x="23414" y="14331"/>
                      <a:pt x="23170" y="14545"/>
                    </a:cubicBezTo>
                    <a:cubicBezTo>
                      <a:pt x="22682" y="14759"/>
                      <a:pt x="22926" y="15187"/>
                      <a:pt x="22926" y="15187"/>
                    </a:cubicBezTo>
                    <a:cubicBezTo>
                      <a:pt x="22682" y="15401"/>
                      <a:pt x="22682" y="15401"/>
                      <a:pt x="22682" y="15401"/>
                    </a:cubicBezTo>
                    <a:cubicBezTo>
                      <a:pt x="22682" y="15401"/>
                      <a:pt x="22439" y="15187"/>
                      <a:pt x="22195" y="15187"/>
                    </a:cubicBezTo>
                    <a:cubicBezTo>
                      <a:pt x="22195" y="15187"/>
                      <a:pt x="22195" y="15187"/>
                      <a:pt x="21707" y="15187"/>
                    </a:cubicBezTo>
                    <a:cubicBezTo>
                      <a:pt x="21219" y="15187"/>
                      <a:pt x="21707" y="14973"/>
                      <a:pt x="21707" y="14973"/>
                    </a:cubicBezTo>
                    <a:cubicBezTo>
                      <a:pt x="21707" y="14973"/>
                      <a:pt x="21707" y="14545"/>
                      <a:pt x="21707" y="14331"/>
                    </a:cubicBezTo>
                    <a:cubicBezTo>
                      <a:pt x="21707" y="14331"/>
                      <a:pt x="21707" y="14331"/>
                      <a:pt x="21707" y="14331"/>
                    </a:cubicBezTo>
                    <a:cubicBezTo>
                      <a:pt x="21707" y="14331"/>
                      <a:pt x="21707" y="14117"/>
                      <a:pt x="21463" y="13903"/>
                    </a:cubicBezTo>
                    <a:cubicBezTo>
                      <a:pt x="21463" y="13689"/>
                      <a:pt x="21219" y="13689"/>
                      <a:pt x="21219" y="13689"/>
                    </a:cubicBezTo>
                    <a:cubicBezTo>
                      <a:pt x="20487" y="13262"/>
                      <a:pt x="20487" y="13262"/>
                      <a:pt x="20487" y="13262"/>
                    </a:cubicBezTo>
                    <a:cubicBezTo>
                      <a:pt x="20487" y="13262"/>
                      <a:pt x="20731" y="12834"/>
                      <a:pt x="20975" y="12620"/>
                    </a:cubicBezTo>
                    <a:cubicBezTo>
                      <a:pt x="20975" y="12620"/>
                      <a:pt x="20975" y="12620"/>
                      <a:pt x="20975" y="12620"/>
                    </a:cubicBezTo>
                    <a:cubicBezTo>
                      <a:pt x="20975" y="12620"/>
                      <a:pt x="20975" y="12620"/>
                      <a:pt x="21219" y="12406"/>
                    </a:cubicBezTo>
                    <a:cubicBezTo>
                      <a:pt x="21219" y="12192"/>
                      <a:pt x="20975" y="12192"/>
                      <a:pt x="20975" y="12192"/>
                    </a:cubicBezTo>
                    <a:cubicBezTo>
                      <a:pt x="20731" y="12192"/>
                      <a:pt x="20731" y="12192"/>
                      <a:pt x="20731" y="12192"/>
                    </a:cubicBezTo>
                    <a:cubicBezTo>
                      <a:pt x="20487" y="11978"/>
                      <a:pt x="20487" y="11978"/>
                      <a:pt x="20487" y="11978"/>
                    </a:cubicBezTo>
                    <a:cubicBezTo>
                      <a:pt x="20487" y="11978"/>
                      <a:pt x="20000" y="12192"/>
                      <a:pt x="20000" y="11978"/>
                    </a:cubicBezTo>
                    <a:cubicBezTo>
                      <a:pt x="19756" y="11978"/>
                      <a:pt x="19268" y="11978"/>
                      <a:pt x="19268" y="11764"/>
                    </a:cubicBezTo>
                    <a:cubicBezTo>
                      <a:pt x="19268" y="11764"/>
                      <a:pt x="19024" y="11764"/>
                      <a:pt x="18780" y="11764"/>
                    </a:cubicBezTo>
                    <a:cubicBezTo>
                      <a:pt x="18780" y="11764"/>
                      <a:pt x="18536" y="11764"/>
                      <a:pt x="18536" y="11764"/>
                    </a:cubicBezTo>
                    <a:cubicBezTo>
                      <a:pt x="18292" y="11550"/>
                      <a:pt x="18048" y="11336"/>
                      <a:pt x="18048" y="11336"/>
                    </a:cubicBezTo>
                    <a:cubicBezTo>
                      <a:pt x="18048" y="11122"/>
                      <a:pt x="17804" y="10909"/>
                      <a:pt x="17804" y="10909"/>
                    </a:cubicBezTo>
                    <a:cubicBezTo>
                      <a:pt x="17560" y="10909"/>
                      <a:pt x="17560" y="10909"/>
                      <a:pt x="17560" y="10909"/>
                    </a:cubicBezTo>
                    <a:cubicBezTo>
                      <a:pt x="17560" y="10909"/>
                      <a:pt x="17317" y="10481"/>
                      <a:pt x="17073" y="10481"/>
                    </a:cubicBezTo>
                    <a:cubicBezTo>
                      <a:pt x="17073" y="10481"/>
                      <a:pt x="17073" y="10267"/>
                      <a:pt x="17073" y="10267"/>
                    </a:cubicBezTo>
                    <a:cubicBezTo>
                      <a:pt x="16829" y="10053"/>
                      <a:pt x="16829" y="10053"/>
                      <a:pt x="16829" y="10053"/>
                    </a:cubicBezTo>
                    <a:cubicBezTo>
                      <a:pt x="16829" y="10053"/>
                      <a:pt x="16829" y="9839"/>
                      <a:pt x="16829" y="9625"/>
                    </a:cubicBezTo>
                    <a:cubicBezTo>
                      <a:pt x="16829" y="9625"/>
                      <a:pt x="17073" y="9197"/>
                      <a:pt x="17073" y="9197"/>
                    </a:cubicBezTo>
                    <a:cubicBezTo>
                      <a:pt x="17073" y="9197"/>
                      <a:pt x="16829" y="8770"/>
                      <a:pt x="16829" y="8556"/>
                    </a:cubicBezTo>
                    <a:cubicBezTo>
                      <a:pt x="16829" y="8342"/>
                      <a:pt x="17073" y="7914"/>
                      <a:pt x="17073" y="7914"/>
                    </a:cubicBezTo>
                    <a:cubicBezTo>
                      <a:pt x="17073" y="7914"/>
                      <a:pt x="16097" y="8128"/>
                      <a:pt x="15853" y="8342"/>
                    </a:cubicBezTo>
                    <a:cubicBezTo>
                      <a:pt x="15609" y="8342"/>
                      <a:pt x="15609" y="8556"/>
                      <a:pt x="15609" y="8556"/>
                    </a:cubicBezTo>
                    <a:cubicBezTo>
                      <a:pt x="15609" y="8556"/>
                      <a:pt x="15609" y="8770"/>
                      <a:pt x="15609" y="8983"/>
                    </a:cubicBezTo>
                    <a:cubicBezTo>
                      <a:pt x="15365" y="8983"/>
                      <a:pt x="15365" y="8983"/>
                      <a:pt x="15365" y="8983"/>
                    </a:cubicBezTo>
                    <a:cubicBezTo>
                      <a:pt x="15365" y="8983"/>
                      <a:pt x="14878" y="9411"/>
                      <a:pt x="14634" y="9411"/>
                    </a:cubicBezTo>
                    <a:cubicBezTo>
                      <a:pt x="14634" y="9625"/>
                      <a:pt x="14634" y="9625"/>
                      <a:pt x="14390" y="9625"/>
                    </a:cubicBezTo>
                    <a:cubicBezTo>
                      <a:pt x="14146" y="9625"/>
                      <a:pt x="13902" y="9839"/>
                      <a:pt x="13902" y="9839"/>
                    </a:cubicBezTo>
                    <a:cubicBezTo>
                      <a:pt x="13658" y="10053"/>
                      <a:pt x="13658" y="10053"/>
                      <a:pt x="13658" y="10053"/>
                    </a:cubicBezTo>
                    <a:cubicBezTo>
                      <a:pt x="13902" y="10267"/>
                      <a:pt x="13902" y="10267"/>
                      <a:pt x="13902" y="10267"/>
                    </a:cubicBezTo>
                    <a:cubicBezTo>
                      <a:pt x="14146" y="10909"/>
                      <a:pt x="14146" y="10909"/>
                      <a:pt x="14146" y="10909"/>
                    </a:cubicBezTo>
                    <a:cubicBezTo>
                      <a:pt x="13902" y="11336"/>
                      <a:pt x="13902" y="11336"/>
                      <a:pt x="13902" y="11336"/>
                    </a:cubicBezTo>
                    <a:cubicBezTo>
                      <a:pt x="13902" y="11336"/>
                      <a:pt x="13902" y="11336"/>
                      <a:pt x="13902" y="11550"/>
                    </a:cubicBezTo>
                    <a:cubicBezTo>
                      <a:pt x="13658" y="11978"/>
                      <a:pt x="13658" y="11978"/>
                      <a:pt x="13658" y="11978"/>
                    </a:cubicBezTo>
                    <a:cubicBezTo>
                      <a:pt x="13414" y="12192"/>
                      <a:pt x="13414" y="12192"/>
                      <a:pt x="13414" y="12192"/>
                    </a:cubicBezTo>
                    <a:cubicBezTo>
                      <a:pt x="13170" y="12406"/>
                      <a:pt x="13170" y="12406"/>
                      <a:pt x="13170" y="12406"/>
                    </a:cubicBezTo>
                    <a:cubicBezTo>
                      <a:pt x="13170" y="12406"/>
                      <a:pt x="13170" y="12620"/>
                      <a:pt x="13170" y="12834"/>
                    </a:cubicBezTo>
                    <a:cubicBezTo>
                      <a:pt x="13170" y="12834"/>
                      <a:pt x="13170" y="13048"/>
                      <a:pt x="12926" y="13262"/>
                    </a:cubicBezTo>
                    <a:cubicBezTo>
                      <a:pt x="12682" y="13475"/>
                      <a:pt x="12682" y="13475"/>
                      <a:pt x="12682" y="13475"/>
                    </a:cubicBezTo>
                    <a:cubicBezTo>
                      <a:pt x="12682" y="13475"/>
                      <a:pt x="12439" y="13475"/>
                      <a:pt x="12195" y="13475"/>
                    </a:cubicBezTo>
                    <a:cubicBezTo>
                      <a:pt x="11951" y="13475"/>
                      <a:pt x="11951" y="13689"/>
                      <a:pt x="11707" y="13689"/>
                    </a:cubicBezTo>
                    <a:cubicBezTo>
                      <a:pt x="11219" y="13689"/>
                      <a:pt x="11463" y="13903"/>
                      <a:pt x="11463" y="14117"/>
                    </a:cubicBezTo>
                    <a:cubicBezTo>
                      <a:pt x="11463" y="14117"/>
                      <a:pt x="11463" y="14117"/>
                      <a:pt x="11463" y="14331"/>
                    </a:cubicBezTo>
                    <a:cubicBezTo>
                      <a:pt x="11219" y="14331"/>
                      <a:pt x="10731" y="14331"/>
                      <a:pt x="10731" y="14117"/>
                    </a:cubicBezTo>
                    <a:cubicBezTo>
                      <a:pt x="10487" y="14117"/>
                      <a:pt x="10487" y="14117"/>
                      <a:pt x="10243" y="14117"/>
                    </a:cubicBezTo>
                    <a:cubicBezTo>
                      <a:pt x="10243" y="14331"/>
                      <a:pt x="10000" y="13903"/>
                      <a:pt x="10000" y="13903"/>
                    </a:cubicBezTo>
                    <a:cubicBezTo>
                      <a:pt x="10000" y="13903"/>
                      <a:pt x="9756" y="13689"/>
                      <a:pt x="9756" y="13689"/>
                    </a:cubicBezTo>
                    <a:cubicBezTo>
                      <a:pt x="9756" y="13475"/>
                      <a:pt x="9268" y="13689"/>
                      <a:pt x="9268" y="13689"/>
                    </a:cubicBezTo>
                    <a:cubicBezTo>
                      <a:pt x="9024" y="13475"/>
                      <a:pt x="8536" y="13475"/>
                      <a:pt x="8536" y="13475"/>
                    </a:cubicBezTo>
                    <a:cubicBezTo>
                      <a:pt x="8292" y="13475"/>
                      <a:pt x="8536" y="13689"/>
                      <a:pt x="8536" y="13689"/>
                    </a:cubicBezTo>
                    <a:cubicBezTo>
                      <a:pt x="8536" y="13689"/>
                      <a:pt x="8292" y="13689"/>
                      <a:pt x="8048" y="13689"/>
                    </a:cubicBezTo>
                    <a:cubicBezTo>
                      <a:pt x="7804" y="13689"/>
                      <a:pt x="7804" y="13903"/>
                      <a:pt x="7804" y="13903"/>
                    </a:cubicBezTo>
                    <a:cubicBezTo>
                      <a:pt x="7804" y="14331"/>
                      <a:pt x="7804" y="14331"/>
                      <a:pt x="7804" y="14331"/>
                    </a:cubicBezTo>
                    <a:cubicBezTo>
                      <a:pt x="7804" y="14331"/>
                      <a:pt x="7073" y="14331"/>
                      <a:pt x="6829" y="14331"/>
                    </a:cubicBezTo>
                    <a:cubicBezTo>
                      <a:pt x="6585" y="14331"/>
                      <a:pt x="6341" y="14117"/>
                      <a:pt x="6097" y="14117"/>
                    </a:cubicBezTo>
                    <a:cubicBezTo>
                      <a:pt x="5853" y="14117"/>
                      <a:pt x="5609" y="14331"/>
                      <a:pt x="5609" y="14331"/>
                    </a:cubicBezTo>
                    <a:cubicBezTo>
                      <a:pt x="5609" y="14331"/>
                      <a:pt x="5121" y="14545"/>
                      <a:pt x="5121" y="14545"/>
                    </a:cubicBezTo>
                    <a:cubicBezTo>
                      <a:pt x="5121" y="14545"/>
                      <a:pt x="4878" y="14759"/>
                      <a:pt x="4634" y="14759"/>
                    </a:cubicBezTo>
                    <a:cubicBezTo>
                      <a:pt x="4390" y="14759"/>
                      <a:pt x="4390" y="14545"/>
                      <a:pt x="4390" y="14545"/>
                    </a:cubicBezTo>
                    <a:cubicBezTo>
                      <a:pt x="4390" y="14545"/>
                      <a:pt x="3902" y="14117"/>
                      <a:pt x="3902" y="14117"/>
                    </a:cubicBezTo>
                    <a:cubicBezTo>
                      <a:pt x="3902" y="14117"/>
                      <a:pt x="3902" y="14117"/>
                      <a:pt x="3902" y="14117"/>
                    </a:cubicBezTo>
                    <a:cubicBezTo>
                      <a:pt x="2926" y="14545"/>
                      <a:pt x="2926" y="14545"/>
                      <a:pt x="2926" y="14545"/>
                    </a:cubicBezTo>
                    <a:cubicBezTo>
                      <a:pt x="1707" y="15401"/>
                      <a:pt x="1707" y="15401"/>
                      <a:pt x="1707" y="15401"/>
                    </a:cubicBezTo>
                    <a:cubicBezTo>
                      <a:pt x="1707" y="16470"/>
                      <a:pt x="1707" y="16470"/>
                      <a:pt x="1707" y="16470"/>
                    </a:cubicBezTo>
                    <a:cubicBezTo>
                      <a:pt x="2682" y="16898"/>
                      <a:pt x="2195" y="17326"/>
                      <a:pt x="4390" y="18181"/>
                    </a:cubicBezTo>
                    <a:cubicBezTo>
                      <a:pt x="4634" y="18181"/>
                      <a:pt x="5121" y="19251"/>
                      <a:pt x="5121" y="19251"/>
                    </a:cubicBezTo>
                    <a:cubicBezTo>
                      <a:pt x="5121" y="19465"/>
                      <a:pt x="4634" y="21176"/>
                      <a:pt x="4390" y="21390"/>
                    </a:cubicBezTo>
                    <a:cubicBezTo>
                      <a:pt x="3902" y="21604"/>
                      <a:pt x="3414" y="22459"/>
                      <a:pt x="3414" y="22459"/>
                    </a:cubicBezTo>
                    <a:cubicBezTo>
                      <a:pt x="3414" y="22459"/>
                      <a:pt x="2439" y="23315"/>
                      <a:pt x="2195" y="23315"/>
                    </a:cubicBezTo>
                    <a:cubicBezTo>
                      <a:pt x="1951" y="23315"/>
                      <a:pt x="1219" y="23529"/>
                      <a:pt x="975" y="23529"/>
                    </a:cubicBezTo>
                    <a:cubicBezTo>
                      <a:pt x="975" y="23529"/>
                      <a:pt x="0" y="23529"/>
                      <a:pt x="243" y="23743"/>
                    </a:cubicBezTo>
                    <a:cubicBezTo>
                      <a:pt x="243" y="23743"/>
                      <a:pt x="243" y="24171"/>
                      <a:pt x="243" y="24171"/>
                    </a:cubicBezTo>
                    <a:cubicBezTo>
                      <a:pt x="487" y="24385"/>
                      <a:pt x="1219" y="25240"/>
                      <a:pt x="1219" y="25240"/>
                    </a:cubicBezTo>
                    <a:cubicBezTo>
                      <a:pt x="2439" y="25882"/>
                      <a:pt x="2439" y="25882"/>
                      <a:pt x="2439" y="25882"/>
                    </a:cubicBezTo>
                    <a:cubicBezTo>
                      <a:pt x="3170" y="26524"/>
                      <a:pt x="3170" y="26524"/>
                      <a:pt x="3170" y="26524"/>
                    </a:cubicBezTo>
                    <a:cubicBezTo>
                      <a:pt x="3414" y="28663"/>
                      <a:pt x="3414" y="28663"/>
                      <a:pt x="3414" y="28663"/>
                    </a:cubicBezTo>
                    <a:cubicBezTo>
                      <a:pt x="2439" y="29946"/>
                      <a:pt x="2439" y="29946"/>
                      <a:pt x="2439" y="29946"/>
                    </a:cubicBezTo>
                    <a:cubicBezTo>
                      <a:pt x="1463" y="31016"/>
                      <a:pt x="1951" y="30374"/>
                      <a:pt x="2195" y="31871"/>
                    </a:cubicBezTo>
                    <a:cubicBezTo>
                      <a:pt x="2926" y="31871"/>
                      <a:pt x="2926" y="31871"/>
                      <a:pt x="2926" y="31871"/>
                    </a:cubicBezTo>
                    <a:cubicBezTo>
                      <a:pt x="4146" y="33582"/>
                      <a:pt x="4146" y="33582"/>
                      <a:pt x="4146" y="33582"/>
                    </a:cubicBezTo>
                    <a:cubicBezTo>
                      <a:pt x="6585" y="34438"/>
                      <a:pt x="6585" y="34438"/>
                      <a:pt x="6585" y="34438"/>
                    </a:cubicBezTo>
                    <a:cubicBezTo>
                      <a:pt x="8780" y="34438"/>
                      <a:pt x="8780" y="34438"/>
                      <a:pt x="8780" y="34438"/>
                    </a:cubicBezTo>
                    <a:cubicBezTo>
                      <a:pt x="9756" y="35080"/>
                      <a:pt x="9756" y="35080"/>
                      <a:pt x="9756" y="35080"/>
                    </a:cubicBezTo>
                    <a:cubicBezTo>
                      <a:pt x="9024" y="37433"/>
                      <a:pt x="9024" y="37433"/>
                      <a:pt x="9024" y="37433"/>
                    </a:cubicBezTo>
                    <a:cubicBezTo>
                      <a:pt x="7560" y="38502"/>
                      <a:pt x="7560" y="38502"/>
                      <a:pt x="7560" y="38502"/>
                    </a:cubicBezTo>
                    <a:cubicBezTo>
                      <a:pt x="7560" y="38502"/>
                      <a:pt x="7560" y="38502"/>
                      <a:pt x="7317" y="38502"/>
                    </a:cubicBezTo>
                    <a:cubicBezTo>
                      <a:pt x="7317" y="38502"/>
                      <a:pt x="7560" y="38716"/>
                      <a:pt x="8292" y="38930"/>
                    </a:cubicBezTo>
                    <a:cubicBezTo>
                      <a:pt x="8780" y="38930"/>
                      <a:pt x="8780" y="39358"/>
                      <a:pt x="9512" y="39144"/>
                    </a:cubicBezTo>
                    <a:cubicBezTo>
                      <a:pt x="10243" y="38930"/>
                      <a:pt x="11219" y="38716"/>
                      <a:pt x="11463" y="38502"/>
                    </a:cubicBezTo>
                    <a:cubicBezTo>
                      <a:pt x="11707" y="38074"/>
                      <a:pt x="12195" y="37860"/>
                      <a:pt x="12439" y="37647"/>
                    </a:cubicBezTo>
                    <a:cubicBezTo>
                      <a:pt x="12682" y="37219"/>
                      <a:pt x="14146" y="35721"/>
                      <a:pt x="14390" y="35721"/>
                    </a:cubicBezTo>
                    <a:cubicBezTo>
                      <a:pt x="14390" y="35721"/>
                      <a:pt x="15853" y="34010"/>
                      <a:pt x="16097" y="33796"/>
                    </a:cubicBezTo>
                    <a:cubicBezTo>
                      <a:pt x="16341" y="33582"/>
                      <a:pt x="18292" y="32299"/>
                      <a:pt x="18292" y="32299"/>
                    </a:cubicBezTo>
                    <a:cubicBezTo>
                      <a:pt x="20975" y="31443"/>
                      <a:pt x="20975" y="31443"/>
                      <a:pt x="20975" y="31443"/>
                    </a:cubicBezTo>
                    <a:cubicBezTo>
                      <a:pt x="20975" y="31443"/>
                      <a:pt x="22195" y="32513"/>
                      <a:pt x="22439" y="32727"/>
                    </a:cubicBezTo>
                    <a:cubicBezTo>
                      <a:pt x="22682" y="32727"/>
                      <a:pt x="25365" y="33796"/>
                      <a:pt x="25365" y="33796"/>
                    </a:cubicBezTo>
                    <a:cubicBezTo>
                      <a:pt x="25365" y="33796"/>
                      <a:pt x="27073" y="34438"/>
                      <a:pt x="27317" y="34652"/>
                    </a:cubicBezTo>
                    <a:cubicBezTo>
                      <a:pt x="27317" y="34866"/>
                      <a:pt x="28780" y="35935"/>
                      <a:pt x="28780" y="35935"/>
                    </a:cubicBezTo>
                    <a:cubicBezTo>
                      <a:pt x="29756" y="36363"/>
                      <a:pt x="29756" y="36363"/>
                      <a:pt x="29756" y="36363"/>
                    </a:cubicBezTo>
                    <a:cubicBezTo>
                      <a:pt x="30487" y="35721"/>
                      <a:pt x="30487" y="35721"/>
                      <a:pt x="30487" y="35721"/>
                    </a:cubicBezTo>
                    <a:cubicBezTo>
                      <a:pt x="31463" y="36149"/>
                      <a:pt x="31463" y="36149"/>
                      <a:pt x="31463" y="36149"/>
                    </a:cubicBezTo>
                    <a:cubicBezTo>
                      <a:pt x="33170" y="37005"/>
                      <a:pt x="33170" y="37005"/>
                      <a:pt x="33170" y="37005"/>
                    </a:cubicBezTo>
                    <a:cubicBezTo>
                      <a:pt x="33902" y="38288"/>
                      <a:pt x="33902" y="38288"/>
                      <a:pt x="33902" y="38288"/>
                    </a:cubicBezTo>
                    <a:cubicBezTo>
                      <a:pt x="33902" y="38288"/>
                      <a:pt x="34390" y="40000"/>
                      <a:pt x="34390" y="40641"/>
                    </a:cubicBezTo>
                    <a:cubicBezTo>
                      <a:pt x="34390" y="41283"/>
                      <a:pt x="34634" y="42352"/>
                      <a:pt x="34634" y="42352"/>
                    </a:cubicBezTo>
                    <a:cubicBezTo>
                      <a:pt x="36829" y="43208"/>
                      <a:pt x="36829" y="43208"/>
                      <a:pt x="36829" y="43208"/>
                    </a:cubicBezTo>
                    <a:cubicBezTo>
                      <a:pt x="36829" y="43208"/>
                      <a:pt x="36829" y="45133"/>
                      <a:pt x="36829" y="45347"/>
                    </a:cubicBezTo>
                    <a:cubicBezTo>
                      <a:pt x="36829" y="45775"/>
                      <a:pt x="37073" y="46417"/>
                      <a:pt x="37073" y="47058"/>
                    </a:cubicBezTo>
                    <a:cubicBezTo>
                      <a:pt x="37073" y="47700"/>
                      <a:pt x="37073" y="48342"/>
                      <a:pt x="37073" y="48342"/>
                    </a:cubicBezTo>
                    <a:cubicBezTo>
                      <a:pt x="38048" y="48983"/>
                      <a:pt x="38048" y="48983"/>
                      <a:pt x="38048" y="48983"/>
                    </a:cubicBezTo>
                    <a:cubicBezTo>
                      <a:pt x="39268" y="49625"/>
                      <a:pt x="39268" y="49625"/>
                      <a:pt x="39268" y="49625"/>
                    </a:cubicBezTo>
                    <a:cubicBezTo>
                      <a:pt x="39512" y="50695"/>
                      <a:pt x="39512" y="50695"/>
                      <a:pt x="39512" y="50695"/>
                    </a:cubicBezTo>
                    <a:cubicBezTo>
                      <a:pt x="41463" y="51336"/>
                      <a:pt x="41463" y="51336"/>
                      <a:pt x="41463" y="51336"/>
                    </a:cubicBezTo>
                    <a:cubicBezTo>
                      <a:pt x="41951" y="52620"/>
                      <a:pt x="41951" y="52620"/>
                      <a:pt x="41951" y="52620"/>
                    </a:cubicBezTo>
                    <a:cubicBezTo>
                      <a:pt x="43170" y="53689"/>
                      <a:pt x="43170" y="53689"/>
                      <a:pt x="43170" y="53689"/>
                    </a:cubicBezTo>
                    <a:cubicBezTo>
                      <a:pt x="43170" y="54545"/>
                      <a:pt x="43170" y="54545"/>
                      <a:pt x="43170" y="54545"/>
                    </a:cubicBezTo>
                    <a:cubicBezTo>
                      <a:pt x="43170" y="54545"/>
                      <a:pt x="43170" y="54973"/>
                      <a:pt x="43658" y="54973"/>
                    </a:cubicBezTo>
                    <a:cubicBezTo>
                      <a:pt x="44146" y="54973"/>
                      <a:pt x="45853" y="54759"/>
                      <a:pt x="45853" y="54759"/>
                    </a:cubicBezTo>
                    <a:cubicBezTo>
                      <a:pt x="47560" y="56042"/>
                      <a:pt x="47560" y="56042"/>
                      <a:pt x="47560" y="56042"/>
                    </a:cubicBezTo>
                    <a:cubicBezTo>
                      <a:pt x="49512" y="57540"/>
                      <a:pt x="49512" y="57540"/>
                      <a:pt x="49512" y="57540"/>
                    </a:cubicBezTo>
                    <a:cubicBezTo>
                      <a:pt x="50487" y="59037"/>
                      <a:pt x="50487" y="59037"/>
                      <a:pt x="50487" y="59037"/>
                    </a:cubicBezTo>
                    <a:cubicBezTo>
                      <a:pt x="51951" y="59465"/>
                      <a:pt x="51951" y="59465"/>
                      <a:pt x="51951" y="59465"/>
                    </a:cubicBezTo>
                    <a:cubicBezTo>
                      <a:pt x="53902" y="60534"/>
                      <a:pt x="53902" y="60534"/>
                      <a:pt x="53902" y="60534"/>
                    </a:cubicBezTo>
                    <a:cubicBezTo>
                      <a:pt x="54634" y="62032"/>
                      <a:pt x="54634" y="62032"/>
                      <a:pt x="54634" y="62032"/>
                    </a:cubicBezTo>
                    <a:cubicBezTo>
                      <a:pt x="56341" y="63529"/>
                      <a:pt x="56341" y="63529"/>
                      <a:pt x="56341" y="63529"/>
                    </a:cubicBezTo>
                    <a:cubicBezTo>
                      <a:pt x="57317" y="63957"/>
                      <a:pt x="57317" y="63957"/>
                      <a:pt x="57317" y="63957"/>
                    </a:cubicBezTo>
                    <a:cubicBezTo>
                      <a:pt x="57804" y="64812"/>
                      <a:pt x="57804" y="64812"/>
                      <a:pt x="57804" y="64812"/>
                    </a:cubicBezTo>
                    <a:cubicBezTo>
                      <a:pt x="58780" y="65240"/>
                      <a:pt x="58780" y="65240"/>
                      <a:pt x="58780" y="65240"/>
                    </a:cubicBezTo>
                    <a:cubicBezTo>
                      <a:pt x="59756" y="65454"/>
                      <a:pt x="59756" y="65454"/>
                      <a:pt x="59756" y="65454"/>
                    </a:cubicBezTo>
                    <a:cubicBezTo>
                      <a:pt x="61219" y="65668"/>
                      <a:pt x="61219" y="65668"/>
                      <a:pt x="61219" y="65668"/>
                    </a:cubicBezTo>
                    <a:cubicBezTo>
                      <a:pt x="62195" y="66524"/>
                      <a:pt x="62195" y="66524"/>
                      <a:pt x="62195" y="66524"/>
                    </a:cubicBezTo>
                    <a:cubicBezTo>
                      <a:pt x="62195" y="66524"/>
                      <a:pt x="62682" y="66951"/>
                      <a:pt x="62682" y="67165"/>
                    </a:cubicBezTo>
                    <a:cubicBezTo>
                      <a:pt x="62682" y="67593"/>
                      <a:pt x="62195" y="67807"/>
                      <a:pt x="62926" y="67807"/>
                    </a:cubicBezTo>
                    <a:cubicBezTo>
                      <a:pt x="63658" y="67807"/>
                      <a:pt x="64390" y="67593"/>
                      <a:pt x="64390" y="67593"/>
                    </a:cubicBezTo>
                    <a:cubicBezTo>
                      <a:pt x="65853" y="67379"/>
                      <a:pt x="65853" y="67379"/>
                      <a:pt x="65853" y="67379"/>
                    </a:cubicBezTo>
                    <a:cubicBezTo>
                      <a:pt x="66829" y="67379"/>
                      <a:pt x="66829" y="67379"/>
                      <a:pt x="66829" y="67379"/>
                    </a:cubicBezTo>
                    <a:cubicBezTo>
                      <a:pt x="67804" y="67379"/>
                      <a:pt x="67804" y="67379"/>
                      <a:pt x="67804" y="67379"/>
                    </a:cubicBezTo>
                    <a:cubicBezTo>
                      <a:pt x="69512" y="67165"/>
                      <a:pt x="69512" y="67165"/>
                      <a:pt x="69512" y="67165"/>
                    </a:cubicBezTo>
                    <a:cubicBezTo>
                      <a:pt x="70487" y="67807"/>
                      <a:pt x="70487" y="67807"/>
                      <a:pt x="70487" y="67807"/>
                    </a:cubicBezTo>
                    <a:cubicBezTo>
                      <a:pt x="73170" y="70588"/>
                      <a:pt x="73170" y="70588"/>
                      <a:pt x="73170" y="70588"/>
                    </a:cubicBezTo>
                    <a:cubicBezTo>
                      <a:pt x="73170" y="70588"/>
                      <a:pt x="73902" y="71657"/>
                      <a:pt x="73902" y="72085"/>
                    </a:cubicBezTo>
                    <a:cubicBezTo>
                      <a:pt x="73902" y="72299"/>
                      <a:pt x="74878" y="72085"/>
                      <a:pt x="75121" y="72085"/>
                    </a:cubicBezTo>
                    <a:cubicBezTo>
                      <a:pt x="75365" y="72085"/>
                      <a:pt x="77317" y="72085"/>
                      <a:pt x="77317" y="72085"/>
                    </a:cubicBezTo>
                    <a:cubicBezTo>
                      <a:pt x="78780" y="72941"/>
                      <a:pt x="78780" y="72941"/>
                      <a:pt x="78780" y="72941"/>
                    </a:cubicBezTo>
                    <a:cubicBezTo>
                      <a:pt x="77804" y="74010"/>
                      <a:pt x="77804" y="74010"/>
                      <a:pt x="77804" y="74010"/>
                    </a:cubicBezTo>
                    <a:cubicBezTo>
                      <a:pt x="79268" y="74652"/>
                      <a:pt x="79268" y="74652"/>
                      <a:pt x="79268" y="74652"/>
                    </a:cubicBezTo>
                    <a:cubicBezTo>
                      <a:pt x="80000" y="73796"/>
                      <a:pt x="80000" y="73796"/>
                      <a:pt x="80000" y="73796"/>
                    </a:cubicBezTo>
                    <a:cubicBezTo>
                      <a:pt x="81463" y="74010"/>
                      <a:pt x="81463" y="74010"/>
                      <a:pt x="81463" y="74010"/>
                    </a:cubicBezTo>
                    <a:cubicBezTo>
                      <a:pt x="82682" y="74866"/>
                      <a:pt x="82682" y="74866"/>
                      <a:pt x="82682" y="74866"/>
                    </a:cubicBezTo>
                    <a:cubicBezTo>
                      <a:pt x="82926" y="75508"/>
                      <a:pt x="82926" y="75508"/>
                      <a:pt x="82926" y="75508"/>
                    </a:cubicBezTo>
                    <a:cubicBezTo>
                      <a:pt x="83658" y="75935"/>
                      <a:pt x="83658" y="75935"/>
                      <a:pt x="83658" y="75935"/>
                    </a:cubicBezTo>
                    <a:cubicBezTo>
                      <a:pt x="83414" y="77005"/>
                      <a:pt x="83414" y="77005"/>
                      <a:pt x="83414" y="77005"/>
                    </a:cubicBezTo>
                    <a:cubicBezTo>
                      <a:pt x="83414" y="77647"/>
                      <a:pt x="83414" y="77647"/>
                      <a:pt x="83414" y="77647"/>
                    </a:cubicBezTo>
                    <a:cubicBezTo>
                      <a:pt x="83902" y="78502"/>
                      <a:pt x="83902" y="78502"/>
                      <a:pt x="83902" y="78502"/>
                    </a:cubicBezTo>
                    <a:cubicBezTo>
                      <a:pt x="85121" y="78930"/>
                      <a:pt x="85121" y="78930"/>
                      <a:pt x="85121" y="78930"/>
                    </a:cubicBezTo>
                    <a:cubicBezTo>
                      <a:pt x="86341" y="79572"/>
                      <a:pt x="86341" y="79572"/>
                      <a:pt x="86341" y="79572"/>
                    </a:cubicBezTo>
                    <a:cubicBezTo>
                      <a:pt x="87073" y="80000"/>
                      <a:pt x="87073" y="80000"/>
                      <a:pt x="87073" y="80000"/>
                    </a:cubicBezTo>
                    <a:cubicBezTo>
                      <a:pt x="88048" y="80000"/>
                      <a:pt x="88048" y="80000"/>
                      <a:pt x="88048" y="80000"/>
                    </a:cubicBezTo>
                    <a:cubicBezTo>
                      <a:pt x="89512" y="79786"/>
                      <a:pt x="89512" y="79786"/>
                      <a:pt x="89512" y="79786"/>
                    </a:cubicBezTo>
                    <a:cubicBezTo>
                      <a:pt x="91219" y="80000"/>
                      <a:pt x="91219" y="80000"/>
                      <a:pt x="91219" y="80000"/>
                    </a:cubicBezTo>
                    <a:cubicBezTo>
                      <a:pt x="92682" y="82139"/>
                      <a:pt x="92682" y="82139"/>
                      <a:pt x="92682" y="82139"/>
                    </a:cubicBezTo>
                    <a:cubicBezTo>
                      <a:pt x="93414" y="84064"/>
                      <a:pt x="93414" y="84064"/>
                      <a:pt x="93414" y="84064"/>
                    </a:cubicBezTo>
                    <a:cubicBezTo>
                      <a:pt x="94390" y="85775"/>
                      <a:pt x="94390" y="85775"/>
                      <a:pt x="94390" y="85775"/>
                    </a:cubicBezTo>
                    <a:cubicBezTo>
                      <a:pt x="95121" y="86844"/>
                      <a:pt x="95121" y="86844"/>
                      <a:pt x="95121" y="86844"/>
                    </a:cubicBezTo>
                    <a:cubicBezTo>
                      <a:pt x="95609" y="88556"/>
                      <a:pt x="95609" y="88556"/>
                      <a:pt x="95609" y="88556"/>
                    </a:cubicBezTo>
                    <a:cubicBezTo>
                      <a:pt x="96341" y="89411"/>
                      <a:pt x="96341" y="89411"/>
                      <a:pt x="96341" y="89411"/>
                    </a:cubicBezTo>
                    <a:cubicBezTo>
                      <a:pt x="97560" y="91550"/>
                      <a:pt x="97560" y="91550"/>
                      <a:pt x="97560" y="91550"/>
                    </a:cubicBezTo>
                    <a:cubicBezTo>
                      <a:pt x="98048" y="92406"/>
                      <a:pt x="98048" y="92406"/>
                      <a:pt x="98048" y="92406"/>
                    </a:cubicBezTo>
                    <a:cubicBezTo>
                      <a:pt x="97560" y="93475"/>
                      <a:pt x="97560" y="93475"/>
                      <a:pt x="97560" y="93475"/>
                    </a:cubicBezTo>
                    <a:cubicBezTo>
                      <a:pt x="97560" y="93475"/>
                      <a:pt x="97073" y="94545"/>
                      <a:pt x="96829" y="94545"/>
                    </a:cubicBezTo>
                    <a:cubicBezTo>
                      <a:pt x="96829" y="94759"/>
                      <a:pt x="96097" y="94973"/>
                      <a:pt x="95853" y="94973"/>
                    </a:cubicBezTo>
                    <a:cubicBezTo>
                      <a:pt x="95609" y="95187"/>
                      <a:pt x="95365" y="95187"/>
                      <a:pt x="95121" y="95401"/>
                    </a:cubicBezTo>
                    <a:cubicBezTo>
                      <a:pt x="94878" y="95614"/>
                      <a:pt x="94634" y="96256"/>
                      <a:pt x="94634" y="96256"/>
                    </a:cubicBezTo>
                    <a:cubicBezTo>
                      <a:pt x="95365" y="97540"/>
                      <a:pt x="95365" y="97540"/>
                      <a:pt x="95365" y="97540"/>
                    </a:cubicBezTo>
                    <a:cubicBezTo>
                      <a:pt x="95121" y="99037"/>
                      <a:pt x="95121" y="99037"/>
                      <a:pt x="95121" y="99037"/>
                    </a:cubicBezTo>
                    <a:cubicBezTo>
                      <a:pt x="94634" y="100320"/>
                      <a:pt x="94634" y="100320"/>
                      <a:pt x="94634" y="100320"/>
                    </a:cubicBezTo>
                    <a:close/>
                    <a:moveTo>
                      <a:pt x="13902" y="73796"/>
                    </a:moveTo>
                    <a:cubicBezTo>
                      <a:pt x="13902" y="73796"/>
                      <a:pt x="13902" y="73796"/>
                      <a:pt x="13902" y="73796"/>
                    </a:cubicBezTo>
                    <a:cubicBezTo>
                      <a:pt x="14634" y="71657"/>
                      <a:pt x="14634" y="71657"/>
                      <a:pt x="14634" y="71657"/>
                    </a:cubicBezTo>
                    <a:cubicBezTo>
                      <a:pt x="15609" y="70802"/>
                      <a:pt x="15609" y="70802"/>
                      <a:pt x="15609" y="70802"/>
                    </a:cubicBezTo>
                    <a:cubicBezTo>
                      <a:pt x="15365" y="71871"/>
                      <a:pt x="15365" y="71871"/>
                      <a:pt x="15365" y="71871"/>
                    </a:cubicBezTo>
                    <a:cubicBezTo>
                      <a:pt x="15121" y="73155"/>
                      <a:pt x="15121" y="73155"/>
                      <a:pt x="15121" y="73155"/>
                    </a:cubicBezTo>
                    <a:cubicBezTo>
                      <a:pt x="15121" y="73155"/>
                      <a:pt x="17073" y="73796"/>
                      <a:pt x="17317" y="73796"/>
                    </a:cubicBezTo>
                    <a:cubicBezTo>
                      <a:pt x="17560" y="73796"/>
                      <a:pt x="17804" y="73368"/>
                      <a:pt x="18292" y="73155"/>
                    </a:cubicBezTo>
                    <a:cubicBezTo>
                      <a:pt x="18536" y="72941"/>
                      <a:pt x="20243" y="72941"/>
                      <a:pt x="20243" y="72941"/>
                    </a:cubicBezTo>
                    <a:cubicBezTo>
                      <a:pt x="20243" y="72941"/>
                      <a:pt x="20487" y="72299"/>
                      <a:pt x="20731" y="71871"/>
                    </a:cubicBezTo>
                    <a:cubicBezTo>
                      <a:pt x="20975" y="71443"/>
                      <a:pt x="22195" y="70374"/>
                      <a:pt x="22439" y="70160"/>
                    </a:cubicBezTo>
                    <a:cubicBezTo>
                      <a:pt x="22682" y="70160"/>
                      <a:pt x="23170" y="69732"/>
                      <a:pt x="23414" y="69732"/>
                    </a:cubicBezTo>
                    <a:cubicBezTo>
                      <a:pt x="23658" y="69518"/>
                      <a:pt x="24878" y="69090"/>
                      <a:pt x="24878" y="69090"/>
                    </a:cubicBezTo>
                    <a:cubicBezTo>
                      <a:pt x="28048" y="70160"/>
                      <a:pt x="28048" y="70160"/>
                      <a:pt x="28048" y="70160"/>
                    </a:cubicBezTo>
                    <a:cubicBezTo>
                      <a:pt x="28536" y="71871"/>
                      <a:pt x="28536" y="71871"/>
                      <a:pt x="28536" y="71871"/>
                    </a:cubicBezTo>
                    <a:cubicBezTo>
                      <a:pt x="30243" y="74652"/>
                      <a:pt x="30243" y="74652"/>
                      <a:pt x="30243" y="74652"/>
                    </a:cubicBezTo>
                    <a:cubicBezTo>
                      <a:pt x="30731" y="75935"/>
                      <a:pt x="30731" y="75935"/>
                      <a:pt x="30731" y="75935"/>
                    </a:cubicBezTo>
                    <a:cubicBezTo>
                      <a:pt x="30731" y="75935"/>
                      <a:pt x="31463" y="76577"/>
                      <a:pt x="31219" y="77219"/>
                    </a:cubicBezTo>
                    <a:cubicBezTo>
                      <a:pt x="30975" y="78074"/>
                      <a:pt x="29512" y="80213"/>
                      <a:pt x="29512" y="80213"/>
                    </a:cubicBezTo>
                    <a:cubicBezTo>
                      <a:pt x="29512" y="81497"/>
                      <a:pt x="29512" y="81497"/>
                      <a:pt x="29512" y="81497"/>
                    </a:cubicBezTo>
                    <a:cubicBezTo>
                      <a:pt x="30487" y="83208"/>
                      <a:pt x="30487" y="83208"/>
                      <a:pt x="30487" y="83208"/>
                    </a:cubicBezTo>
                    <a:cubicBezTo>
                      <a:pt x="29024" y="86417"/>
                      <a:pt x="29024" y="86417"/>
                      <a:pt x="29024" y="86417"/>
                    </a:cubicBezTo>
                    <a:cubicBezTo>
                      <a:pt x="29756" y="88770"/>
                      <a:pt x="29756" y="88770"/>
                      <a:pt x="29756" y="88770"/>
                    </a:cubicBezTo>
                    <a:cubicBezTo>
                      <a:pt x="29268" y="91978"/>
                      <a:pt x="29268" y="91978"/>
                      <a:pt x="29268" y="91978"/>
                    </a:cubicBezTo>
                    <a:cubicBezTo>
                      <a:pt x="29024" y="93689"/>
                      <a:pt x="29024" y="93689"/>
                      <a:pt x="29024" y="93689"/>
                    </a:cubicBezTo>
                    <a:cubicBezTo>
                      <a:pt x="29024" y="93689"/>
                      <a:pt x="28048" y="94545"/>
                      <a:pt x="27560" y="94331"/>
                    </a:cubicBezTo>
                    <a:cubicBezTo>
                      <a:pt x="27073" y="94117"/>
                      <a:pt x="24634" y="92620"/>
                      <a:pt x="24634" y="92620"/>
                    </a:cubicBezTo>
                    <a:cubicBezTo>
                      <a:pt x="23658" y="92406"/>
                      <a:pt x="23658" y="92406"/>
                      <a:pt x="23658" y="92406"/>
                    </a:cubicBezTo>
                    <a:cubicBezTo>
                      <a:pt x="22926" y="93903"/>
                      <a:pt x="22926" y="93903"/>
                      <a:pt x="22926" y="93903"/>
                    </a:cubicBezTo>
                    <a:cubicBezTo>
                      <a:pt x="23170" y="94973"/>
                      <a:pt x="23170" y="94973"/>
                      <a:pt x="23170" y="94973"/>
                    </a:cubicBezTo>
                    <a:cubicBezTo>
                      <a:pt x="21951" y="96898"/>
                      <a:pt x="21951" y="96898"/>
                      <a:pt x="21951" y="96898"/>
                    </a:cubicBezTo>
                    <a:cubicBezTo>
                      <a:pt x="20731" y="96898"/>
                      <a:pt x="20731" y="96898"/>
                      <a:pt x="20731" y="96898"/>
                    </a:cubicBezTo>
                    <a:cubicBezTo>
                      <a:pt x="19268" y="96470"/>
                      <a:pt x="19268" y="96470"/>
                      <a:pt x="19268" y="96470"/>
                    </a:cubicBezTo>
                    <a:cubicBezTo>
                      <a:pt x="17804" y="94759"/>
                      <a:pt x="17804" y="94759"/>
                      <a:pt x="17804" y="94759"/>
                    </a:cubicBezTo>
                    <a:cubicBezTo>
                      <a:pt x="17804" y="94759"/>
                      <a:pt x="17804" y="95187"/>
                      <a:pt x="17317" y="95401"/>
                    </a:cubicBezTo>
                    <a:cubicBezTo>
                      <a:pt x="16829" y="95401"/>
                      <a:pt x="16097" y="95187"/>
                      <a:pt x="16097" y="95187"/>
                    </a:cubicBezTo>
                    <a:cubicBezTo>
                      <a:pt x="16585" y="93903"/>
                      <a:pt x="16585" y="93903"/>
                      <a:pt x="16585" y="93903"/>
                    </a:cubicBezTo>
                    <a:cubicBezTo>
                      <a:pt x="16097" y="92406"/>
                      <a:pt x="16097" y="92406"/>
                      <a:pt x="16097" y="92406"/>
                    </a:cubicBezTo>
                    <a:cubicBezTo>
                      <a:pt x="16585" y="90909"/>
                      <a:pt x="16585" y="90909"/>
                      <a:pt x="16585" y="90909"/>
                    </a:cubicBezTo>
                    <a:cubicBezTo>
                      <a:pt x="16585" y="88770"/>
                      <a:pt x="16585" y="88770"/>
                      <a:pt x="16585" y="88770"/>
                    </a:cubicBezTo>
                    <a:cubicBezTo>
                      <a:pt x="17073" y="87914"/>
                      <a:pt x="17073" y="87914"/>
                      <a:pt x="17073" y="87914"/>
                    </a:cubicBezTo>
                    <a:cubicBezTo>
                      <a:pt x="17317" y="86844"/>
                      <a:pt x="17317" y="86844"/>
                      <a:pt x="17317" y="86844"/>
                    </a:cubicBezTo>
                    <a:cubicBezTo>
                      <a:pt x="18048" y="85561"/>
                      <a:pt x="18048" y="85561"/>
                      <a:pt x="18048" y="85561"/>
                    </a:cubicBezTo>
                    <a:cubicBezTo>
                      <a:pt x="17804" y="84491"/>
                      <a:pt x="17804" y="84491"/>
                      <a:pt x="17804" y="84491"/>
                    </a:cubicBezTo>
                    <a:cubicBezTo>
                      <a:pt x="17317" y="84705"/>
                      <a:pt x="17317" y="84705"/>
                      <a:pt x="17317" y="84705"/>
                    </a:cubicBezTo>
                    <a:cubicBezTo>
                      <a:pt x="15853" y="83422"/>
                      <a:pt x="15853" y="83422"/>
                      <a:pt x="15853" y="83422"/>
                    </a:cubicBezTo>
                    <a:cubicBezTo>
                      <a:pt x="15853" y="83422"/>
                      <a:pt x="16341" y="82994"/>
                      <a:pt x="16829" y="82566"/>
                    </a:cubicBezTo>
                    <a:cubicBezTo>
                      <a:pt x="17317" y="82139"/>
                      <a:pt x="17317" y="81925"/>
                      <a:pt x="17317" y="81497"/>
                    </a:cubicBezTo>
                    <a:cubicBezTo>
                      <a:pt x="17317" y="81069"/>
                      <a:pt x="17073" y="80000"/>
                      <a:pt x="16829" y="80000"/>
                    </a:cubicBezTo>
                    <a:cubicBezTo>
                      <a:pt x="16585" y="79786"/>
                      <a:pt x="16097" y="79358"/>
                      <a:pt x="16097" y="79358"/>
                    </a:cubicBezTo>
                    <a:cubicBezTo>
                      <a:pt x="16097" y="78074"/>
                      <a:pt x="16097" y="78074"/>
                      <a:pt x="16097" y="78074"/>
                    </a:cubicBezTo>
                    <a:cubicBezTo>
                      <a:pt x="16097" y="78074"/>
                      <a:pt x="15853" y="77433"/>
                      <a:pt x="15609" y="77433"/>
                    </a:cubicBezTo>
                    <a:cubicBezTo>
                      <a:pt x="15121" y="77219"/>
                      <a:pt x="13902" y="76577"/>
                      <a:pt x="13902" y="76577"/>
                    </a:cubicBezTo>
                    <a:cubicBezTo>
                      <a:pt x="14146" y="75080"/>
                      <a:pt x="14146" y="75080"/>
                      <a:pt x="14146" y="75080"/>
                    </a:cubicBezTo>
                    <a:cubicBezTo>
                      <a:pt x="13658" y="74652"/>
                      <a:pt x="13658" y="74652"/>
                      <a:pt x="13658" y="74652"/>
                    </a:cubicBezTo>
                    <a:lnTo>
                      <a:pt x="13902" y="73796"/>
                    </a:lnTo>
                    <a:close/>
                  </a:path>
                </a:pathLst>
              </a:custGeom>
              <a:grpFill/>
              <a:ln w="3175" cap="flat" cmpd="sng">
                <a:solidFill>
                  <a:srgbClr val="FFFFFF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45713" tIns="22850" rIns="45713" bIns="22850" anchor="t" anchorCtr="0">
                <a:noAutofit/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7F7F7F"/>
                  </a:solidFill>
                  <a:effectLst/>
                  <a:uLnTx/>
                  <a:uFillTx/>
                  <a:latin typeface="Calibri" panose="020F0502020204030204" pitchFamily="34" charset="0"/>
                  <a:ea typeface="Source Sans Pro"/>
                  <a:cs typeface="Calibri" panose="020F0502020204030204" pitchFamily="34" charset="0"/>
                  <a:sym typeface="Source Sans Pro"/>
                </a:endParaRPr>
              </a:p>
            </p:txBody>
          </p:sp>
          <p:sp>
            <p:nvSpPr>
              <p:cNvPr id="188" name="Shape 2048">
                <a:extLst>
                  <a:ext uri="{FF2B5EF4-FFF2-40B4-BE49-F238E27FC236}">
                    <a16:creationId xmlns:a16="http://schemas.microsoft.com/office/drawing/2014/main" id="{D5C16A7D-D891-D745-9D6C-59E53B48AD80}"/>
                  </a:ext>
                </a:extLst>
              </p:cNvPr>
              <p:cNvSpPr/>
              <p:nvPr/>
            </p:nvSpPr>
            <p:spPr>
              <a:xfrm>
                <a:off x="5904410" y="2909082"/>
                <a:ext cx="841064" cy="58811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22439" y="27518"/>
                    </a:moveTo>
                    <a:cubicBezTo>
                      <a:pt x="22439" y="27518"/>
                      <a:pt x="22439" y="27518"/>
                      <a:pt x="22439" y="27518"/>
                    </a:cubicBezTo>
                    <a:cubicBezTo>
                      <a:pt x="21463" y="27969"/>
                      <a:pt x="21463" y="27969"/>
                      <a:pt x="21463" y="27969"/>
                    </a:cubicBezTo>
                    <a:cubicBezTo>
                      <a:pt x="20813" y="28872"/>
                      <a:pt x="20813" y="28872"/>
                      <a:pt x="20813" y="28872"/>
                    </a:cubicBezTo>
                    <a:cubicBezTo>
                      <a:pt x="20162" y="31578"/>
                      <a:pt x="20162" y="31578"/>
                      <a:pt x="20162" y="31578"/>
                    </a:cubicBezTo>
                    <a:cubicBezTo>
                      <a:pt x="20162" y="31578"/>
                      <a:pt x="20162" y="31578"/>
                      <a:pt x="20162" y="31578"/>
                    </a:cubicBezTo>
                    <a:cubicBezTo>
                      <a:pt x="19186" y="32932"/>
                      <a:pt x="19186" y="32932"/>
                      <a:pt x="19186" y="32932"/>
                    </a:cubicBezTo>
                    <a:cubicBezTo>
                      <a:pt x="19186" y="32932"/>
                      <a:pt x="19186" y="32932"/>
                      <a:pt x="19186" y="32932"/>
                    </a:cubicBezTo>
                    <a:cubicBezTo>
                      <a:pt x="18861" y="35187"/>
                      <a:pt x="18861" y="35187"/>
                      <a:pt x="18861" y="35187"/>
                    </a:cubicBezTo>
                    <a:cubicBezTo>
                      <a:pt x="18861" y="35187"/>
                      <a:pt x="19186" y="36992"/>
                      <a:pt x="19186" y="37443"/>
                    </a:cubicBezTo>
                    <a:cubicBezTo>
                      <a:pt x="19186" y="37443"/>
                      <a:pt x="19186" y="37443"/>
                      <a:pt x="19186" y="37443"/>
                    </a:cubicBezTo>
                    <a:cubicBezTo>
                      <a:pt x="19186" y="37443"/>
                      <a:pt x="19186" y="37443"/>
                      <a:pt x="19186" y="37443"/>
                    </a:cubicBezTo>
                    <a:cubicBezTo>
                      <a:pt x="19186" y="37443"/>
                      <a:pt x="19186" y="37443"/>
                      <a:pt x="19186" y="37443"/>
                    </a:cubicBezTo>
                    <a:cubicBezTo>
                      <a:pt x="19186" y="37443"/>
                      <a:pt x="19186" y="37443"/>
                      <a:pt x="19186" y="37443"/>
                    </a:cubicBezTo>
                    <a:cubicBezTo>
                      <a:pt x="19186" y="37443"/>
                      <a:pt x="19186" y="37443"/>
                      <a:pt x="19186" y="37443"/>
                    </a:cubicBezTo>
                    <a:cubicBezTo>
                      <a:pt x="19186" y="37443"/>
                      <a:pt x="19186" y="37443"/>
                      <a:pt x="19186" y="37443"/>
                    </a:cubicBezTo>
                    <a:cubicBezTo>
                      <a:pt x="19186" y="37443"/>
                      <a:pt x="19186" y="37443"/>
                      <a:pt x="19186" y="37443"/>
                    </a:cubicBezTo>
                    <a:cubicBezTo>
                      <a:pt x="19186" y="37443"/>
                      <a:pt x="19186" y="37443"/>
                      <a:pt x="19186" y="37443"/>
                    </a:cubicBezTo>
                    <a:cubicBezTo>
                      <a:pt x="19186" y="37443"/>
                      <a:pt x="19186" y="37443"/>
                      <a:pt x="19186" y="37443"/>
                    </a:cubicBezTo>
                    <a:cubicBezTo>
                      <a:pt x="19186" y="37443"/>
                      <a:pt x="19186" y="37443"/>
                      <a:pt x="19186" y="37443"/>
                    </a:cubicBezTo>
                    <a:cubicBezTo>
                      <a:pt x="19186" y="37443"/>
                      <a:pt x="19186" y="37443"/>
                      <a:pt x="19186" y="37443"/>
                    </a:cubicBezTo>
                    <a:cubicBezTo>
                      <a:pt x="19186" y="37443"/>
                      <a:pt x="19186" y="37443"/>
                      <a:pt x="19186" y="37443"/>
                    </a:cubicBezTo>
                    <a:cubicBezTo>
                      <a:pt x="18861" y="37894"/>
                      <a:pt x="18861" y="37894"/>
                      <a:pt x="18861" y="37894"/>
                    </a:cubicBezTo>
                    <a:cubicBezTo>
                      <a:pt x="18861" y="37894"/>
                      <a:pt x="18861" y="37894"/>
                      <a:pt x="18861" y="37894"/>
                    </a:cubicBezTo>
                    <a:cubicBezTo>
                      <a:pt x="18861" y="37894"/>
                      <a:pt x="18861" y="37894"/>
                      <a:pt x="18861" y="37894"/>
                    </a:cubicBezTo>
                    <a:cubicBezTo>
                      <a:pt x="18861" y="37894"/>
                      <a:pt x="18861" y="37894"/>
                      <a:pt x="18861" y="37894"/>
                    </a:cubicBezTo>
                    <a:cubicBezTo>
                      <a:pt x="18861" y="37894"/>
                      <a:pt x="18861" y="37894"/>
                      <a:pt x="18861" y="37894"/>
                    </a:cubicBezTo>
                    <a:cubicBezTo>
                      <a:pt x="18861" y="37894"/>
                      <a:pt x="18861" y="37894"/>
                      <a:pt x="18861" y="37894"/>
                    </a:cubicBezTo>
                    <a:cubicBezTo>
                      <a:pt x="18861" y="37894"/>
                      <a:pt x="18861" y="37894"/>
                      <a:pt x="18861" y="37894"/>
                    </a:cubicBezTo>
                    <a:cubicBezTo>
                      <a:pt x="18861" y="37894"/>
                      <a:pt x="18861" y="37894"/>
                      <a:pt x="18861" y="37894"/>
                    </a:cubicBezTo>
                    <a:cubicBezTo>
                      <a:pt x="18861" y="37894"/>
                      <a:pt x="18861" y="37894"/>
                      <a:pt x="18861" y="37894"/>
                    </a:cubicBezTo>
                    <a:cubicBezTo>
                      <a:pt x="18861" y="37894"/>
                      <a:pt x="18861" y="37894"/>
                      <a:pt x="18861" y="37894"/>
                    </a:cubicBezTo>
                    <a:cubicBezTo>
                      <a:pt x="18861" y="37894"/>
                      <a:pt x="18861" y="37894"/>
                      <a:pt x="18861" y="37894"/>
                    </a:cubicBezTo>
                    <a:cubicBezTo>
                      <a:pt x="18861" y="37894"/>
                      <a:pt x="18861" y="37894"/>
                      <a:pt x="18861" y="37894"/>
                    </a:cubicBezTo>
                    <a:cubicBezTo>
                      <a:pt x="18861" y="37894"/>
                      <a:pt x="18861" y="37894"/>
                      <a:pt x="18861" y="37894"/>
                    </a:cubicBezTo>
                    <a:cubicBezTo>
                      <a:pt x="18861" y="37894"/>
                      <a:pt x="18861" y="37894"/>
                      <a:pt x="18861" y="37894"/>
                    </a:cubicBezTo>
                    <a:cubicBezTo>
                      <a:pt x="18861" y="37894"/>
                      <a:pt x="18861" y="37894"/>
                      <a:pt x="18861" y="37894"/>
                    </a:cubicBezTo>
                    <a:cubicBezTo>
                      <a:pt x="18536" y="37894"/>
                      <a:pt x="18211" y="37894"/>
                      <a:pt x="18211" y="37894"/>
                    </a:cubicBezTo>
                    <a:cubicBezTo>
                      <a:pt x="18211" y="37894"/>
                      <a:pt x="18211" y="37894"/>
                      <a:pt x="18211" y="37894"/>
                    </a:cubicBezTo>
                    <a:cubicBezTo>
                      <a:pt x="18211" y="37894"/>
                      <a:pt x="18211" y="37894"/>
                      <a:pt x="18211" y="37894"/>
                    </a:cubicBezTo>
                    <a:cubicBezTo>
                      <a:pt x="18211" y="37894"/>
                      <a:pt x="18211" y="37894"/>
                      <a:pt x="18211" y="37894"/>
                    </a:cubicBezTo>
                    <a:cubicBezTo>
                      <a:pt x="18211" y="37894"/>
                      <a:pt x="18211" y="37894"/>
                      <a:pt x="18211" y="37894"/>
                    </a:cubicBezTo>
                    <a:cubicBezTo>
                      <a:pt x="18211" y="37894"/>
                      <a:pt x="18211" y="37894"/>
                      <a:pt x="18211" y="37894"/>
                    </a:cubicBezTo>
                    <a:cubicBezTo>
                      <a:pt x="18211" y="37894"/>
                      <a:pt x="18211" y="37894"/>
                      <a:pt x="18211" y="37894"/>
                    </a:cubicBezTo>
                    <a:cubicBezTo>
                      <a:pt x="18211" y="37894"/>
                      <a:pt x="18211" y="37894"/>
                      <a:pt x="18211" y="37894"/>
                    </a:cubicBezTo>
                    <a:cubicBezTo>
                      <a:pt x="18211" y="37894"/>
                      <a:pt x="18211" y="37894"/>
                      <a:pt x="18211" y="37894"/>
                    </a:cubicBezTo>
                    <a:cubicBezTo>
                      <a:pt x="18211" y="38345"/>
                      <a:pt x="18211" y="38345"/>
                      <a:pt x="18211" y="38345"/>
                    </a:cubicBezTo>
                    <a:cubicBezTo>
                      <a:pt x="18211" y="38345"/>
                      <a:pt x="18211" y="38345"/>
                      <a:pt x="18211" y="38345"/>
                    </a:cubicBezTo>
                    <a:cubicBezTo>
                      <a:pt x="18211" y="38345"/>
                      <a:pt x="18211" y="38345"/>
                      <a:pt x="18211" y="38345"/>
                    </a:cubicBezTo>
                    <a:cubicBezTo>
                      <a:pt x="18211" y="38345"/>
                      <a:pt x="18211" y="38345"/>
                      <a:pt x="18211" y="38345"/>
                    </a:cubicBezTo>
                    <a:cubicBezTo>
                      <a:pt x="18211" y="38345"/>
                      <a:pt x="18211" y="38345"/>
                      <a:pt x="18211" y="38345"/>
                    </a:cubicBezTo>
                    <a:cubicBezTo>
                      <a:pt x="18211" y="38345"/>
                      <a:pt x="18211" y="38345"/>
                      <a:pt x="18211" y="38345"/>
                    </a:cubicBezTo>
                    <a:cubicBezTo>
                      <a:pt x="18211" y="38345"/>
                      <a:pt x="18211" y="38345"/>
                      <a:pt x="18211" y="38345"/>
                    </a:cubicBezTo>
                    <a:cubicBezTo>
                      <a:pt x="18211" y="38345"/>
                      <a:pt x="18211" y="38345"/>
                      <a:pt x="18211" y="38345"/>
                    </a:cubicBezTo>
                    <a:cubicBezTo>
                      <a:pt x="18211" y="38345"/>
                      <a:pt x="18211" y="38345"/>
                      <a:pt x="18211" y="38345"/>
                    </a:cubicBezTo>
                    <a:cubicBezTo>
                      <a:pt x="18211" y="38345"/>
                      <a:pt x="18211" y="38345"/>
                      <a:pt x="18211" y="38345"/>
                    </a:cubicBezTo>
                    <a:cubicBezTo>
                      <a:pt x="18211" y="38345"/>
                      <a:pt x="18211" y="38345"/>
                      <a:pt x="18211" y="38345"/>
                    </a:cubicBezTo>
                    <a:cubicBezTo>
                      <a:pt x="18211" y="38345"/>
                      <a:pt x="18211" y="38345"/>
                      <a:pt x="18211" y="38345"/>
                    </a:cubicBezTo>
                    <a:cubicBezTo>
                      <a:pt x="18211" y="38345"/>
                      <a:pt x="18211" y="38345"/>
                      <a:pt x="18211" y="38345"/>
                    </a:cubicBezTo>
                    <a:cubicBezTo>
                      <a:pt x="18211" y="38345"/>
                      <a:pt x="18211" y="38345"/>
                      <a:pt x="18211" y="38345"/>
                    </a:cubicBezTo>
                    <a:cubicBezTo>
                      <a:pt x="18211" y="38345"/>
                      <a:pt x="18211" y="38345"/>
                      <a:pt x="18211" y="38345"/>
                    </a:cubicBezTo>
                    <a:cubicBezTo>
                      <a:pt x="18211" y="38345"/>
                      <a:pt x="18211" y="38345"/>
                      <a:pt x="18211" y="38345"/>
                    </a:cubicBezTo>
                    <a:cubicBezTo>
                      <a:pt x="18211" y="38345"/>
                      <a:pt x="18211" y="38345"/>
                      <a:pt x="18211" y="38345"/>
                    </a:cubicBezTo>
                    <a:cubicBezTo>
                      <a:pt x="18211" y="38345"/>
                      <a:pt x="18211" y="38345"/>
                      <a:pt x="18211" y="38345"/>
                    </a:cubicBezTo>
                    <a:cubicBezTo>
                      <a:pt x="18211" y="38345"/>
                      <a:pt x="18211" y="38345"/>
                      <a:pt x="18211" y="38345"/>
                    </a:cubicBezTo>
                    <a:cubicBezTo>
                      <a:pt x="18211" y="38345"/>
                      <a:pt x="18211" y="38345"/>
                      <a:pt x="18211" y="38345"/>
                    </a:cubicBezTo>
                    <a:cubicBezTo>
                      <a:pt x="18211" y="38345"/>
                      <a:pt x="18211" y="38345"/>
                      <a:pt x="18211" y="38345"/>
                    </a:cubicBezTo>
                    <a:cubicBezTo>
                      <a:pt x="18211" y="38345"/>
                      <a:pt x="18211" y="38345"/>
                      <a:pt x="18211" y="38345"/>
                    </a:cubicBezTo>
                    <a:cubicBezTo>
                      <a:pt x="17886" y="41954"/>
                      <a:pt x="17886" y="41954"/>
                      <a:pt x="17886" y="41954"/>
                    </a:cubicBezTo>
                    <a:cubicBezTo>
                      <a:pt x="16585" y="43759"/>
                      <a:pt x="16585" y="43759"/>
                      <a:pt x="16585" y="43759"/>
                    </a:cubicBezTo>
                    <a:cubicBezTo>
                      <a:pt x="16260" y="46015"/>
                      <a:pt x="16260" y="46015"/>
                      <a:pt x="16260" y="46015"/>
                    </a:cubicBezTo>
                    <a:cubicBezTo>
                      <a:pt x="16260" y="47368"/>
                      <a:pt x="16260" y="47368"/>
                      <a:pt x="16260" y="47368"/>
                    </a:cubicBezTo>
                    <a:cubicBezTo>
                      <a:pt x="16260" y="47368"/>
                      <a:pt x="16260" y="47368"/>
                      <a:pt x="16260" y="47368"/>
                    </a:cubicBezTo>
                    <a:cubicBezTo>
                      <a:pt x="16260" y="47368"/>
                      <a:pt x="16260" y="47368"/>
                      <a:pt x="16260" y="47368"/>
                    </a:cubicBezTo>
                    <a:cubicBezTo>
                      <a:pt x="16260" y="47819"/>
                      <a:pt x="16260" y="47819"/>
                      <a:pt x="16260" y="47819"/>
                    </a:cubicBezTo>
                    <a:cubicBezTo>
                      <a:pt x="16260" y="47819"/>
                      <a:pt x="16260" y="47819"/>
                      <a:pt x="16260" y="47819"/>
                    </a:cubicBezTo>
                    <a:cubicBezTo>
                      <a:pt x="16260" y="47819"/>
                      <a:pt x="16260" y="47819"/>
                      <a:pt x="16260" y="47819"/>
                    </a:cubicBezTo>
                    <a:cubicBezTo>
                      <a:pt x="16260" y="47819"/>
                      <a:pt x="16260" y="47819"/>
                      <a:pt x="16260" y="47819"/>
                    </a:cubicBezTo>
                    <a:cubicBezTo>
                      <a:pt x="16260" y="47819"/>
                      <a:pt x="16260" y="47819"/>
                      <a:pt x="16260" y="47819"/>
                    </a:cubicBezTo>
                    <a:cubicBezTo>
                      <a:pt x="16260" y="47819"/>
                      <a:pt x="16260" y="47819"/>
                      <a:pt x="16260" y="47819"/>
                    </a:cubicBezTo>
                    <a:cubicBezTo>
                      <a:pt x="16260" y="47819"/>
                      <a:pt x="16260" y="47819"/>
                      <a:pt x="16260" y="47819"/>
                    </a:cubicBezTo>
                    <a:cubicBezTo>
                      <a:pt x="16260" y="47819"/>
                      <a:pt x="16260" y="47819"/>
                      <a:pt x="16260" y="47819"/>
                    </a:cubicBezTo>
                    <a:cubicBezTo>
                      <a:pt x="16260" y="47819"/>
                      <a:pt x="16260" y="47819"/>
                      <a:pt x="16260" y="47819"/>
                    </a:cubicBezTo>
                    <a:cubicBezTo>
                      <a:pt x="16260" y="47819"/>
                      <a:pt x="16260" y="47819"/>
                      <a:pt x="16260" y="47819"/>
                    </a:cubicBezTo>
                    <a:cubicBezTo>
                      <a:pt x="16260" y="47819"/>
                      <a:pt x="16260" y="47819"/>
                      <a:pt x="16260" y="47819"/>
                    </a:cubicBezTo>
                    <a:cubicBezTo>
                      <a:pt x="16260" y="47819"/>
                      <a:pt x="16260" y="47819"/>
                      <a:pt x="16260" y="47819"/>
                    </a:cubicBezTo>
                    <a:cubicBezTo>
                      <a:pt x="16260" y="47819"/>
                      <a:pt x="16260" y="47819"/>
                      <a:pt x="16260" y="47819"/>
                    </a:cubicBezTo>
                    <a:cubicBezTo>
                      <a:pt x="16260" y="47819"/>
                      <a:pt x="16260" y="47819"/>
                      <a:pt x="16260" y="47819"/>
                    </a:cubicBezTo>
                    <a:cubicBezTo>
                      <a:pt x="16260" y="47819"/>
                      <a:pt x="16260" y="47819"/>
                      <a:pt x="16260" y="47819"/>
                    </a:cubicBezTo>
                    <a:cubicBezTo>
                      <a:pt x="16260" y="47819"/>
                      <a:pt x="16260" y="47819"/>
                      <a:pt x="16260" y="47819"/>
                    </a:cubicBezTo>
                    <a:cubicBezTo>
                      <a:pt x="16260" y="47819"/>
                      <a:pt x="16260" y="47819"/>
                      <a:pt x="16260" y="47819"/>
                    </a:cubicBezTo>
                    <a:cubicBezTo>
                      <a:pt x="16260" y="47819"/>
                      <a:pt x="16260" y="47819"/>
                      <a:pt x="16260" y="47819"/>
                    </a:cubicBezTo>
                    <a:cubicBezTo>
                      <a:pt x="16260" y="48270"/>
                      <a:pt x="16260" y="48270"/>
                      <a:pt x="16260" y="48270"/>
                    </a:cubicBezTo>
                    <a:cubicBezTo>
                      <a:pt x="16260" y="48270"/>
                      <a:pt x="16260" y="48270"/>
                      <a:pt x="16260" y="48270"/>
                    </a:cubicBezTo>
                    <a:cubicBezTo>
                      <a:pt x="16260" y="48270"/>
                      <a:pt x="16260" y="48270"/>
                      <a:pt x="16260" y="48270"/>
                    </a:cubicBezTo>
                    <a:cubicBezTo>
                      <a:pt x="16260" y="48270"/>
                      <a:pt x="16260" y="48270"/>
                      <a:pt x="16260" y="48270"/>
                    </a:cubicBezTo>
                    <a:cubicBezTo>
                      <a:pt x="16260" y="48270"/>
                      <a:pt x="16260" y="48270"/>
                      <a:pt x="16260" y="48270"/>
                    </a:cubicBezTo>
                    <a:cubicBezTo>
                      <a:pt x="16260" y="48270"/>
                      <a:pt x="16260" y="48270"/>
                      <a:pt x="16260" y="48270"/>
                    </a:cubicBezTo>
                    <a:cubicBezTo>
                      <a:pt x="16260" y="48270"/>
                      <a:pt x="16260" y="48270"/>
                      <a:pt x="16260" y="48270"/>
                    </a:cubicBezTo>
                    <a:cubicBezTo>
                      <a:pt x="16260" y="48270"/>
                      <a:pt x="16260" y="48270"/>
                      <a:pt x="16260" y="48270"/>
                    </a:cubicBezTo>
                    <a:cubicBezTo>
                      <a:pt x="16260" y="48270"/>
                      <a:pt x="16260" y="48270"/>
                      <a:pt x="16260" y="48270"/>
                    </a:cubicBezTo>
                    <a:cubicBezTo>
                      <a:pt x="16260" y="48270"/>
                      <a:pt x="16260" y="48270"/>
                      <a:pt x="16260" y="48270"/>
                    </a:cubicBezTo>
                    <a:cubicBezTo>
                      <a:pt x="16260" y="48270"/>
                      <a:pt x="16260" y="48270"/>
                      <a:pt x="16260" y="48270"/>
                    </a:cubicBezTo>
                    <a:cubicBezTo>
                      <a:pt x="16260" y="48270"/>
                      <a:pt x="16260" y="48270"/>
                      <a:pt x="16260" y="48270"/>
                    </a:cubicBezTo>
                    <a:cubicBezTo>
                      <a:pt x="16260" y="48270"/>
                      <a:pt x="16260" y="48270"/>
                      <a:pt x="16260" y="48270"/>
                    </a:cubicBezTo>
                    <a:cubicBezTo>
                      <a:pt x="16260" y="48270"/>
                      <a:pt x="16260" y="48270"/>
                      <a:pt x="16260" y="48270"/>
                    </a:cubicBezTo>
                    <a:cubicBezTo>
                      <a:pt x="16260" y="48270"/>
                      <a:pt x="16260" y="48270"/>
                      <a:pt x="16260" y="48270"/>
                    </a:cubicBezTo>
                    <a:cubicBezTo>
                      <a:pt x="16260" y="48270"/>
                      <a:pt x="16260" y="48270"/>
                      <a:pt x="16260" y="48270"/>
                    </a:cubicBezTo>
                    <a:cubicBezTo>
                      <a:pt x="16260" y="48270"/>
                      <a:pt x="16260" y="48270"/>
                      <a:pt x="16260" y="48270"/>
                    </a:cubicBezTo>
                    <a:cubicBezTo>
                      <a:pt x="16260" y="48270"/>
                      <a:pt x="16260" y="48270"/>
                      <a:pt x="16260" y="48270"/>
                    </a:cubicBezTo>
                    <a:cubicBezTo>
                      <a:pt x="16260" y="48270"/>
                      <a:pt x="16260" y="48270"/>
                      <a:pt x="16260" y="48270"/>
                    </a:cubicBezTo>
                    <a:cubicBezTo>
                      <a:pt x="16260" y="48270"/>
                      <a:pt x="16260" y="48270"/>
                      <a:pt x="16260" y="48270"/>
                    </a:cubicBezTo>
                    <a:cubicBezTo>
                      <a:pt x="16260" y="48721"/>
                      <a:pt x="16260" y="48721"/>
                      <a:pt x="16260" y="48721"/>
                    </a:cubicBezTo>
                    <a:cubicBezTo>
                      <a:pt x="16260" y="48721"/>
                      <a:pt x="16260" y="48721"/>
                      <a:pt x="16260" y="48721"/>
                    </a:cubicBezTo>
                    <a:cubicBezTo>
                      <a:pt x="16260" y="48721"/>
                      <a:pt x="16260" y="48721"/>
                      <a:pt x="16260" y="48721"/>
                    </a:cubicBezTo>
                    <a:cubicBezTo>
                      <a:pt x="16260" y="48721"/>
                      <a:pt x="16260" y="48721"/>
                      <a:pt x="16260" y="48721"/>
                    </a:cubicBezTo>
                    <a:cubicBezTo>
                      <a:pt x="16260" y="48721"/>
                      <a:pt x="16260" y="48721"/>
                      <a:pt x="16260" y="48721"/>
                    </a:cubicBezTo>
                    <a:cubicBezTo>
                      <a:pt x="16260" y="48721"/>
                      <a:pt x="16260" y="48721"/>
                      <a:pt x="16260" y="48721"/>
                    </a:cubicBezTo>
                    <a:cubicBezTo>
                      <a:pt x="16260" y="48721"/>
                      <a:pt x="16260" y="48721"/>
                      <a:pt x="16260" y="48721"/>
                    </a:cubicBezTo>
                    <a:cubicBezTo>
                      <a:pt x="16260" y="48721"/>
                      <a:pt x="16260" y="48721"/>
                      <a:pt x="16260" y="48721"/>
                    </a:cubicBezTo>
                    <a:cubicBezTo>
                      <a:pt x="16260" y="48721"/>
                      <a:pt x="16260" y="48721"/>
                      <a:pt x="16260" y="48721"/>
                    </a:cubicBezTo>
                    <a:cubicBezTo>
                      <a:pt x="16260" y="48721"/>
                      <a:pt x="16260" y="48721"/>
                      <a:pt x="16260" y="48721"/>
                    </a:cubicBezTo>
                    <a:cubicBezTo>
                      <a:pt x="16260" y="48721"/>
                      <a:pt x="16260" y="48721"/>
                      <a:pt x="16260" y="48721"/>
                    </a:cubicBezTo>
                    <a:cubicBezTo>
                      <a:pt x="16260" y="48721"/>
                      <a:pt x="16260" y="48721"/>
                      <a:pt x="16260" y="48721"/>
                    </a:cubicBezTo>
                    <a:cubicBezTo>
                      <a:pt x="16260" y="48721"/>
                      <a:pt x="16260" y="48721"/>
                      <a:pt x="16260" y="48721"/>
                    </a:cubicBezTo>
                    <a:cubicBezTo>
                      <a:pt x="16260" y="49172"/>
                      <a:pt x="16260" y="49172"/>
                      <a:pt x="15934" y="49172"/>
                    </a:cubicBezTo>
                    <a:cubicBezTo>
                      <a:pt x="15284" y="49624"/>
                      <a:pt x="14959" y="50526"/>
                      <a:pt x="14959" y="50526"/>
                    </a:cubicBezTo>
                    <a:cubicBezTo>
                      <a:pt x="14959" y="53684"/>
                      <a:pt x="14959" y="53684"/>
                      <a:pt x="14959" y="53684"/>
                    </a:cubicBezTo>
                    <a:cubicBezTo>
                      <a:pt x="14634" y="54586"/>
                      <a:pt x="14634" y="54586"/>
                      <a:pt x="14634" y="54586"/>
                    </a:cubicBezTo>
                    <a:cubicBezTo>
                      <a:pt x="13983" y="55939"/>
                      <a:pt x="13983" y="55939"/>
                      <a:pt x="13983" y="55939"/>
                    </a:cubicBezTo>
                    <a:cubicBezTo>
                      <a:pt x="14308" y="57744"/>
                      <a:pt x="14308" y="57744"/>
                      <a:pt x="14308" y="57744"/>
                    </a:cubicBezTo>
                    <a:cubicBezTo>
                      <a:pt x="14308" y="57744"/>
                      <a:pt x="14308" y="57744"/>
                      <a:pt x="14308" y="57744"/>
                    </a:cubicBezTo>
                    <a:cubicBezTo>
                      <a:pt x="13658" y="59097"/>
                      <a:pt x="13658" y="59097"/>
                      <a:pt x="13658" y="59097"/>
                    </a:cubicBezTo>
                    <a:cubicBezTo>
                      <a:pt x="13983" y="61353"/>
                      <a:pt x="13983" y="61353"/>
                      <a:pt x="13983" y="61353"/>
                    </a:cubicBezTo>
                    <a:cubicBezTo>
                      <a:pt x="13333" y="62706"/>
                      <a:pt x="13333" y="62706"/>
                      <a:pt x="13333" y="62706"/>
                    </a:cubicBezTo>
                    <a:cubicBezTo>
                      <a:pt x="13008" y="63157"/>
                      <a:pt x="13008" y="63157"/>
                      <a:pt x="13008" y="63157"/>
                    </a:cubicBezTo>
                    <a:cubicBezTo>
                      <a:pt x="12682" y="64511"/>
                      <a:pt x="12682" y="64511"/>
                      <a:pt x="12682" y="64511"/>
                    </a:cubicBezTo>
                    <a:cubicBezTo>
                      <a:pt x="12032" y="66766"/>
                      <a:pt x="12032" y="66766"/>
                      <a:pt x="12032" y="66766"/>
                    </a:cubicBezTo>
                    <a:cubicBezTo>
                      <a:pt x="9430" y="69924"/>
                      <a:pt x="9430" y="69924"/>
                      <a:pt x="9430" y="69924"/>
                    </a:cubicBezTo>
                    <a:cubicBezTo>
                      <a:pt x="8455" y="69473"/>
                      <a:pt x="8455" y="69473"/>
                      <a:pt x="8455" y="69473"/>
                    </a:cubicBezTo>
                    <a:cubicBezTo>
                      <a:pt x="7804" y="69924"/>
                      <a:pt x="7804" y="69924"/>
                      <a:pt x="7804" y="69924"/>
                    </a:cubicBezTo>
                    <a:cubicBezTo>
                      <a:pt x="7154" y="70827"/>
                      <a:pt x="7154" y="70827"/>
                      <a:pt x="7154" y="70827"/>
                    </a:cubicBezTo>
                    <a:cubicBezTo>
                      <a:pt x="7154" y="70827"/>
                      <a:pt x="7479" y="70827"/>
                      <a:pt x="6829" y="71729"/>
                    </a:cubicBezTo>
                    <a:cubicBezTo>
                      <a:pt x="6178" y="72180"/>
                      <a:pt x="4878" y="72631"/>
                      <a:pt x="4878" y="72631"/>
                    </a:cubicBezTo>
                    <a:cubicBezTo>
                      <a:pt x="4227" y="72631"/>
                      <a:pt x="4227" y="72631"/>
                      <a:pt x="4227" y="72631"/>
                    </a:cubicBezTo>
                    <a:cubicBezTo>
                      <a:pt x="1951" y="72631"/>
                      <a:pt x="1951" y="72631"/>
                      <a:pt x="1951" y="72631"/>
                    </a:cubicBezTo>
                    <a:cubicBezTo>
                      <a:pt x="1951" y="72631"/>
                      <a:pt x="1951" y="72631"/>
                      <a:pt x="1951" y="72631"/>
                    </a:cubicBezTo>
                    <a:cubicBezTo>
                      <a:pt x="1951" y="72631"/>
                      <a:pt x="1951" y="72631"/>
                      <a:pt x="1951" y="72631"/>
                    </a:cubicBezTo>
                    <a:cubicBezTo>
                      <a:pt x="1951" y="72631"/>
                      <a:pt x="1626" y="72180"/>
                      <a:pt x="1300" y="72631"/>
                    </a:cubicBezTo>
                    <a:cubicBezTo>
                      <a:pt x="1300" y="72631"/>
                      <a:pt x="975" y="72631"/>
                      <a:pt x="975" y="72631"/>
                    </a:cubicBezTo>
                    <a:cubicBezTo>
                      <a:pt x="975" y="72631"/>
                      <a:pt x="975" y="72631"/>
                      <a:pt x="975" y="72631"/>
                    </a:cubicBezTo>
                    <a:cubicBezTo>
                      <a:pt x="650" y="72631"/>
                      <a:pt x="650" y="72631"/>
                      <a:pt x="650" y="72631"/>
                    </a:cubicBezTo>
                    <a:cubicBezTo>
                      <a:pt x="650" y="72631"/>
                      <a:pt x="650" y="72631"/>
                      <a:pt x="650" y="72631"/>
                    </a:cubicBezTo>
                    <a:cubicBezTo>
                      <a:pt x="650" y="72631"/>
                      <a:pt x="650" y="72631"/>
                      <a:pt x="650" y="72631"/>
                    </a:cubicBezTo>
                    <a:cubicBezTo>
                      <a:pt x="650" y="72631"/>
                      <a:pt x="650" y="72631"/>
                      <a:pt x="650" y="72631"/>
                    </a:cubicBezTo>
                    <a:cubicBezTo>
                      <a:pt x="650" y="72631"/>
                      <a:pt x="650" y="72631"/>
                      <a:pt x="650" y="72631"/>
                    </a:cubicBezTo>
                    <a:cubicBezTo>
                      <a:pt x="650" y="72631"/>
                      <a:pt x="650" y="72631"/>
                      <a:pt x="650" y="72631"/>
                    </a:cubicBezTo>
                    <a:cubicBezTo>
                      <a:pt x="650" y="72631"/>
                      <a:pt x="650" y="72631"/>
                      <a:pt x="650" y="72631"/>
                    </a:cubicBezTo>
                    <a:cubicBezTo>
                      <a:pt x="650" y="72631"/>
                      <a:pt x="650" y="72631"/>
                      <a:pt x="650" y="72631"/>
                    </a:cubicBezTo>
                    <a:cubicBezTo>
                      <a:pt x="650" y="72631"/>
                      <a:pt x="650" y="72631"/>
                      <a:pt x="650" y="72631"/>
                    </a:cubicBezTo>
                    <a:cubicBezTo>
                      <a:pt x="325" y="72631"/>
                      <a:pt x="325" y="72631"/>
                      <a:pt x="325" y="72631"/>
                    </a:cubicBezTo>
                    <a:cubicBezTo>
                      <a:pt x="325" y="72631"/>
                      <a:pt x="325" y="72631"/>
                      <a:pt x="325" y="72631"/>
                    </a:cubicBezTo>
                    <a:cubicBezTo>
                      <a:pt x="325" y="72631"/>
                      <a:pt x="325" y="72631"/>
                      <a:pt x="325" y="72631"/>
                    </a:cubicBezTo>
                    <a:cubicBezTo>
                      <a:pt x="325" y="72631"/>
                      <a:pt x="325" y="72631"/>
                      <a:pt x="325" y="72631"/>
                    </a:cubicBezTo>
                    <a:cubicBezTo>
                      <a:pt x="325" y="72631"/>
                      <a:pt x="325" y="72631"/>
                      <a:pt x="325" y="72631"/>
                    </a:cubicBezTo>
                    <a:cubicBezTo>
                      <a:pt x="325" y="72631"/>
                      <a:pt x="325" y="72631"/>
                      <a:pt x="325" y="72631"/>
                    </a:cubicBezTo>
                    <a:cubicBezTo>
                      <a:pt x="0" y="72631"/>
                      <a:pt x="0" y="72631"/>
                      <a:pt x="0" y="72631"/>
                    </a:cubicBezTo>
                    <a:cubicBezTo>
                      <a:pt x="0" y="72631"/>
                      <a:pt x="0" y="72631"/>
                      <a:pt x="0" y="72631"/>
                    </a:cubicBezTo>
                    <a:cubicBezTo>
                      <a:pt x="0" y="72631"/>
                      <a:pt x="0" y="72631"/>
                      <a:pt x="0" y="72631"/>
                    </a:cubicBezTo>
                    <a:cubicBezTo>
                      <a:pt x="0" y="72631"/>
                      <a:pt x="0" y="72631"/>
                      <a:pt x="0" y="72631"/>
                    </a:cubicBezTo>
                    <a:cubicBezTo>
                      <a:pt x="0" y="72631"/>
                      <a:pt x="0" y="72631"/>
                      <a:pt x="0" y="72631"/>
                    </a:cubicBezTo>
                    <a:cubicBezTo>
                      <a:pt x="0" y="72631"/>
                      <a:pt x="0" y="72631"/>
                      <a:pt x="0" y="72631"/>
                    </a:cubicBezTo>
                    <a:cubicBezTo>
                      <a:pt x="0" y="72631"/>
                      <a:pt x="0" y="72631"/>
                      <a:pt x="0" y="72631"/>
                    </a:cubicBezTo>
                    <a:cubicBezTo>
                      <a:pt x="0" y="72631"/>
                      <a:pt x="0" y="72631"/>
                      <a:pt x="0" y="72631"/>
                    </a:cubicBezTo>
                    <a:cubicBezTo>
                      <a:pt x="0" y="72631"/>
                      <a:pt x="0" y="72631"/>
                      <a:pt x="0" y="72631"/>
                    </a:cubicBezTo>
                    <a:cubicBezTo>
                      <a:pt x="0" y="72631"/>
                      <a:pt x="0" y="72631"/>
                      <a:pt x="0" y="72631"/>
                    </a:cubicBezTo>
                    <a:cubicBezTo>
                      <a:pt x="0" y="72631"/>
                      <a:pt x="0" y="72631"/>
                      <a:pt x="0" y="72631"/>
                    </a:cubicBezTo>
                    <a:cubicBezTo>
                      <a:pt x="0" y="72631"/>
                      <a:pt x="0" y="72631"/>
                      <a:pt x="0" y="72631"/>
                    </a:cubicBezTo>
                    <a:cubicBezTo>
                      <a:pt x="0" y="72631"/>
                      <a:pt x="325" y="73082"/>
                      <a:pt x="650" y="73082"/>
                    </a:cubicBezTo>
                    <a:cubicBezTo>
                      <a:pt x="1300" y="73533"/>
                      <a:pt x="1626" y="74887"/>
                      <a:pt x="1951" y="74887"/>
                    </a:cubicBezTo>
                    <a:cubicBezTo>
                      <a:pt x="2601" y="75338"/>
                      <a:pt x="3252" y="75338"/>
                      <a:pt x="3577" y="75338"/>
                    </a:cubicBezTo>
                    <a:cubicBezTo>
                      <a:pt x="3902" y="75789"/>
                      <a:pt x="4552" y="76240"/>
                      <a:pt x="4552" y="76240"/>
                    </a:cubicBezTo>
                    <a:cubicBezTo>
                      <a:pt x="4552" y="76240"/>
                      <a:pt x="6178" y="78496"/>
                      <a:pt x="6504" y="78496"/>
                    </a:cubicBezTo>
                    <a:cubicBezTo>
                      <a:pt x="6829" y="78496"/>
                      <a:pt x="6829" y="78496"/>
                      <a:pt x="7154" y="79398"/>
                    </a:cubicBezTo>
                    <a:cubicBezTo>
                      <a:pt x="7479" y="79849"/>
                      <a:pt x="8455" y="79398"/>
                      <a:pt x="8455" y="79398"/>
                    </a:cubicBezTo>
                    <a:cubicBezTo>
                      <a:pt x="8455" y="79398"/>
                      <a:pt x="8780" y="80751"/>
                      <a:pt x="8455" y="81203"/>
                    </a:cubicBezTo>
                    <a:cubicBezTo>
                      <a:pt x="8455" y="81654"/>
                      <a:pt x="8455" y="83007"/>
                      <a:pt x="8455" y="83007"/>
                    </a:cubicBezTo>
                    <a:cubicBezTo>
                      <a:pt x="8455" y="83007"/>
                      <a:pt x="8455" y="83458"/>
                      <a:pt x="8455" y="83909"/>
                    </a:cubicBezTo>
                    <a:cubicBezTo>
                      <a:pt x="8780" y="84812"/>
                      <a:pt x="9105" y="84812"/>
                      <a:pt x="9105" y="85714"/>
                    </a:cubicBezTo>
                    <a:cubicBezTo>
                      <a:pt x="9430" y="86165"/>
                      <a:pt x="9105" y="86165"/>
                      <a:pt x="9430" y="86616"/>
                    </a:cubicBezTo>
                    <a:cubicBezTo>
                      <a:pt x="9756" y="87067"/>
                      <a:pt x="10081" y="87969"/>
                      <a:pt x="10406" y="87969"/>
                    </a:cubicBezTo>
                    <a:cubicBezTo>
                      <a:pt x="10731" y="87969"/>
                      <a:pt x="11056" y="87969"/>
                      <a:pt x="12032" y="88421"/>
                    </a:cubicBezTo>
                    <a:cubicBezTo>
                      <a:pt x="13008" y="89323"/>
                      <a:pt x="13333" y="89323"/>
                      <a:pt x="13658" y="89774"/>
                    </a:cubicBezTo>
                    <a:cubicBezTo>
                      <a:pt x="14308" y="90225"/>
                      <a:pt x="13983" y="89774"/>
                      <a:pt x="14959" y="90225"/>
                    </a:cubicBezTo>
                    <a:cubicBezTo>
                      <a:pt x="16260" y="90676"/>
                      <a:pt x="15934" y="90225"/>
                      <a:pt x="16260" y="90676"/>
                    </a:cubicBezTo>
                    <a:cubicBezTo>
                      <a:pt x="16585" y="90676"/>
                      <a:pt x="16260" y="90225"/>
                      <a:pt x="16910" y="90676"/>
                    </a:cubicBezTo>
                    <a:cubicBezTo>
                      <a:pt x="17886" y="90676"/>
                      <a:pt x="18536" y="91127"/>
                      <a:pt x="18536" y="91127"/>
                    </a:cubicBezTo>
                    <a:cubicBezTo>
                      <a:pt x="18536" y="92030"/>
                      <a:pt x="18536" y="92030"/>
                      <a:pt x="18536" y="92030"/>
                    </a:cubicBezTo>
                    <a:cubicBezTo>
                      <a:pt x="17886" y="93834"/>
                      <a:pt x="17886" y="93834"/>
                      <a:pt x="17886" y="93834"/>
                    </a:cubicBezTo>
                    <a:cubicBezTo>
                      <a:pt x="17886" y="95187"/>
                      <a:pt x="17886" y="95187"/>
                      <a:pt x="17886" y="95187"/>
                    </a:cubicBezTo>
                    <a:cubicBezTo>
                      <a:pt x="17886" y="95187"/>
                      <a:pt x="17235" y="95187"/>
                      <a:pt x="17886" y="95639"/>
                    </a:cubicBezTo>
                    <a:cubicBezTo>
                      <a:pt x="18536" y="96090"/>
                      <a:pt x="19837" y="96541"/>
                      <a:pt x="19837" y="96541"/>
                    </a:cubicBezTo>
                    <a:cubicBezTo>
                      <a:pt x="20813" y="97443"/>
                      <a:pt x="20813" y="97443"/>
                      <a:pt x="20813" y="97443"/>
                    </a:cubicBezTo>
                    <a:cubicBezTo>
                      <a:pt x="20813" y="97443"/>
                      <a:pt x="20162" y="98796"/>
                      <a:pt x="19837" y="99248"/>
                    </a:cubicBezTo>
                    <a:cubicBezTo>
                      <a:pt x="19512" y="99248"/>
                      <a:pt x="18536" y="99248"/>
                      <a:pt x="18536" y="99248"/>
                    </a:cubicBezTo>
                    <a:cubicBezTo>
                      <a:pt x="18536" y="99248"/>
                      <a:pt x="18211" y="100601"/>
                      <a:pt x="18861" y="100601"/>
                    </a:cubicBezTo>
                    <a:cubicBezTo>
                      <a:pt x="19186" y="101052"/>
                      <a:pt x="19837" y="101052"/>
                      <a:pt x="20162" y="101052"/>
                    </a:cubicBezTo>
                    <a:cubicBezTo>
                      <a:pt x="20487" y="101052"/>
                      <a:pt x="21138" y="101503"/>
                      <a:pt x="21138" y="101503"/>
                    </a:cubicBezTo>
                    <a:cubicBezTo>
                      <a:pt x="21138" y="101503"/>
                      <a:pt x="21463" y="101503"/>
                      <a:pt x="21788" y="101954"/>
                    </a:cubicBezTo>
                    <a:cubicBezTo>
                      <a:pt x="21788" y="102857"/>
                      <a:pt x="22113" y="103308"/>
                      <a:pt x="22439" y="103308"/>
                    </a:cubicBezTo>
                    <a:cubicBezTo>
                      <a:pt x="22764" y="103308"/>
                      <a:pt x="23414" y="103308"/>
                      <a:pt x="23739" y="103308"/>
                    </a:cubicBezTo>
                    <a:cubicBezTo>
                      <a:pt x="24065" y="103308"/>
                      <a:pt x="24065" y="102857"/>
                      <a:pt x="24390" y="102857"/>
                    </a:cubicBezTo>
                    <a:cubicBezTo>
                      <a:pt x="24715" y="103308"/>
                      <a:pt x="26666" y="102857"/>
                      <a:pt x="26666" y="102857"/>
                    </a:cubicBezTo>
                    <a:cubicBezTo>
                      <a:pt x="26666" y="102857"/>
                      <a:pt x="26666" y="102857"/>
                      <a:pt x="26991" y="103759"/>
                    </a:cubicBezTo>
                    <a:cubicBezTo>
                      <a:pt x="27642" y="105112"/>
                      <a:pt x="28617" y="105563"/>
                      <a:pt x="28617" y="105563"/>
                    </a:cubicBezTo>
                    <a:cubicBezTo>
                      <a:pt x="28617" y="105563"/>
                      <a:pt x="28943" y="106015"/>
                      <a:pt x="28943" y="105563"/>
                    </a:cubicBezTo>
                    <a:cubicBezTo>
                      <a:pt x="28943" y="105112"/>
                      <a:pt x="29268" y="104661"/>
                      <a:pt x="29268" y="104661"/>
                    </a:cubicBezTo>
                    <a:cubicBezTo>
                      <a:pt x="29268" y="104661"/>
                      <a:pt x="29918" y="103308"/>
                      <a:pt x="29918" y="102857"/>
                    </a:cubicBezTo>
                    <a:cubicBezTo>
                      <a:pt x="30243" y="102406"/>
                      <a:pt x="30569" y="101052"/>
                      <a:pt x="30894" y="101052"/>
                    </a:cubicBezTo>
                    <a:cubicBezTo>
                      <a:pt x="31219" y="100601"/>
                      <a:pt x="32195" y="99699"/>
                      <a:pt x="32195" y="99699"/>
                    </a:cubicBezTo>
                    <a:cubicBezTo>
                      <a:pt x="32195" y="99699"/>
                      <a:pt x="32195" y="99248"/>
                      <a:pt x="32845" y="99699"/>
                    </a:cubicBezTo>
                    <a:cubicBezTo>
                      <a:pt x="33170" y="100601"/>
                      <a:pt x="34146" y="101503"/>
                      <a:pt x="34146" y="101503"/>
                    </a:cubicBezTo>
                    <a:cubicBezTo>
                      <a:pt x="35772" y="101503"/>
                      <a:pt x="35772" y="101503"/>
                      <a:pt x="35772" y="101503"/>
                    </a:cubicBezTo>
                    <a:cubicBezTo>
                      <a:pt x="35772" y="101503"/>
                      <a:pt x="36747" y="101954"/>
                      <a:pt x="36747" y="102406"/>
                    </a:cubicBezTo>
                    <a:cubicBezTo>
                      <a:pt x="36747" y="102857"/>
                      <a:pt x="36422" y="102857"/>
                      <a:pt x="35772" y="103308"/>
                    </a:cubicBezTo>
                    <a:cubicBezTo>
                      <a:pt x="35447" y="103308"/>
                      <a:pt x="34471" y="101954"/>
                      <a:pt x="34471" y="102406"/>
                    </a:cubicBezTo>
                    <a:cubicBezTo>
                      <a:pt x="34146" y="102857"/>
                      <a:pt x="34146" y="103759"/>
                      <a:pt x="34146" y="103759"/>
                    </a:cubicBezTo>
                    <a:cubicBezTo>
                      <a:pt x="32845" y="104661"/>
                      <a:pt x="32845" y="104661"/>
                      <a:pt x="32845" y="104661"/>
                    </a:cubicBezTo>
                    <a:cubicBezTo>
                      <a:pt x="33170" y="105563"/>
                      <a:pt x="33170" y="105563"/>
                      <a:pt x="33170" y="105563"/>
                    </a:cubicBezTo>
                    <a:cubicBezTo>
                      <a:pt x="33170" y="105563"/>
                      <a:pt x="34796" y="106466"/>
                      <a:pt x="34796" y="106917"/>
                    </a:cubicBezTo>
                    <a:cubicBezTo>
                      <a:pt x="34796" y="107368"/>
                      <a:pt x="34796" y="108270"/>
                      <a:pt x="34796" y="108270"/>
                    </a:cubicBezTo>
                    <a:cubicBezTo>
                      <a:pt x="35772" y="108721"/>
                      <a:pt x="35772" y="108721"/>
                      <a:pt x="35772" y="108721"/>
                    </a:cubicBezTo>
                    <a:cubicBezTo>
                      <a:pt x="36422" y="108270"/>
                      <a:pt x="36422" y="108270"/>
                      <a:pt x="36422" y="108270"/>
                    </a:cubicBezTo>
                    <a:cubicBezTo>
                      <a:pt x="36422" y="110075"/>
                      <a:pt x="36422" y="110075"/>
                      <a:pt x="36422" y="110075"/>
                    </a:cubicBezTo>
                    <a:cubicBezTo>
                      <a:pt x="36422" y="111879"/>
                      <a:pt x="36422" y="111879"/>
                      <a:pt x="36422" y="111879"/>
                    </a:cubicBezTo>
                    <a:cubicBezTo>
                      <a:pt x="36422" y="111879"/>
                      <a:pt x="36422" y="111879"/>
                      <a:pt x="36422" y="111879"/>
                    </a:cubicBezTo>
                    <a:cubicBezTo>
                      <a:pt x="36422" y="111879"/>
                      <a:pt x="36422" y="111879"/>
                      <a:pt x="36422" y="111879"/>
                    </a:cubicBezTo>
                    <a:cubicBezTo>
                      <a:pt x="38699" y="110977"/>
                      <a:pt x="40650" y="112781"/>
                      <a:pt x="41626" y="112781"/>
                    </a:cubicBezTo>
                    <a:cubicBezTo>
                      <a:pt x="43577" y="113233"/>
                      <a:pt x="39349" y="116390"/>
                      <a:pt x="40000" y="116390"/>
                    </a:cubicBezTo>
                    <a:cubicBezTo>
                      <a:pt x="40650" y="115939"/>
                      <a:pt x="40000" y="118646"/>
                      <a:pt x="40975" y="119097"/>
                    </a:cubicBezTo>
                    <a:cubicBezTo>
                      <a:pt x="42601" y="119548"/>
                      <a:pt x="43902" y="117744"/>
                      <a:pt x="45853" y="117744"/>
                    </a:cubicBezTo>
                    <a:cubicBezTo>
                      <a:pt x="47479" y="117293"/>
                      <a:pt x="49430" y="118646"/>
                      <a:pt x="50081" y="117744"/>
                    </a:cubicBezTo>
                    <a:cubicBezTo>
                      <a:pt x="51382" y="115488"/>
                      <a:pt x="56585" y="120000"/>
                      <a:pt x="59186" y="117744"/>
                    </a:cubicBezTo>
                    <a:cubicBezTo>
                      <a:pt x="60813" y="115939"/>
                      <a:pt x="67317" y="115037"/>
                      <a:pt x="69593" y="115037"/>
                    </a:cubicBezTo>
                    <a:cubicBezTo>
                      <a:pt x="75447" y="114586"/>
                      <a:pt x="75772" y="114586"/>
                      <a:pt x="78373" y="112330"/>
                    </a:cubicBezTo>
                    <a:cubicBezTo>
                      <a:pt x="78373" y="112330"/>
                      <a:pt x="80000" y="107368"/>
                      <a:pt x="80975" y="105112"/>
                    </a:cubicBezTo>
                    <a:cubicBezTo>
                      <a:pt x="81626" y="103308"/>
                      <a:pt x="83577" y="102406"/>
                      <a:pt x="85528" y="100601"/>
                    </a:cubicBezTo>
                    <a:cubicBezTo>
                      <a:pt x="87154" y="98796"/>
                      <a:pt x="91382" y="96992"/>
                      <a:pt x="92357" y="96541"/>
                    </a:cubicBezTo>
                    <a:cubicBezTo>
                      <a:pt x="93333" y="96541"/>
                      <a:pt x="100162" y="96992"/>
                      <a:pt x="100162" y="96992"/>
                    </a:cubicBezTo>
                    <a:cubicBezTo>
                      <a:pt x="103739" y="95639"/>
                      <a:pt x="103739" y="95639"/>
                      <a:pt x="103739" y="95639"/>
                    </a:cubicBezTo>
                    <a:cubicBezTo>
                      <a:pt x="103739" y="95639"/>
                      <a:pt x="104390" y="99248"/>
                      <a:pt x="105365" y="99699"/>
                    </a:cubicBezTo>
                    <a:cubicBezTo>
                      <a:pt x="109593" y="100601"/>
                      <a:pt x="112195" y="100150"/>
                      <a:pt x="112520" y="96992"/>
                    </a:cubicBezTo>
                    <a:cubicBezTo>
                      <a:pt x="112845" y="94736"/>
                      <a:pt x="111219" y="90676"/>
                      <a:pt x="110894" y="87518"/>
                    </a:cubicBezTo>
                    <a:cubicBezTo>
                      <a:pt x="110569" y="83909"/>
                      <a:pt x="111869" y="80300"/>
                      <a:pt x="111869" y="77142"/>
                    </a:cubicBezTo>
                    <a:cubicBezTo>
                      <a:pt x="111869" y="76691"/>
                      <a:pt x="111219" y="75789"/>
                      <a:pt x="113170" y="72180"/>
                    </a:cubicBezTo>
                    <a:cubicBezTo>
                      <a:pt x="114796" y="68571"/>
                      <a:pt x="119349" y="70375"/>
                      <a:pt x="120000" y="68120"/>
                    </a:cubicBezTo>
                    <a:cubicBezTo>
                      <a:pt x="118048" y="55488"/>
                      <a:pt x="118048" y="55488"/>
                      <a:pt x="118048" y="55488"/>
                    </a:cubicBezTo>
                    <a:cubicBezTo>
                      <a:pt x="117723" y="55488"/>
                      <a:pt x="117723" y="55488"/>
                      <a:pt x="117723" y="55488"/>
                    </a:cubicBezTo>
                    <a:cubicBezTo>
                      <a:pt x="117398" y="55488"/>
                      <a:pt x="117398" y="55488"/>
                      <a:pt x="117398" y="55488"/>
                    </a:cubicBezTo>
                    <a:cubicBezTo>
                      <a:pt x="116747" y="55037"/>
                      <a:pt x="116747" y="55037"/>
                      <a:pt x="116747" y="55037"/>
                    </a:cubicBezTo>
                    <a:cubicBezTo>
                      <a:pt x="116097" y="55037"/>
                      <a:pt x="116097" y="55037"/>
                      <a:pt x="116097" y="55037"/>
                    </a:cubicBezTo>
                    <a:cubicBezTo>
                      <a:pt x="115447" y="54586"/>
                      <a:pt x="115447" y="54586"/>
                      <a:pt x="115447" y="54586"/>
                    </a:cubicBezTo>
                    <a:cubicBezTo>
                      <a:pt x="114796" y="54135"/>
                      <a:pt x="114796" y="54135"/>
                      <a:pt x="114796" y="54135"/>
                    </a:cubicBezTo>
                    <a:cubicBezTo>
                      <a:pt x="114146" y="54135"/>
                      <a:pt x="114146" y="54135"/>
                      <a:pt x="114146" y="54135"/>
                    </a:cubicBezTo>
                    <a:cubicBezTo>
                      <a:pt x="114146" y="54135"/>
                      <a:pt x="114146" y="54135"/>
                      <a:pt x="114146" y="54135"/>
                    </a:cubicBezTo>
                    <a:cubicBezTo>
                      <a:pt x="113821" y="54135"/>
                      <a:pt x="113821" y="54135"/>
                      <a:pt x="113821" y="54135"/>
                    </a:cubicBezTo>
                    <a:cubicBezTo>
                      <a:pt x="111544" y="53684"/>
                      <a:pt x="108617" y="60902"/>
                      <a:pt x="108617" y="60902"/>
                    </a:cubicBezTo>
                    <a:cubicBezTo>
                      <a:pt x="107317" y="64060"/>
                      <a:pt x="107317" y="64060"/>
                      <a:pt x="107317" y="64060"/>
                    </a:cubicBezTo>
                    <a:cubicBezTo>
                      <a:pt x="104065" y="63157"/>
                      <a:pt x="100813" y="62706"/>
                      <a:pt x="98536" y="59097"/>
                    </a:cubicBezTo>
                    <a:cubicBezTo>
                      <a:pt x="98536" y="57744"/>
                      <a:pt x="98536" y="57744"/>
                      <a:pt x="98536" y="57744"/>
                    </a:cubicBezTo>
                    <a:cubicBezTo>
                      <a:pt x="98536" y="57744"/>
                      <a:pt x="98536" y="57744"/>
                      <a:pt x="98536" y="57744"/>
                    </a:cubicBezTo>
                    <a:cubicBezTo>
                      <a:pt x="98536" y="57744"/>
                      <a:pt x="98536" y="57744"/>
                      <a:pt x="98536" y="57744"/>
                    </a:cubicBezTo>
                    <a:cubicBezTo>
                      <a:pt x="98211" y="57293"/>
                      <a:pt x="98211" y="57293"/>
                      <a:pt x="98211" y="57293"/>
                    </a:cubicBezTo>
                    <a:cubicBezTo>
                      <a:pt x="98211" y="57293"/>
                      <a:pt x="97886" y="57293"/>
                      <a:pt x="97886" y="57293"/>
                    </a:cubicBezTo>
                    <a:cubicBezTo>
                      <a:pt x="97560" y="57293"/>
                      <a:pt x="97235" y="56842"/>
                      <a:pt x="97235" y="56842"/>
                    </a:cubicBezTo>
                    <a:cubicBezTo>
                      <a:pt x="97560" y="55939"/>
                      <a:pt x="97560" y="55939"/>
                      <a:pt x="97560" y="55939"/>
                    </a:cubicBezTo>
                    <a:cubicBezTo>
                      <a:pt x="97560" y="55939"/>
                      <a:pt x="97886" y="55488"/>
                      <a:pt x="97886" y="55488"/>
                    </a:cubicBezTo>
                    <a:cubicBezTo>
                      <a:pt x="98211" y="55488"/>
                      <a:pt x="97886" y="55488"/>
                      <a:pt x="97886" y="55037"/>
                    </a:cubicBezTo>
                    <a:cubicBezTo>
                      <a:pt x="97886" y="55037"/>
                      <a:pt x="97886" y="54135"/>
                      <a:pt x="97886" y="53684"/>
                    </a:cubicBezTo>
                    <a:cubicBezTo>
                      <a:pt x="97560" y="53233"/>
                      <a:pt x="97560" y="53233"/>
                      <a:pt x="97560" y="53233"/>
                    </a:cubicBezTo>
                    <a:cubicBezTo>
                      <a:pt x="97560" y="53233"/>
                      <a:pt x="97235" y="52330"/>
                      <a:pt x="96910" y="51879"/>
                    </a:cubicBezTo>
                    <a:cubicBezTo>
                      <a:pt x="96585" y="51879"/>
                      <a:pt x="96910" y="51428"/>
                      <a:pt x="96910" y="51428"/>
                    </a:cubicBezTo>
                    <a:cubicBezTo>
                      <a:pt x="96585" y="50977"/>
                      <a:pt x="96910" y="50977"/>
                      <a:pt x="96910" y="50526"/>
                    </a:cubicBezTo>
                    <a:cubicBezTo>
                      <a:pt x="96910" y="50526"/>
                      <a:pt x="96585" y="49624"/>
                      <a:pt x="96585" y="49624"/>
                    </a:cubicBezTo>
                    <a:cubicBezTo>
                      <a:pt x="96585" y="49624"/>
                      <a:pt x="95934" y="48270"/>
                      <a:pt x="95609" y="47368"/>
                    </a:cubicBezTo>
                    <a:cubicBezTo>
                      <a:pt x="95609" y="46917"/>
                      <a:pt x="95609" y="46466"/>
                      <a:pt x="95609" y="46466"/>
                    </a:cubicBezTo>
                    <a:cubicBezTo>
                      <a:pt x="95934" y="46015"/>
                      <a:pt x="95284" y="45563"/>
                      <a:pt x="95284" y="45563"/>
                    </a:cubicBezTo>
                    <a:cubicBezTo>
                      <a:pt x="95284" y="45563"/>
                      <a:pt x="95284" y="44661"/>
                      <a:pt x="95284" y="44661"/>
                    </a:cubicBezTo>
                    <a:cubicBezTo>
                      <a:pt x="95284" y="44661"/>
                      <a:pt x="95284" y="43759"/>
                      <a:pt x="95284" y="43759"/>
                    </a:cubicBezTo>
                    <a:cubicBezTo>
                      <a:pt x="95609" y="43308"/>
                      <a:pt x="95284" y="42857"/>
                      <a:pt x="95284" y="42406"/>
                    </a:cubicBezTo>
                    <a:cubicBezTo>
                      <a:pt x="95284" y="42406"/>
                      <a:pt x="94634" y="41954"/>
                      <a:pt x="94634" y="41954"/>
                    </a:cubicBezTo>
                    <a:cubicBezTo>
                      <a:pt x="94959" y="41052"/>
                      <a:pt x="94959" y="41052"/>
                      <a:pt x="94959" y="41052"/>
                    </a:cubicBezTo>
                    <a:cubicBezTo>
                      <a:pt x="94959" y="40601"/>
                      <a:pt x="94959" y="40601"/>
                      <a:pt x="94959" y="40601"/>
                    </a:cubicBezTo>
                    <a:cubicBezTo>
                      <a:pt x="94959" y="40601"/>
                      <a:pt x="95284" y="39699"/>
                      <a:pt x="95284" y="39699"/>
                    </a:cubicBezTo>
                    <a:cubicBezTo>
                      <a:pt x="95609" y="39248"/>
                      <a:pt x="95284" y="38796"/>
                      <a:pt x="94959" y="38796"/>
                    </a:cubicBezTo>
                    <a:cubicBezTo>
                      <a:pt x="94634" y="38796"/>
                      <a:pt x="94959" y="38345"/>
                      <a:pt x="94959" y="38345"/>
                    </a:cubicBezTo>
                    <a:cubicBezTo>
                      <a:pt x="95284" y="37443"/>
                      <a:pt x="95284" y="37443"/>
                      <a:pt x="95284" y="37443"/>
                    </a:cubicBezTo>
                    <a:cubicBezTo>
                      <a:pt x="94959" y="36090"/>
                      <a:pt x="94959" y="36090"/>
                      <a:pt x="94959" y="36090"/>
                    </a:cubicBezTo>
                    <a:cubicBezTo>
                      <a:pt x="94959" y="35639"/>
                      <a:pt x="94959" y="35639"/>
                      <a:pt x="94959" y="35639"/>
                    </a:cubicBezTo>
                    <a:cubicBezTo>
                      <a:pt x="94959" y="35639"/>
                      <a:pt x="94634" y="34736"/>
                      <a:pt x="94634" y="34736"/>
                    </a:cubicBezTo>
                    <a:cubicBezTo>
                      <a:pt x="94634" y="34285"/>
                      <a:pt x="94308" y="33383"/>
                      <a:pt x="94308" y="33383"/>
                    </a:cubicBezTo>
                    <a:cubicBezTo>
                      <a:pt x="94308" y="33383"/>
                      <a:pt x="94308" y="32932"/>
                      <a:pt x="94308" y="32932"/>
                    </a:cubicBezTo>
                    <a:cubicBezTo>
                      <a:pt x="94308" y="32481"/>
                      <a:pt x="94308" y="32481"/>
                      <a:pt x="94308" y="32481"/>
                    </a:cubicBezTo>
                    <a:cubicBezTo>
                      <a:pt x="94308" y="32030"/>
                      <a:pt x="93983" y="31578"/>
                      <a:pt x="93658" y="31127"/>
                    </a:cubicBezTo>
                    <a:cubicBezTo>
                      <a:pt x="93333" y="30225"/>
                      <a:pt x="93333" y="30225"/>
                      <a:pt x="93333" y="30225"/>
                    </a:cubicBezTo>
                    <a:cubicBezTo>
                      <a:pt x="93333" y="30225"/>
                      <a:pt x="92682" y="29323"/>
                      <a:pt x="92357" y="28872"/>
                    </a:cubicBezTo>
                    <a:cubicBezTo>
                      <a:pt x="92357" y="27969"/>
                      <a:pt x="92357" y="27969"/>
                      <a:pt x="92032" y="27518"/>
                    </a:cubicBezTo>
                    <a:cubicBezTo>
                      <a:pt x="92032" y="26616"/>
                      <a:pt x="91382" y="25714"/>
                      <a:pt x="91056" y="25714"/>
                    </a:cubicBezTo>
                    <a:cubicBezTo>
                      <a:pt x="91056" y="25714"/>
                      <a:pt x="90731" y="24360"/>
                      <a:pt x="90731" y="23909"/>
                    </a:cubicBezTo>
                    <a:cubicBezTo>
                      <a:pt x="90406" y="23909"/>
                      <a:pt x="89756" y="23458"/>
                      <a:pt x="89756" y="23458"/>
                    </a:cubicBezTo>
                    <a:cubicBezTo>
                      <a:pt x="89430" y="23458"/>
                      <a:pt x="88780" y="23007"/>
                      <a:pt x="88780" y="23007"/>
                    </a:cubicBezTo>
                    <a:cubicBezTo>
                      <a:pt x="87804" y="22556"/>
                      <a:pt x="87804" y="22556"/>
                      <a:pt x="87804" y="22556"/>
                    </a:cubicBezTo>
                    <a:cubicBezTo>
                      <a:pt x="86829" y="21203"/>
                      <a:pt x="86829" y="21203"/>
                      <a:pt x="86829" y="21203"/>
                    </a:cubicBezTo>
                    <a:cubicBezTo>
                      <a:pt x="86829" y="21203"/>
                      <a:pt x="86504" y="21203"/>
                      <a:pt x="86178" y="20751"/>
                    </a:cubicBezTo>
                    <a:cubicBezTo>
                      <a:pt x="86178" y="20751"/>
                      <a:pt x="85853" y="19849"/>
                      <a:pt x="85853" y="19849"/>
                    </a:cubicBezTo>
                    <a:cubicBezTo>
                      <a:pt x="85528" y="18947"/>
                      <a:pt x="85528" y="18947"/>
                      <a:pt x="85528" y="18947"/>
                    </a:cubicBezTo>
                    <a:cubicBezTo>
                      <a:pt x="83577" y="18045"/>
                      <a:pt x="83577" y="18045"/>
                      <a:pt x="83577" y="18045"/>
                    </a:cubicBezTo>
                    <a:cubicBezTo>
                      <a:pt x="83577" y="18045"/>
                      <a:pt x="83252" y="17142"/>
                      <a:pt x="83252" y="17142"/>
                    </a:cubicBezTo>
                    <a:cubicBezTo>
                      <a:pt x="83252" y="16691"/>
                      <a:pt x="82926" y="16691"/>
                      <a:pt x="82926" y="16240"/>
                    </a:cubicBezTo>
                    <a:cubicBezTo>
                      <a:pt x="82926" y="15789"/>
                      <a:pt x="82601" y="15789"/>
                      <a:pt x="82601" y="15338"/>
                    </a:cubicBezTo>
                    <a:cubicBezTo>
                      <a:pt x="82601" y="14887"/>
                      <a:pt x="82276" y="14887"/>
                      <a:pt x="82276" y="14887"/>
                    </a:cubicBezTo>
                    <a:cubicBezTo>
                      <a:pt x="81951" y="14887"/>
                      <a:pt x="81626" y="14887"/>
                      <a:pt x="81626" y="14887"/>
                    </a:cubicBezTo>
                    <a:cubicBezTo>
                      <a:pt x="81626" y="14887"/>
                      <a:pt x="81300" y="14436"/>
                      <a:pt x="81300" y="14436"/>
                    </a:cubicBezTo>
                    <a:cubicBezTo>
                      <a:pt x="81300" y="14436"/>
                      <a:pt x="80650" y="13533"/>
                      <a:pt x="80325" y="13533"/>
                    </a:cubicBezTo>
                    <a:cubicBezTo>
                      <a:pt x="80325" y="13082"/>
                      <a:pt x="80325" y="13082"/>
                      <a:pt x="80325" y="13082"/>
                    </a:cubicBezTo>
                    <a:cubicBezTo>
                      <a:pt x="80325" y="13082"/>
                      <a:pt x="80325" y="13082"/>
                      <a:pt x="80000" y="13082"/>
                    </a:cubicBezTo>
                    <a:cubicBezTo>
                      <a:pt x="79674" y="13082"/>
                      <a:pt x="79674" y="13082"/>
                      <a:pt x="79674" y="12631"/>
                    </a:cubicBezTo>
                    <a:cubicBezTo>
                      <a:pt x="79349" y="12631"/>
                      <a:pt x="79349" y="11729"/>
                      <a:pt x="79024" y="11729"/>
                    </a:cubicBezTo>
                    <a:cubicBezTo>
                      <a:pt x="79024" y="11729"/>
                      <a:pt x="79024" y="11729"/>
                      <a:pt x="78699" y="11729"/>
                    </a:cubicBezTo>
                    <a:cubicBezTo>
                      <a:pt x="78373" y="11729"/>
                      <a:pt x="78048" y="10827"/>
                      <a:pt x="78048" y="10827"/>
                    </a:cubicBezTo>
                    <a:cubicBezTo>
                      <a:pt x="77723" y="10827"/>
                      <a:pt x="78048" y="10375"/>
                      <a:pt x="78048" y="9924"/>
                    </a:cubicBezTo>
                    <a:cubicBezTo>
                      <a:pt x="78048" y="9473"/>
                      <a:pt x="77723" y="9473"/>
                      <a:pt x="77723" y="9473"/>
                    </a:cubicBezTo>
                    <a:cubicBezTo>
                      <a:pt x="77723" y="9473"/>
                      <a:pt x="77723" y="9473"/>
                      <a:pt x="77723" y="9473"/>
                    </a:cubicBezTo>
                    <a:cubicBezTo>
                      <a:pt x="77723" y="9473"/>
                      <a:pt x="77398" y="9473"/>
                      <a:pt x="77398" y="9022"/>
                    </a:cubicBezTo>
                    <a:cubicBezTo>
                      <a:pt x="77398" y="9022"/>
                      <a:pt x="77073" y="8571"/>
                      <a:pt x="77073" y="8120"/>
                    </a:cubicBezTo>
                    <a:cubicBezTo>
                      <a:pt x="77073" y="7669"/>
                      <a:pt x="77073" y="7669"/>
                      <a:pt x="77073" y="7669"/>
                    </a:cubicBezTo>
                    <a:cubicBezTo>
                      <a:pt x="77073" y="7669"/>
                      <a:pt x="76747" y="7218"/>
                      <a:pt x="76747" y="7218"/>
                    </a:cubicBezTo>
                    <a:cubicBezTo>
                      <a:pt x="76422" y="6766"/>
                      <a:pt x="76422" y="6766"/>
                      <a:pt x="76422" y="6766"/>
                    </a:cubicBezTo>
                    <a:cubicBezTo>
                      <a:pt x="76422" y="6315"/>
                      <a:pt x="76422" y="6315"/>
                      <a:pt x="76422" y="6315"/>
                    </a:cubicBezTo>
                    <a:cubicBezTo>
                      <a:pt x="76097" y="6315"/>
                      <a:pt x="76097" y="6315"/>
                      <a:pt x="76097" y="6315"/>
                    </a:cubicBezTo>
                    <a:cubicBezTo>
                      <a:pt x="75772" y="6315"/>
                      <a:pt x="75772" y="5864"/>
                      <a:pt x="75772" y="5413"/>
                    </a:cubicBezTo>
                    <a:cubicBezTo>
                      <a:pt x="75772" y="5413"/>
                      <a:pt x="75772" y="5413"/>
                      <a:pt x="75772" y="5413"/>
                    </a:cubicBezTo>
                    <a:cubicBezTo>
                      <a:pt x="75447" y="4962"/>
                      <a:pt x="75447" y="4962"/>
                      <a:pt x="75447" y="4962"/>
                    </a:cubicBezTo>
                    <a:cubicBezTo>
                      <a:pt x="75121" y="4511"/>
                      <a:pt x="75121" y="4511"/>
                      <a:pt x="75121" y="4511"/>
                    </a:cubicBezTo>
                    <a:cubicBezTo>
                      <a:pt x="74796" y="4060"/>
                      <a:pt x="74796" y="4060"/>
                      <a:pt x="74796" y="4060"/>
                    </a:cubicBezTo>
                    <a:cubicBezTo>
                      <a:pt x="74796" y="4060"/>
                      <a:pt x="74471" y="3609"/>
                      <a:pt x="74471" y="3609"/>
                    </a:cubicBezTo>
                    <a:cubicBezTo>
                      <a:pt x="74146" y="3157"/>
                      <a:pt x="73821" y="2706"/>
                      <a:pt x="73821" y="2706"/>
                    </a:cubicBezTo>
                    <a:cubicBezTo>
                      <a:pt x="73821" y="2706"/>
                      <a:pt x="73821" y="2255"/>
                      <a:pt x="73821" y="2255"/>
                    </a:cubicBezTo>
                    <a:cubicBezTo>
                      <a:pt x="73821" y="2255"/>
                      <a:pt x="73495" y="2255"/>
                      <a:pt x="73495" y="2255"/>
                    </a:cubicBezTo>
                    <a:cubicBezTo>
                      <a:pt x="72845" y="2255"/>
                      <a:pt x="72845" y="2255"/>
                      <a:pt x="72845" y="2255"/>
                    </a:cubicBezTo>
                    <a:cubicBezTo>
                      <a:pt x="72845" y="1353"/>
                      <a:pt x="72845" y="1353"/>
                      <a:pt x="72845" y="1353"/>
                    </a:cubicBezTo>
                    <a:cubicBezTo>
                      <a:pt x="72845" y="1353"/>
                      <a:pt x="72845" y="1353"/>
                      <a:pt x="72520" y="1353"/>
                    </a:cubicBezTo>
                    <a:cubicBezTo>
                      <a:pt x="72195" y="1353"/>
                      <a:pt x="72195" y="902"/>
                      <a:pt x="72195" y="902"/>
                    </a:cubicBezTo>
                    <a:cubicBezTo>
                      <a:pt x="72195" y="451"/>
                      <a:pt x="72195" y="451"/>
                      <a:pt x="72195" y="451"/>
                    </a:cubicBezTo>
                    <a:cubicBezTo>
                      <a:pt x="71219" y="902"/>
                      <a:pt x="71219" y="902"/>
                      <a:pt x="71219" y="902"/>
                    </a:cubicBezTo>
                    <a:cubicBezTo>
                      <a:pt x="71219" y="902"/>
                      <a:pt x="71219" y="902"/>
                      <a:pt x="71219" y="902"/>
                    </a:cubicBezTo>
                    <a:cubicBezTo>
                      <a:pt x="71219" y="902"/>
                      <a:pt x="70569" y="451"/>
                      <a:pt x="70569" y="451"/>
                    </a:cubicBezTo>
                    <a:cubicBezTo>
                      <a:pt x="70569" y="0"/>
                      <a:pt x="70243" y="0"/>
                      <a:pt x="70243" y="0"/>
                    </a:cubicBezTo>
                    <a:cubicBezTo>
                      <a:pt x="69918" y="451"/>
                      <a:pt x="69918" y="451"/>
                      <a:pt x="69918" y="451"/>
                    </a:cubicBezTo>
                    <a:cubicBezTo>
                      <a:pt x="69268" y="451"/>
                      <a:pt x="69268" y="451"/>
                      <a:pt x="69268" y="451"/>
                    </a:cubicBezTo>
                    <a:cubicBezTo>
                      <a:pt x="68943" y="451"/>
                      <a:pt x="68943" y="451"/>
                      <a:pt x="68943" y="451"/>
                    </a:cubicBezTo>
                    <a:cubicBezTo>
                      <a:pt x="68617" y="0"/>
                      <a:pt x="68617" y="0"/>
                      <a:pt x="68617" y="0"/>
                    </a:cubicBezTo>
                    <a:cubicBezTo>
                      <a:pt x="67642" y="451"/>
                      <a:pt x="67317" y="451"/>
                      <a:pt x="67317" y="451"/>
                    </a:cubicBezTo>
                    <a:cubicBezTo>
                      <a:pt x="66341" y="902"/>
                      <a:pt x="64715" y="2255"/>
                      <a:pt x="64715" y="3157"/>
                    </a:cubicBezTo>
                    <a:cubicBezTo>
                      <a:pt x="64390" y="4060"/>
                      <a:pt x="64715" y="6315"/>
                      <a:pt x="64065" y="6766"/>
                    </a:cubicBezTo>
                    <a:cubicBezTo>
                      <a:pt x="63089" y="6766"/>
                      <a:pt x="62113" y="9022"/>
                      <a:pt x="61788" y="9022"/>
                    </a:cubicBezTo>
                    <a:cubicBezTo>
                      <a:pt x="58861" y="11278"/>
                      <a:pt x="58861" y="11278"/>
                      <a:pt x="58861" y="11278"/>
                    </a:cubicBezTo>
                    <a:cubicBezTo>
                      <a:pt x="58861" y="11278"/>
                      <a:pt x="56585" y="12631"/>
                      <a:pt x="55284" y="12631"/>
                    </a:cubicBezTo>
                    <a:cubicBezTo>
                      <a:pt x="53983" y="13082"/>
                      <a:pt x="53008" y="14436"/>
                      <a:pt x="53008" y="14436"/>
                    </a:cubicBezTo>
                    <a:cubicBezTo>
                      <a:pt x="51382" y="17593"/>
                      <a:pt x="51382" y="17593"/>
                      <a:pt x="51382" y="17593"/>
                    </a:cubicBezTo>
                    <a:cubicBezTo>
                      <a:pt x="48780" y="18045"/>
                      <a:pt x="48780" y="18045"/>
                      <a:pt x="48780" y="18045"/>
                    </a:cubicBezTo>
                    <a:cubicBezTo>
                      <a:pt x="47479" y="16240"/>
                      <a:pt x="47479" y="16240"/>
                      <a:pt x="47479" y="16240"/>
                    </a:cubicBezTo>
                    <a:cubicBezTo>
                      <a:pt x="46178" y="16691"/>
                      <a:pt x="46178" y="16691"/>
                      <a:pt x="46178" y="16691"/>
                    </a:cubicBezTo>
                    <a:cubicBezTo>
                      <a:pt x="45853" y="16240"/>
                      <a:pt x="45853" y="16240"/>
                      <a:pt x="45853" y="16240"/>
                    </a:cubicBezTo>
                    <a:cubicBezTo>
                      <a:pt x="45203" y="16691"/>
                      <a:pt x="45203" y="16691"/>
                      <a:pt x="45203" y="16691"/>
                    </a:cubicBezTo>
                    <a:cubicBezTo>
                      <a:pt x="41300" y="16240"/>
                      <a:pt x="41300" y="16240"/>
                      <a:pt x="41300" y="16240"/>
                    </a:cubicBezTo>
                    <a:cubicBezTo>
                      <a:pt x="39349" y="17593"/>
                      <a:pt x="39349" y="17593"/>
                      <a:pt x="39349" y="17593"/>
                    </a:cubicBezTo>
                    <a:cubicBezTo>
                      <a:pt x="35772" y="17142"/>
                      <a:pt x="35772" y="17142"/>
                      <a:pt x="35772" y="17142"/>
                    </a:cubicBezTo>
                    <a:cubicBezTo>
                      <a:pt x="35772" y="17142"/>
                      <a:pt x="33170" y="17593"/>
                      <a:pt x="32520" y="17593"/>
                    </a:cubicBezTo>
                    <a:cubicBezTo>
                      <a:pt x="31544" y="17593"/>
                      <a:pt x="31544" y="17593"/>
                      <a:pt x="31544" y="17593"/>
                    </a:cubicBezTo>
                    <a:cubicBezTo>
                      <a:pt x="30894" y="17142"/>
                      <a:pt x="30243" y="16240"/>
                      <a:pt x="30243" y="16240"/>
                    </a:cubicBezTo>
                    <a:cubicBezTo>
                      <a:pt x="30243" y="16240"/>
                      <a:pt x="28943" y="16691"/>
                      <a:pt x="28617" y="17142"/>
                    </a:cubicBezTo>
                    <a:cubicBezTo>
                      <a:pt x="28292" y="17593"/>
                      <a:pt x="26991" y="19849"/>
                      <a:pt x="26991" y="19849"/>
                    </a:cubicBezTo>
                    <a:cubicBezTo>
                      <a:pt x="26991" y="20300"/>
                      <a:pt x="26991" y="20300"/>
                      <a:pt x="26991" y="20300"/>
                    </a:cubicBezTo>
                    <a:cubicBezTo>
                      <a:pt x="27642" y="22556"/>
                      <a:pt x="27642" y="22556"/>
                      <a:pt x="27642" y="22556"/>
                    </a:cubicBezTo>
                    <a:cubicBezTo>
                      <a:pt x="26341" y="23909"/>
                      <a:pt x="26341" y="23909"/>
                      <a:pt x="26341" y="23909"/>
                    </a:cubicBezTo>
                    <a:cubicBezTo>
                      <a:pt x="26341" y="23909"/>
                      <a:pt x="26341" y="23909"/>
                      <a:pt x="26341" y="23909"/>
                    </a:cubicBezTo>
                    <a:cubicBezTo>
                      <a:pt x="26341" y="23909"/>
                      <a:pt x="26341" y="23909"/>
                      <a:pt x="26341" y="23909"/>
                    </a:cubicBezTo>
                    <a:cubicBezTo>
                      <a:pt x="26341" y="23909"/>
                      <a:pt x="26341" y="23909"/>
                      <a:pt x="26341" y="23909"/>
                    </a:cubicBezTo>
                    <a:cubicBezTo>
                      <a:pt x="26341" y="23909"/>
                      <a:pt x="26341" y="23909"/>
                      <a:pt x="26341" y="23909"/>
                    </a:cubicBezTo>
                    <a:cubicBezTo>
                      <a:pt x="26341" y="24360"/>
                      <a:pt x="26341" y="24360"/>
                      <a:pt x="26341" y="24360"/>
                    </a:cubicBezTo>
                    <a:cubicBezTo>
                      <a:pt x="26341" y="24360"/>
                      <a:pt x="26341" y="24360"/>
                      <a:pt x="26341" y="24360"/>
                    </a:cubicBezTo>
                    <a:cubicBezTo>
                      <a:pt x="26341" y="24360"/>
                      <a:pt x="26341" y="24360"/>
                      <a:pt x="26341" y="24360"/>
                    </a:cubicBezTo>
                    <a:cubicBezTo>
                      <a:pt x="26341" y="24360"/>
                      <a:pt x="26341" y="24360"/>
                      <a:pt x="26341" y="24360"/>
                    </a:cubicBezTo>
                    <a:cubicBezTo>
                      <a:pt x="26341" y="24360"/>
                      <a:pt x="26341" y="24360"/>
                      <a:pt x="26341" y="24360"/>
                    </a:cubicBezTo>
                    <a:cubicBezTo>
                      <a:pt x="26341" y="24360"/>
                      <a:pt x="26341" y="24360"/>
                      <a:pt x="26341" y="24360"/>
                    </a:cubicBezTo>
                    <a:cubicBezTo>
                      <a:pt x="26341" y="24360"/>
                      <a:pt x="26341" y="24360"/>
                      <a:pt x="26341" y="24360"/>
                    </a:cubicBezTo>
                    <a:cubicBezTo>
                      <a:pt x="26341" y="24360"/>
                      <a:pt x="26341" y="24360"/>
                      <a:pt x="26341" y="24360"/>
                    </a:cubicBezTo>
                    <a:cubicBezTo>
                      <a:pt x="26341" y="24360"/>
                      <a:pt x="26341" y="24360"/>
                      <a:pt x="26341" y="24360"/>
                    </a:cubicBezTo>
                    <a:cubicBezTo>
                      <a:pt x="26341" y="24360"/>
                      <a:pt x="26341" y="24360"/>
                      <a:pt x="26341" y="24360"/>
                    </a:cubicBezTo>
                    <a:cubicBezTo>
                      <a:pt x="26341" y="24812"/>
                      <a:pt x="26016" y="24812"/>
                      <a:pt x="25691" y="24812"/>
                    </a:cubicBezTo>
                    <a:cubicBezTo>
                      <a:pt x="25691" y="25263"/>
                      <a:pt x="25365" y="25263"/>
                      <a:pt x="25040" y="25263"/>
                    </a:cubicBezTo>
                    <a:cubicBezTo>
                      <a:pt x="25040" y="25263"/>
                      <a:pt x="25040" y="25263"/>
                      <a:pt x="25040" y="25263"/>
                    </a:cubicBezTo>
                    <a:cubicBezTo>
                      <a:pt x="25040" y="25263"/>
                      <a:pt x="25040" y="25263"/>
                      <a:pt x="25040" y="25263"/>
                    </a:cubicBezTo>
                    <a:cubicBezTo>
                      <a:pt x="25040" y="25263"/>
                      <a:pt x="25040" y="25263"/>
                      <a:pt x="25040" y="25263"/>
                    </a:cubicBezTo>
                    <a:cubicBezTo>
                      <a:pt x="25040" y="25263"/>
                      <a:pt x="25040" y="25263"/>
                      <a:pt x="25040" y="25263"/>
                    </a:cubicBezTo>
                    <a:cubicBezTo>
                      <a:pt x="25040" y="25263"/>
                      <a:pt x="25040" y="25263"/>
                      <a:pt x="25040" y="25263"/>
                    </a:cubicBezTo>
                    <a:cubicBezTo>
                      <a:pt x="25040" y="25263"/>
                      <a:pt x="25040" y="25263"/>
                      <a:pt x="25040" y="25263"/>
                    </a:cubicBezTo>
                    <a:cubicBezTo>
                      <a:pt x="25040" y="25263"/>
                      <a:pt x="25040" y="25263"/>
                      <a:pt x="25040" y="25263"/>
                    </a:cubicBezTo>
                    <a:cubicBezTo>
                      <a:pt x="25040" y="25263"/>
                      <a:pt x="25040" y="25263"/>
                      <a:pt x="25040" y="25263"/>
                    </a:cubicBezTo>
                    <a:cubicBezTo>
                      <a:pt x="25040" y="25263"/>
                      <a:pt x="25040" y="25263"/>
                      <a:pt x="25040" y="25263"/>
                    </a:cubicBezTo>
                    <a:cubicBezTo>
                      <a:pt x="25040" y="25263"/>
                      <a:pt x="25040" y="25263"/>
                      <a:pt x="25040" y="25263"/>
                    </a:cubicBezTo>
                    <a:cubicBezTo>
                      <a:pt x="25040" y="25263"/>
                      <a:pt x="25040" y="25263"/>
                      <a:pt x="25040" y="25263"/>
                    </a:cubicBezTo>
                    <a:cubicBezTo>
                      <a:pt x="25040" y="25263"/>
                      <a:pt x="25040" y="25263"/>
                      <a:pt x="25040" y="25263"/>
                    </a:cubicBezTo>
                    <a:cubicBezTo>
                      <a:pt x="25040" y="25263"/>
                      <a:pt x="25040" y="25263"/>
                      <a:pt x="25040" y="25263"/>
                    </a:cubicBezTo>
                    <a:cubicBezTo>
                      <a:pt x="24715" y="25714"/>
                      <a:pt x="24715" y="25714"/>
                      <a:pt x="24715" y="25714"/>
                    </a:cubicBezTo>
                    <a:cubicBezTo>
                      <a:pt x="23739" y="27067"/>
                      <a:pt x="23739" y="27067"/>
                      <a:pt x="23739" y="27067"/>
                    </a:cubicBezTo>
                    <a:cubicBezTo>
                      <a:pt x="22439" y="27518"/>
                      <a:pt x="22439" y="27518"/>
                      <a:pt x="22439" y="27518"/>
                    </a:cubicBezTo>
                    <a:close/>
                  </a:path>
                </a:pathLst>
              </a:custGeom>
              <a:grpFill/>
              <a:ln w="3175" cap="flat" cmpd="sng">
                <a:solidFill>
                  <a:srgbClr val="FFFFFF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45713" tIns="22850" rIns="45713" bIns="22850" anchor="t" anchorCtr="0">
                <a:noAutofit/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7F7F7F"/>
                  </a:solidFill>
                  <a:effectLst/>
                  <a:uLnTx/>
                  <a:uFillTx/>
                  <a:latin typeface="Calibri" panose="020F0502020204030204" pitchFamily="34" charset="0"/>
                  <a:ea typeface="Source Sans Pro"/>
                  <a:cs typeface="Calibri" panose="020F0502020204030204" pitchFamily="34" charset="0"/>
                  <a:sym typeface="Source Sans Pro"/>
                </a:endParaRPr>
              </a:p>
            </p:txBody>
          </p:sp>
          <p:sp>
            <p:nvSpPr>
              <p:cNvPr id="189" name="Shape 2049">
                <a:extLst>
                  <a:ext uri="{FF2B5EF4-FFF2-40B4-BE49-F238E27FC236}">
                    <a16:creationId xmlns:a16="http://schemas.microsoft.com/office/drawing/2014/main" id="{D70DA8A1-66B5-A04A-9ABA-203587F00600}"/>
                  </a:ext>
                </a:extLst>
              </p:cNvPr>
              <p:cNvSpPr/>
              <p:nvPr/>
            </p:nvSpPr>
            <p:spPr>
              <a:xfrm>
                <a:off x="6015453" y="2278355"/>
                <a:ext cx="1400673" cy="94396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27557" y="85714"/>
                    </a:moveTo>
                    <a:cubicBezTo>
                      <a:pt x="27752" y="85714"/>
                      <a:pt x="28338" y="84309"/>
                      <a:pt x="28925" y="84309"/>
                    </a:cubicBezTo>
                    <a:cubicBezTo>
                      <a:pt x="29315" y="84028"/>
                      <a:pt x="29120" y="82622"/>
                      <a:pt x="29315" y="82060"/>
                    </a:cubicBezTo>
                    <a:cubicBezTo>
                      <a:pt x="29511" y="81498"/>
                      <a:pt x="30488" y="80374"/>
                      <a:pt x="31074" y="80093"/>
                    </a:cubicBezTo>
                    <a:cubicBezTo>
                      <a:pt x="31270" y="80093"/>
                      <a:pt x="31270" y="80093"/>
                      <a:pt x="31270" y="80093"/>
                    </a:cubicBezTo>
                    <a:cubicBezTo>
                      <a:pt x="31270" y="79531"/>
                      <a:pt x="31270" y="79531"/>
                      <a:pt x="31270" y="79531"/>
                    </a:cubicBezTo>
                    <a:cubicBezTo>
                      <a:pt x="31270" y="79531"/>
                      <a:pt x="31856" y="79250"/>
                      <a:pt x="31856" y="78969"/>
                    </a:cubicBezTo>
                    <a:cubicBezTo>
                      <a:pt x="32052" y="78969"/>
                      <a:pt x="32052" y="79250"/>
                      <a:pt x="32052" y="79250"/>
                    </a:cubicBezTo>
                    <a:cubicBezTo>
                      <a:pt x="32052" y="79250"/>
                      <a:pt x="32247" y="79531"/>
                      <a:pt x="32442" y="79531"/>
                    </a:cubicBezTo>
                    <a:cubicBezTo>
                      <a:pt x="32442" y="79531"/>
                      <a:pt x="32638" y="79250"/>
                      <a:pt x="32638" y="79250"/>
                    </a:cubicBezTo>
                    <a:cubicBezTo>
                      <a:pt x="32638" y="78969"/>
                      <a:pt x="32638" y="78688"/>
                      <a:pt x="32638" y="78688"/>
                    </a:cubicBezTo>
                    <a:cubicBezTo>
                      <a:pt x="32442" y="78407"/>
                      <a:pt x="32442" y="78126"/>
                      <a:pt x="32442" y="78126"/>
                    </a:cubicBezTo>
                    <a:cubicBezTo>
                      <a:pt x="32442" y="78126"/>
                      <a:pt x="32442" y="78126"/>
                      <a:pt x="32442" y="78126"/>
                    </a:cubicBezTo>
                    <a:cubicBezTo>
                      <a:pt x="32442" y="78126"/>
                      <a:pt x="32638" y="78126"/>
                      <a:pt x="32638" y="78126"/>
                    </a:cubicBezTo>
                    <a:cubicBezTo>
                      <a:pt x="32638" y="78126"/>
                      <a:pt x="32833" y="77845"/>
                      <a:pt x="32833" y="77845"/>
                    </a:cubicBezTo>
                    <a:cubicBezTo>
                      <a:pt x="33224" y="78126"/>
                      <a:pt x="33224" y="78126"/>
                      <a:pt x="33224" y="78126"/>
                    </a:cubicBezTo>
                    <a:cubicBezTo>
                      <a:pt x="33224" y="78126"/>
                      <a:pt x="33420" y="78126"/>
                      <a:pt x="33420" y="78126"/>
                    </a:cubicBezTo>
                    <a:cubicBezTo>
                      <a:pt x="33615" y="78407"/>
                      <a:pt x="33811" y="77845"/>
                      <a:pt x="33811" y="77845"/>
                    </a:cubicBezTo>
                    <a:cubicBezTo>
                      <a:pt x="34006" y="77564"/>
                      <a:pt x="34006" y="77564"/>
                      <a:pt x="34006" y="77564"/>
                    </a:cubicBezTo>
                    <a:cubicBezTo>
                      <a:pt x="34006" y="77564"/>
                      <a:pt x="34006" y="77564"/>
                      <a:pt x="34006" y="77283"/>
                    </a:cubicBezTo>
                    <a:cubicBezTo>
                      <a:pt x="34006" y="77283"/>
                      <a:pt x="34201" y="77283"/>
                      <a:pt x="34397" y="77283"/>
                    </a:cubicBezTo>
                    <a:cubicBezTo>
                      <a:pt x="34397" y="77283"/>
                      <a:pt x="34788" y="77283"/>
                      <a:pt x="34983" y="77283"/>
                    </a:cubicBezTo>
                    <a:cubicBezTo>
                      <a:pt x="35179" y="77283"/>
                      <a:pt x="35179" y="77283"/>
                      <a:pt x="35179" y="77283"/>
                    </a:cubicBezTo>
                    <a:cubicBezTo>
                      <a:pt x="35570" y="77002"/>
                      <a:pt x="35570" y="77002"/>
                      <a:pt x="35570" y="77002"/>
                    </a:cubicBezTo>
                    <a:cubicBezTo>
                      <a:pt x="35570" y="77002"/>
                      <a:pt x="35765" y="76721"/>
                      <a:pt x="35765" y="76721"/>
                    </a:cubicBezTo>
                    <a:cubicBezTo>
                      <a:pt x="35765" y="76440"/>
                      <a:pt x="35765" y="76159"/>
                      <a:pt x="35765" y="76159"/>
                    </a:cubicBezTo>
                    <a:cubicBezTo>
                      <a:pt x="35765" y="75878"/>
                      <a:pt x="36156" y="75878"/>
                      <a:pt x="36156" y="75878"/>
                    </a:cubicBezTo>
                    <a:cubicBezTo>
                      <a:pt x="36156" y="75878"/>
                      <a:pt x="36156" y="75878"/>
                      <a:pt x="36156" y="75878"/>
                    </a:cubicBezTo>
                    <a:cubicBezTo>
                      <a:pt x="36351" y="75878"/>
                      <a:pt x="36351" y="76159"/>
                      <a:pt x="36351" y="76159"/>
                    </a:cubicBezTo>
                    <a:cubicBezTo>
                      <a:pt x="36351" y="76159"/>
                      <a:pt x="36547" y="75878"/>
                      <a:pt x="36547" y="75878"/>
                    </a:cubicBezTo>
                    <a:cubicBezTo>
                      <a:pt x="36547" y="75597"/>
                      <a:pt x="36742" y="75597"/>
                      <a:pt x="36742" y="75597"/>
                    </a:cubicBezTo>
                    <a:cubicBezTo>
                      <a:pt x="36742" y="75597"/>
                      <a:pt x="37133" y="75316"/>
                      <a:pt x="37133" y="75035"/>
                    </a:cubicBezTo>
                    <a:cubicBezTo>
                      <a:pt x="37328" y="74754"/>
                      <a:pt x="37328" y="75035"/>
                      <a:pt x="37328" y="74473"/>
                    </a:cubicBezTo>
                    <a:cubicBezTo>
                      <a:pt x="37328" y="74192"/>
                      <a:pt x="37524" y="74473"/>
                      <a:pt x="37524" y="74754"/>
                    </a:cubicBezTo>
                    <a:cubicBezTo>
                      <a:pt x="37524" y="74754"/>
                      <a:pt x="37524" y="74754"/>
                      <a:pt x="37719" y="75035"/>
                    </a:cubicBezTo>
                    <a:cubicBezTo>
                      <a:pt x="37719" y="75035"/>
                      <a:pt x="37719" y="75035"/>
                      <a:pt x="38110" y="75035"/>
                    </a:cubicBezTo>
                    <a:cubicBezTo>
                      <a:pt x="38306" y="75316"/>
                      <a:pt x="38306" y="74754"/>
                      <a:pt x="38697" y="74754"/>
                    </a:cubicBezTo>
                    <a:cubicBezTo>
                      <a:pt x="39087" y="74754"/>
                      <a:pt x="38892" y="74754"/>
                      <a:pt x="39087" y="75035"/>
                    </a:cubicBezTo>
                    <a:cubicBezTo>
                      <a:pt x="39283" y="75035"/>
                      <a:pt x="39283" y="75035"/>
                      <a:pt x="39478" y="75035"/>
                    </a:cubicBezTo>
                    <a:cubicBezTo>
                      <a:pt x="39674" y="75316"/>
                      <a:pt x="39674" y="75316"/>
                      <a:pt x="39674" y="75316"/>
                    </a:cubicBezTo>
                    <a:cubicBezTo>
                      <a:pt x="39674" y="75316"/>
                      <a:pt x="39869" y="75316"/>
                      <a:pt x="40065" y="75597"/>
                    </a:cubicBezTo>
                    <a:cubicBezTo>
                      <a:pt x="40065" y="75878"/>
                      <a:pt x="40456" y="75878"/>
                      <a:pt x="40456" y="75878"/>
                    </a:cubicBezTo>
                    <a:cubicBezTo>
                      <a:pt x="40456" y="75878"/>
                      <a:pt x="40456" y="75878"/>
                      <a:pt x="40456" y="75878"/>
                    </a:cubicBezTo>
                    <a:cubicBezTo>
                      <a:pt x="40456" y="75878"/>
                      <a:pt x="40456" y="75878"/>
                      <a:pt x="40456" y="75878"/>
                    </a:cubicBezTo>
                    <a:cubicBezTo>
                      <a:pt x="40456" y="75878"/>
                      <a:pt x="40456" y="75878"/>
                      <a:pt x="40456" y="75878"/>
                    </a:cubicBezTo>
                    <a:cubicBezTo>
                      <a:pt x="40456" y="75878"/>
                      <a:pt x="40456" y="75878"/>
                      <a:pt x="40456" y="75878"/>
                    </a:cubicBezTo>
                    <a:cubicBezTo>
                      <a:pt x="40456" y="75878"/>
                      <a:pt x="40456" y="75878"/>
                      <a:pt x="40456" y="75878"/>
                    </a:cubicBezTo>
                    <a:cubicBezTo>
                      <a:pt x="40456" y="75878"/>
                      <a:pt x="40456" y="75878"/>
                      <a:pt x="40456" y="75878"/>
                    </a:cubicBezTo>
                    <a:cubicBezTo>
                      <a:pt x="40456" y="75878"/>
                      <a:pt x="40456" y="75878"/>
                      <a:pt x="40456" y="75878"/>
                    </a:cubicBezTo>
                    <a:cubicBezTo>
                      <a:pt x="40456" y="75878"/>
                      <a:pt x="40456" y="75878"/>
                      <a:pt x="40456" y="75878"/>
                    </a:cubicBezTo>
                    <a:cubicBezTo>
                      <a:pt x="40456" y="75878"/>
                      <a:pt x="40456" y="75878"/>
                      <a:pt x="40456" y="75878"/>
                    </a:cubicBezTo>
                    <a:cubicBezTo>
                      <a:pt x="40651" y="75878"/>
                      <a:pt x="40651" y="75878"/>
                      <a:pt x="40651" y="75878"/>
                    </a:cubicBezTo>
                    <a:cubicBezTo>
                      <a:pt x="40651" y="75878"/>
                      <a:pt x="40651" y="75878"/>
                      <a:pt x="40651" y="75878"/>
                    </a:cubicBezTo>
                    <a:cubicBezTo>
                      <a:pt x="40651" y="75878"/>
                      <a:pt x="40651" y="75878"/>
                      <a:pt x="40651" y="75878"/>
                    </a:cubicBezTo>
                    <a:cubicBezTo>
                      <a:pt x="40651" y="75878"/>
                      <a:pt x="40651" y="75878"/>
                      <a:pt x="40651" y="75878"/>
                    </a:cubicBezTo>
                    <a:cubicBezTo>
                      <a:pt x="40651" y="75878"/>
                      <a:pt x="40651" y="75878"/>
                      <a:pt x="40651" y="75878"/>
                    </a:cubicBezTo>
                    <a:cubicBezTo>
                      <a:pt x="40651" y="75878"/>
                      <a:pt x="40651" y="75878"/>
                      <a:pt x="40651" y="75878"/>
                    </a:cubicBezTo>
                    <a:cubicBezTo>
                      <a:pt x="40651" y="75878"/>
                      <a:pt x="40651" y="75878"/>
                      <a:pt x="40651" y="75878"/>
                    </a:cubicBezTo>
                    <a:cubicBezTo>
                      <a:pt x="40651" y="75878"/>
                      <a:pt x="40651" y="75878"/>
                      <a:pt x="40651" y="75878"/>
                    </a:cubicBezTo>
                    <a:cubicBezTo>
                      <a:pt x="40651" y="75878"/>
                      <a:pt x="40651" y="75878"/>
                      <a:pt x="40651" y="75878"/>
                    </a:cubicBezTo>
                    <a:cubicBezTo>
                      <a:pt x="40651" y="75878"/>
                      <a:pt x="40651" y="75878"/>
                      <a:pt x="40651" y="75878"/>
                    </a:cubicBezTo>
                    <a:cubicBezTo>
                      <a:pt x="40651" y="75878"/>
                      <a:pt x="40651" y="75878"/>
                      <a:pt x="40651" y="75878"/>
                    </a:cubicBezTo>
                    <a:cubicBezTo>
                      <a:pt x="40651" y="75878"/>
                      <a:pt x="40651" y="75878"/>
                      <a:pt x="40651" y="75878"/>
                    </a:cubicBezTo>
                    <a:cubicBezTo>
                      <a:pt x="40651" y="75878"/>
                      <a:pt x="40651" y="75878"/>
                      <a:pt x="40651" y="75878"/>
                    </a:cubicBezTo>
                    <a:cubicBezTo>
                      <a:pt x="40651" y="75878"/>
                      <a:pt x="40651" y="75878"/>
                      <a:pt x="40651" y="75878"/>
                    </a:cubicBezTo>
                    <a:cubicBezTo>
                      <a:pt x="40651" y="75878"/>
                      <a:pt x="40651" y="75878"/>
                      <a:pt x="40651" y="75878"/>
                    </a:cubicBezTo>
                    <a:cubicBezTo>
                      <a:pt x="40846" y="75878"/>
                      <a:pt x="40846" y="75878"/>
                      <a:pt x="40846" y="75878"/>
                    </a:cubicBezTo>
                    <a:cubicBezTo>
                      <a:pt x="40846" y="75878"/>
                      <a:pt x="40846" y="75878"/>
                      <a:pt x="40846" y="75878"/>
                    </a:cubicBezTo>
                    <a:cubicBezTo>
                      <a:pt x="40846" y="75878"/>
                      <a:pt x="40846" y="75878"/>
                      <a:pt x="40846" y="75878"/>
                    </a:cubicBezTo>
                    <a:cubicBezTo>
                      <a:pt x="40846" y="75878"/>
                      <a:pt x="40846" y="75878"/>
                      <a:pt x="40846" y="75878"/>
                    </a:cubicBezTo>
                    <a:cubicBezTo>
                      <a:pt x="40846" y="75878"/>
                      <a:pt x="40846" y="75878"/>
                      <a:pt x="40846" y="75878"/>
                    </a:cubicBezTo>
                    <a:cubicBezTo>
                      <a:pt x="40846" y="75878"/>
                      <a:pt x="40846" y="75878"/>
                      <a:pt x="40846" y="75878"/>
                    </a:cubicBezTo>
                    <a:cubicBezTo>
                      <a:pt x="40846" y="75878"/>
                      <a:pt x="40846" y="75878"/>
                      <a:pt x="40846" y="75878"/>
                    </a:cubicBezTo>
                    <a:cubicBezTo>
                      <a:pt x="40846" y="75878"/>
                      <a:pt x="40846" y="75878"/>
                      <a:pt x="40846" y="75878"/>
                    </a:cubicBezTo>
                    <a:cubicBezTo>
                      <a:pt x="40846" y="75878"/>
                      <a:pt x="40846" y="75878"/>
                      <a:pt x="40846" y="75878"/>
                    </a:cubicBezTo>
                    <a:cubicBezTo>
                      <a:pt x="40846" y="75878"/>
                      <a:pt x="40846" y="75878"/>
                      <a:pt x="40846" y="75878"/>
                    </a:cubicBezTo>
                    <a:cubicBezTo>
                      <a:pt x="40846" y="75878"/>
                      <a:pt x="40846" y="75878"/>
                      <a:pt x="40846" y="75878"/>
                    </a:cubicBezTo>
                    <a:cubicBezTo>
                      <a:pt x="40846" y="75878"/>
                      <a:pt x="40846" y="75878"/>
                      <a:pt x="40846" y="75878"/>
                    </a:cubicBezTo>
                    <a:cubicBezTo>
                      <a:pt x="40846" y="75878"/>
                      <a:pt x="40846" y="75878"/>
                      <a:pt x="40846" y="75878"/>
                    </a:cubicBezTo>
                    <a:cubicBezTo>
                      <a:pt x="41042" y="75878"/>
                      <a:pt x="41042" y="75878"/>
                      <a:pt x="41042" y="75878"/>
                    </a:cubicBezTo>
                    <a:cubicBezTo>
                      <a:pt x="41042" y="75878"/>
                      <a:pt x="41042" y="75878"/>
                      <a:pt x="41042" y="75878"/>
                    </a:cubicBezTo>
                    <a:cubicBezTo>
                      <a:pt x="41042" y="75878"/>
                      <a:pt x="41042" y="75878"/>
                      <a:pt x="41042" y="75878"/>
                    </a:cubicBezTo>
                    <a:cubicBezTo>
                      <a:pt x="41042" y="75878"/>
                      <a:pt x="41042" y="75878"/>
                      <a:pt x="41042" y="75878"/>
                    </a:cubicBezTo>
                    <a:cubicBezTo>
                      <a:pt x="41042" y="75878"/>
                      <a:pt x="41042" y="75878"/>
                      <a:pt x="41042" y="75878"/>
                    </a:cubicBezTo>
                    <a:cubicBezTo>
                      <a:pt x="41042" y="75878"/>
                      <a:pt x="41042" y="75878"/>
                      <a:pt x="41042" y="75878"/>
                    </a:cubicBezTo>
                    <a:cubicBezTo>
                      <a:pt x="41042" y="75878"/>
                      <a:pt x="41042" y="75878"/>
                      <a:pt x="41042" y="75878"/>
                    </a:cubicBezTo>
                    <a:cubicBezTo>
                      <a:pt x="41042" y="75878"/>
                      <a:pt x="41042" y="75878"/>
                      <a:pt x="41042" y="75878"/>
                    </a:cubicBezTo>
                    <a:cubicBezTo>
                      <a:pt x="41042" y="75878"/>
                      <a:pt x="41042" y="75878"/>
                      <a:pt x="41042" y="75878"/>
                    </a:cubicBezTo>
                    <a:cubicBezTo>
                      <a:pt x="41042" y="75878"/>
                      <a:pt x="41042" y="75878"/>
                      <a:pt x="41042" y="75878"/>
                    </a:cubicBezTo>
                    <a:cubicBezTo>
                      <a:pt x="41042" y="75878"/>
                      <a:pt x="41042" y="75878"/>
                      <a:pt x="41042" y="75878"/>
                    </a:cubicBezTo>
                    <a:cubicBezTo>
                      <a:pt x="41042" y="75878"/>
                      <a:pt x="41042" y="75878"/>
                      <a:pt x="41042" y="75878"/>
                    </a:cubicBezTo>
                    <a:cubicBezTo>
                      <a:pt x="41042" y="75878"/>
                      <a:pt x="41042" y="75878"/>
                      <a:pt x="41042" y="75878"/>
                    </a:cubicBezTo>
                    <a:cubicBezTo>
                      <a:pt x="41042" y="75878"/>
                      <a:pt x="41042" y="75878"/>
                      <a:pt x="41042" y="75878"/>
                    </a:cubicBezTo>
                    <a:cubicBezTo>
                      <a:pt x="41042" y="75878"/>
                      <a:pt x="41042" y="75878"/>
                      <a:pt x="41042" y="75878"/>
                    </a:cubicBezTo>
                    <a:cubicBezTo>
                      <a:pt x="41042" y="75878"/>
                      <a:pt x="41042" y="75878"/>
                      <a:pt x="41042" y="75878"/>
                    </a:cubicBezTo>
                    <a:cubicBezTo>
                      <a:pt x="41042" y="75878"/>
                      <a:pt x="41042" y="75878"/>
                      <a:pt x="41042" y="75878"/>
                    </a:cubicBezTo>
                    <a:cubicBezTo>
                      <a:pt x="41042" y="75878"/>
                      <a:pt x="41042" y="75878"/>
                      <a:pt x="41042" y="75878"/>
                    </a:cubicBezTo>
                    <a:cubicBezTo>
                      <a:pt x="41237" y="75878"/>
                      <a:pt x="41237" y="75878"/>
                      <a:pt x="41237" y="75878"/>
                    </a:cubicBezTo>
                    <a:cubicBezTo>
                      <a:pt x="41237" y="75878"/>
                      <a:pt x="41237" y="75878"/>
                      <a:pt x="41237" y="75878"/>
                    </a:cubicBezTo>
                    <a:cubicBezTo>
                      <a:pt x="41237" y="75878"/>
                      <a:pt x="41237" y="75878"/>
                      <a:pt x="41237" y="75878"/>
                    </a:cubicBezTo>
                    <a:cubicBezTo>
                      <a:pt x="41237" y="75878"/>
                      <a:pt x="41237" y="75878"/>
                      <a:pt x="41237" y="75878"/>
                    </a:cubicBezTo>
                    <a:cubicBezTo>
                      <a:pt x="41237" y="75878"/>
                      <a:pt x="41237" y="75878"/>
                      <a:pt x="41237" y="75878"/>
                    </a:cubicBezTo>
                    <a:cubicBezTo>
                      <a:pt x="41237" y="75878"/>
                      <a:pt x="41237" y="75878"/>
                      <a:pt x="41237" y="75878"/>
                    </a:cubicBezTo>
                    <a:cubicBezTo>
                      <a:pt x="41237" y="75878"/>
                      <a:pt x="41237" y="75878"/>
                      <a:pt x="41237" y="75878"/>
                    </a:cubicBezTo>
                    <a:cubicBezTo>
                      <a:pt x="41237" y="75878"/>
                      <a:pt x="41237" y="75878"/>
                      <a:pt x="41237" y="75878"/>
                    </a:cubicBezTo>
                    <a:cubicBezTo>
                      <a:pt x="41237" y="75878"/>
                      <a:pt x="41237" y="75878"/>
                      <a:pt x="41237" y="75878"/>
                    </a:cubicBezTo>
                    <a:cubicBezTo>
                      <a:pt x="41433" y="76159"/>
                      <a:pt x="41433" y="76159"/>
                      <a:pt x="41433" y="76159"/>
                    </a:cubicBezTo>
                    <a:cubicBezTo>
                      <a:pt x="41433" y="76159"/>
                      <a:pt x="41433" y="76721"/>
                      <a:pt x="41628" y="76721"/>
                    </a:cubicBezTo>
                    <a:cubicBezTo>
                      <a:pt x="41628" y="77002"/>
                      <a:pt x="41628" y="77002"/>
                      <a:pt x="41824" y="77002"/>
                    </a:cubicBezTo>
                    <a:cubicBezTo>
                      <a:pt x="41824" y="77002"/>
                      <a:pt x="42019" y="76440"/>
                      <a:pt x="42019" y="76159"/>
                    </a:cubicBezTo>
                    <a:cubicBezTo>
                      <a:pt x="42019" y="76159"/>
                      <a:pt x="42214" y="76440"/>
                      <a:pt x="42214" y="76440"/>
                    </a:cubicBezTo>
                    <a:cubicBezTo>
                      <a:pt x="42214" y="76440"/>
                      <a:pt x="42214" y="77002"/>
                      <a:pt x="42410" y="77002"/>
                    </a:cubicBezTo>
                    <a:cubicBezTo>
                      <a:pt x="42410" y="76721"/>
                      <a:pt x="42605" y="76721"/>
                      <a:pt x="42605" y="76721"/>
                    </a:cubicBezTo>
                    <a:cubicBezTo>
                      <a:pt x="42801" y="76721"/>
                      <a:pt x="42605" y="76440"/>
                      <a:pt x="42605" y="76440"/>
                    </a:cubicBezTo>
                    <a:cubicBezTo>
                      <a:pt x="42605" y="76440"/>
                      <a:pt x="42801" y="76159"/>
                      <a:pt x="42801" y="76159"/>
                    </a:cubicBezTo>
                    <a:cubicBezTo>
                      <a:pt x="42996" y="76159"/>
                      <a:pt x="43387" y="76159"/>
                      <a:pt x="43387" y="76159"/>
                    </a:cubicBezTo>
                    <a:cubicBezTo>
                      <a:pt x="43583" y="76159"/>
                      <a:pt x="43583" y="76721"/>
                      <a:pt x="43583" y="76721"/>
                    </a:cubicBezTo>
                    <a:cubicBezTo>
                      <a:pt x="43583" y="76721"/>
                      <a:pt x="43387" y="77283"/>
                      <a:pt x="43387" y="77283"/>
                    </a:cubicBezTo>
                    <a:cubicBezTo>
                      <a:pt x="43387" y="77283"/>
                      <a:pt x="43192" y="77564"/>
                      <a:pt x="43192" y="77845"/>
                    </a:cubicBezTo>
                    <a:cubicBezTo>
                      <a:pt x="43192" y="77845"/>
                      <a:pt x="43192" y="77845"/>
                      <a:pt x="43387" y="77564"/>
                    </a:cubicBezTo>
                    <a:cubicBezTo>
                      <a:pt x="43778" y="77564"/>
                      <a:pt x="43583" y="77283"/>
                      <a:pt x="43583" y="77283"/>
                    </a:cubicBezTo>
                    <a:cubicBezTo>
                      <a:pt x="43778" y="76721"/>
                      <a:pt x="43778" y="76721"/>
                      <a:pt x="43778" y="76721"/>
                    </a:cubicBezTo>
                    <a:cubicBezTo>
                      <a:pt x="43778" y="76721"/>
                      <a:pt x="44169" y="77002"/>
                      <a:pt x="44169" y="77283"/>
                    </a:cubicBezTo>
                    <a:cubicBezTo>
                      <a:pt x="44169" y="77283"/>
                      <a:pt x="44169" y="77564"/>
                      <a:pt x="44169" y="77564"/>
                    </a:cubicBezTo>
                    <a:cubicBezTo>
                      <a:pt x="44169" y="77845"/>
                      <a:pt x="44364" y="77845"/>
                      <a:pt x="44364" y="78126"/>
                    </a:cubicBezTo>
                    <a:cubicBezTo>
                      <a:pt x="44560" y="78407"/>
                      <a:pt x="44364" y="78126"/>
                      <a:pt x="44364" y="78126"/>
                    </a:cubicBezTo>
                    <a:cubicBezTo>
                      <a:pt x="44364" y="77845"/>
                      <a:pt x="44560" y="77283"/>
                      <a:pt x="44560" y="77283"/>
                    </a:cubicBezTo>
                    <a:cubicBezTo>
                      <a:pt x="44755" y="76721"/>
                      <a:pt x="44755" y="76721"/>
                      <a:pt x="44755" y="76721"/>
                    </a:cubicBezTo>
                    <a:cubicBezTo>
                      <a:pt x="44755" y="76721"/>
                      <a:pt x="45537" y="76721"/>
                      <a:pt x="46319" y="76721"/>
                    </a:cubicBezTo>
                    <a:cubicBezTo>
                      <a:pt x="47100" y="76721"/>
                      <a:pt x="46514" y="76440"/>
                      <a:pt x="46514" y="76440"/>
                    </a:cubicBezTo>
                    <a:cubicBezTo>
                      <a:pt x="46905" y="76440"/>
                      <a:pt x="46905" y="76440"/>
                      <a:pt x="46905" y="76440"/>
                    </a:cubicBezTo>
                    <a:cubicBezTo>
                      <a:pt x="47100" y="77564"/>
                      <a:pt x="47100" y="77564"/>
                      <a:pt x="47100" y="77564"/>
                    </a:cubicBezTo>
                    <a:cubicBezTo>
                      <a:pt x="47100" y="77564"/>
                      <a:pt x="47491" y="78126"/>
                      <a:pt x="47687" y="78126"/>
                    </a:cubicBezTo>
                    <a:cubicBezTo>
                      <a:pt x="47882" y="78407"/>
                      <a:pt x="47882" y="78407"/>
                      <a:pt x="48273" y="78688"/>
                    </a:cubicBezTo>
                    <a:cubicBezTo>
                      <a:pt x="48859" y="78688"/>
                      <a:pt x="48664" y="78688"/>
                      <a:pt x="48664" y="78688"/>
                    </a:cubicBezTo>
                    <a:cubicBezTo>
                      <a:pt x="48859" y="78688"/>
                      <a:pt x="48859" y="78126"/>
                      <a:pt x="49055" y="77845"/>
                    </a:cubicBezTo>
                    <a:cubicBezTo>
                      <a:pt x="49055" y="77564"/>
                      <a:pt x="49250" y="77564"/>
                      <a:pt x="49250" y="77564"/>
                    </a:cubicBezTo>
                    <a:cubicBezTo>
                      <a:pt x="49250" y="77564"/>
                      <a:pt x="49641" y="78126"/>
                      <a:pt x="49641" y="78126"/>
                    </a:cubicBezTo>
                    <a:cubicBezTo>
                      <a:pt x="49837" y="78407"/>
                      <a:pt x="49837" y="78688"/>
                      <a:pt x="49837" y="78688"/>
                    </a:cubicBezTo>
                    <a:cubicBezTo>
                      <a:pt x="50423" y="78969"/>
                      <a:pt x="50423" y="78969"/>
                      <a:pt x="50423" y="78969"/>
                    </a:cubicBezTo>
                    <a:cubicBezTo>
                      <a:pt x="50423" y="79250"/>
                      <a:pt x="50423" y="79250"/>
                      <a:pt x="50423" y="79250"/>
                    </a:cubicBezTo>
                    <a:cubicBezTo>
                      <a:pt x="50423" y="80093"/>
                      <a:pt x="50423" y="80093"/>
                      <a:pt x="50423" y="80093"/>
                    </a:cubicBezTo>
                    <a:cubicBezTo>
                      <a:pt x="50814" y="80374"/>
                      <a:pt x="50814" y="80374"/>
                      <a:pt x="50814" y="80374"/>
                    </a:cubicBezTo>
                    <a:cubicBezTo>
                      <a:pt x="50618" y="80936"/>
                      <a:pt x="50618" y="80936"/>
                      <a:pt x="50618" y="80936"/>
                    </a:cubicBezTo>
                    <a:cubicBezTo>
                      <a:pt x="50618" y="80936"/>
                      <a:pt x="50814" y="81498"/>
                      <a:pt x="50814" y="81779"/>
                    </a:cubicBezTo>
                    <a:cubicBezTo>
                      <a:pt x="50814" y="81779"/>
                      <a:pt x="51009" y="82341"/>
                      <a:pt x="51009" y="82341"/>
                    </a:cubicBezTo>
                    <a:cubicBezTo>
                      <a:pt x="51009" y="83185"/>
                      <a:pt x="51009" y="83185"/>
                      <a:pt x="51009" y="83185"/>
                    </a:cubicBezTo>
                    <a:cubicBezTo>
                      <a:pt x="50814" y="83747"/>
                      <a:pt x="50814" y="83747"/>
                      <a:pt x="50814" y="83747"/>
                    </a:cubicBezTo>
                    <a:cubicBezTo>
                      <a:pt x="51009" y="84028"/>
                      <a:pt x="51009" y="84028"/>
                      <a:pt x="51009" y="84028"/>
                    </a:cubicBezTo>
                    <a:cubicBezTo>
                      <a:pt x="51009" y="84028"/>
                      <a:pt x="51009" y="84871"/>
                      <a:pt x="51205" y="85152"/>
                    </a:cubicBezTo>
                    <a:cubicBezTo>
                      <a:pt x="51400" y="85714"/>
                      <a:pt x="51596" y="84871"/>
                      <a:pt x="51596" y="84871"/>
                    </a:cubicBezTo>
                    <a:cubicBezTo>
                      <a:pt x="51986" y="84871"/>
                      <a:pt x="51986" y="84871"/>
                      <a:pt x="51986" y="84871"/>
                    </a:cubicBezTo>
                    <a:cubicBezTo>
                      <a:pt x="52377" y="85714"/>
                      <a:pt x="52377" y="85714"/>
                      <a:pt x="52377" y="85714"/>
                    </a:cubicBezTo>
                    <a:cubicBezTo>
                      <a:pt x="52573" y="85714"/>
                      <a:pt x="52573" y="85714"/>
                      <a:pt x="52573" y="85714"/>
                    </a:cubicBezTo>
                    <a:cubicBezTo>
                      <a:pt x="52964" y="85995"/>
                      <a:pt x="52964" y="85995"/>
                      <a:pt x="52964" y="85995"/>
                    </a:cubicBezTo>
                    <a:cubicBezTo>
                      <a:pt x="53159" y="86838"/>
                      <a:pt x="53159" y="86838"/>
                      <a:pt x="53159" y="86838"/>
                    </a:cubicBezTo>
                    <a:cubicBezTo>
                      <a:pt x="53550" y="86557"/>
                      <a:pt x="53550" y="86557"/>
                      <a:pt x="53550" y="86557"/>
                    </a:cubicBezTo>
                    <a:cubicBezTo>
                      <a:pt x="53745" y="85714"/>
                      <a:pt x="53745" y="85714"/>
                      <a:pt x="53745" y="85714"/>
                    </a:cubicBezTo>
                    <a:cubicBezTo>
                      <a:pt x="54136" y="85995"/>
                      <a:pt x="54136" y="85995"/>
                      <a:pt x="54136" y="85995"/>
                    </a:cubicBezTo>
                    <a:cubicBezTo>
                      <a:pt x="54527" y="85995"/>
                      <a:pt x="54527" y="85995"/>
                      <a:pt x="54527" y="85995"/>
                    </a:cubicBezTo>
                    <a:cubicBezTo>
                      <a:pt x="54527" y="87119"/>
                      <a:pt x="54527" y="87119"/>
                      <a:pt x="54527" y="87119"/>
                    </a:cubicBezTo>
                    <a:cubicBezTo>
                      <a:pt x="54527" y="87119"/>
                      <a:pt x="54723" y="87400"/>
                      <a:pt x="54723" y="87681"/>
                    </a:cubicBezTo>
                    <a:cubicBezTo>
                      <a:pt x="54723" y="87681"/>
                      <a:pt x="54723" y="88243"/>
                      <a:pt x="54723" y="88243"/>
                    </a:cubicBezTo>
                    <a:cubicBezTo>
                      <a:pt x="54918" y="88805"/>
                      <a:pt x="54918" y="88805"/>
                      <a:pt x="54918" y="88805"/>
                    </a:cubicBezTo>
                    <a:cubicBezTo>
                      <a:pt x="54332" y="89086"/>
                      <a:pt x="54332" y="89086"/>
                      <a:pt x="54332" y="89086"/>
                    </a:cubicBezTo>
                    <a:cubicBezTo>
                      <a:pt x="54723" y="89367"/>
                      <a:pt x="54723" y="89367"/>
                      <a:pt x="54723" y="89367"/>
                    </a:cubicBezTo>
                    <a:cubicBezTo>
                      <a:pt x="54723" y="89367"/>
                      <a:pt x="55114" y="89367"/>
                      <a:pt x="55309" y="89367"/>
                    </a:cubicBezTo>
                    <a:cubicBezTo>
                      <a:pt x="55504" y="89367"/>
                      <a:pt x="55504" y="90210"/>
                      <a:pt x="55504" y="90210"/>
                    </a:cubicBezTo>
                    <a:cubicBezTo>
                      <a:pt x="55504" y="90210"/>
                      <a:pt x="55504" y="90491"/>
                      <a:pt x="55309" y="90772"/>
                    </a:cubicBezTo>
                    <a:cubicBezTo>
                      <a:pt x="55309" y="90772"/>
                      <a:pt x="55309" y="91053"/>
                      <a:pt x="55309" y="91334"/>
                    </a:cubicBezTo>
                    <a:cubicBezTo>
                      <a:pt x="55504" y="91334"/>
                      <a:pt x="55895" y="91615"/>
                      <a:pt x="56091" y="91615"/>
                    </a:cubicBezTo>
                    <a:cubicBezTo>
                      <a:pt x="56482" y="91615"/>
                      <a:pt x="56482" y="91615"/>
                      <a:pt x="56482" y="91615"/>
                    </a:cubicBezTo>
                    <a:cubicBezTo>
                      <a:pt x="56872" y="91615"/>
                      <a:pt x="56872" y="91615"/>
                      <a:pt x="56872" y="91615"/>
                    </a:cubicBezTo>
                    <a:cubicBezTo>
                      <a:pt x="56872" y="91615"/>
                      <a:pt x="57068" y="91896"/>
                      <a:pt x="57263" y="91896"/>
                    </a:cubicBezTo>
                    <a:cubicBezTo>
                      <a:pt x="57263" y="91615"/>
                      <a:pt x="57654" y="91615"/>
                      <a:pt x="57654" y="91615"/>
                    </a:cubicBezTo>
                    <a:cubicBezTo>
                      <a:pt x="58045" y="92177"/>
                      <a:pt x="58045" y="92177"/>
                      <a:pt x="58045" y="92177"/>
                    </a:cubicBezTo>
                    <a:cubicBezTo>
                      <a:pt x="58436" y="91896"/>
                      <a:pt x="58436" y="91896"/>
                      <a:pt x="58436" y="91896"/>
                    </a:cubicBezTo>
                    <a:cubicBezTo>
                      <a:pt x="58436" y="92459"/>
                      <a:pt x="58436" y="92459"/>
                      <a:pt x="58436" y="92459"/>
                    </a:cubicBezTo>
                    <a:cubicBezTo>
                      <a:pt x="58436" y="92459"/>
                      <a:pt x="58827" y="93583"/>
                      <a:pt x="58827" y="93583"/>
                    </a:cubicBezTo>
                    <a:cubicBezTo>
                      <a:pt x="59022" y="93864"/>
                      <a:pt x="59022" y="94426"/>
                      <a:pt x="59022" y="94707"/>
                    </a:cubicBezTo>
                    <a:cubicBezTo>
                      <a:pt x="59022" y="94988"/>
                      <a:pt x="59218" y="95550"/>
                      <a:pt x="59218" y="95550"/>
                    </a:cubicBezTo>
                    <a:cubicBezTo>
                      <a:pt x="59218" y="95550"/>
                      <a:pt x="59022" y="95550"/>
                      <a:pt x="58827" y="95831"/>
                    </a:cubicBezTo>
                    <a:cubicBezTo>
                      <a:pt x="58631" y="96112"/>
                      <a:pt x="59022" y="96393"/>
                      <a:pt x="59022" y="96393"/>
                    </a:cubicBezTo>
                    <a:cubicBezTo>
                      <a:pt x="59413" y="96393"/>
                      <a:pt x="59413" y="96393"/>
                      <a:pt x="59413" y="96393"/>
                    </a:cubicBezTo>
                    <a:cubicBezTo>
                      <a:pt x="59413" y="96393"/>
                      <a:pt x="59804" y="96955"/>
                      <a:pt x="59804" y="97236"/>
                    </a:cubicBezTo>
                    <a:cubicBezTo>
                      <a:pt x="59999" y="97517"/>
                      <a:pt x="60390" y="97236"/>
                      <a:pt x="60586" y="97236"/>
                    </a:cubicBezTo>
                    <a:cubicBezTo>
                      <a:pt x="60781" y="96955"/>
                      <a:pt x="61172" y="97236"/>
                      <a:pt x="61172" y="97517"/>
                    </a:cubicBezTo>
                    <a:cubicBezTo>
                      <a:pt x="61172" y="97517"/>
                      <a:pt x="60586" y="97798"/>
                      <a:pt x="60390" y="97798"/>
                    </a:cubicBezTo>
                    <a:cubicBezTo>
                      <a:pt x="60195" y="98079"/>
                      <a:pt x="59609" y="98079"/>
                      <a:pt x="59609" y="98079"/>
                    </a:cubicBezTo>
                    <a:cubicBezTo>
                      <a:pt x="59413" y="98922"/>
                      <a:pt x="59413" y="98922"/>
                      <a:pt x="59413" y="98922"/>
                    </a:cubicBezTo>
                    <a:cubicBezTo>
                      <a:pt x="59022" y="99203"/>
                      <a:pt x="59022" y="99203"/>
                      <a:pt x="59022" y="99203"/>
                    </a:cubicBezTo>
                    <a:cubicBezTo>
                      <a:pt x="58827" y="98360"/>
                      <a:pt x="58827" y="98360"/>
                      <a:pt x="58827" y="98360"/>
                    </a:cubicBezTo>
                    <a:cubicBezTo>
                      <a:pt x="58045" y="97517"/>
                      <a:pt x="58045" y="97517"/>
                      <a:pt x="58045" y="97517"/>
                    </a:cubicBezTo>
                    <a:cubicBezTo>
                      <a:pt x="58045" y="98360"/>
                      <a:pt x="58045" y="98360"/>
                      <a:pt x="58045" y="98360"/>
                    </a:cubicBezTo>
                    <a:cubicBezTo>
                      <a:pt x="57654" y="98641"/>
                      <a:pt x="57654" y="98641"/>
                      <a:pt x="57654" y="98641"/>
                    </a:cubicBezTo>
                    <a:cubicBezTo>
                      <a:pt x="57654" y="98641"/>
                      <a:pt x="57654" y="98922"/>
                      <a:pt x="57654" y="99203"/>
                    </a:cubicBezTo>
                    <a:cubicBezTo>
                      <a:pt x="57654" y="99484"/>
                      <a:pt x="57459" y="99484"/>
                      <a:pt x="57459" y="99484"/>
                    </a:cubicBezTo>
                    <a:cubicBezTo>
                      <a:pt x="57068" y="99203"/>
                      <a:pt x="57068" y="99203"/>
                      <a:pt x="57068" y="99203"/>
                    </a:cubicBezTo>
                    <a:cubicBezTo>
                      <a:pt x="57068" y="99203"/>
                      <a:pt x="56677" y="99203"/>
                      <a:pt x="56482" y="99203"/>
                    </a:cubicBezTo>
                    <a:cubicBezTo>
                      <a:pt x="56286" y="99203"/>
                      <a:pt x="56286" y="98641"/>
                      <a:pt x="56286" y="98641"/>
                    </a:cubicBezTo>
                    <a:cubicBezTo>
                      <a:pt x="56091" y="98922"/>
                      <a:pt x="56091" y="98922"/>
                      <a:pt x="56091" y="98922"/>
                    </a:cubicBezTo>
                    <a:cubicBezTo>
                      <a:pt x="56091" y="98922"/>
                      <a:pt x="56091" y="99203"/>
                      <a:pt x="55895" y="99484"/>
                    </a:cubicBezTo>
                    <a:cubicBezTo>
                      <a:pt x="55895" y="99765"/>
                      <a:pt x="55895" y="99484"/>
                      <a:pt x="55504" y="99484"/>
                    </a:cubicBezTo>
                    <a:cubicBezTo>
                      <a:pt x="55309" y="99765"/>
                      <a:pt x="55309" y="99203"/>
                      <a:pt x="55114" y="98922"/>
                    </a:cubicBezTo>
                    <a:cubicBezTo>
                      <a:pt x="55114" y="98360"/>
                      <a:pt x="55114" y="98922"/>
                      <a:pt x="54918" y="98922"/>
                    </a:cubicBezTo>
                    <a:cubicBezTo>
                      <a:pt x="54723" y="98922"/>
                      <a:pt x="55114" y="99765"/>
                      <a:pt x="55114" y="99765"/>
                    </a:cubicBezTo>
                    <a:cubicBezTo>
                      <a:pt x="54918" y="100046"/>
                      <a:pt x="54918" y="100046"/>
                      <a:pt x="54918" y="100046"/>
                    </a:cubicBezTo>
                    <a:cubicBezTo>
                      <a:pt x="54918" y="100046"/>
                      <a:pt x="54918" y="100608"/>
                      <a:pt x="54527" y="100889"/>
                    </a:cubicBezTo>
                    <a:cubicBezTo>
                      <a:pt x="54332" y="100889"/>
                      <a:pt x="54527" y="100327"/>
                      <a:pt x="54527" y="100327"/>
                    </a:cubicBezTo>
                    <a:cubicBezTo>
                      <a:pt x="54527" y="99203"/>
                      <a:pt x="54527" y="99203"/>
                      <a:pt x="54527" y="99203"/>
                    </a:cubicBezTo>
                    <a:cubicBezTo>
                      <a:pt x="54136" y="97798"/>
                      <a:pt x="54136" y="97798"/>
                      <a:pt x="54136" y="97798"/>
                    </a:cubicBezTo>
                    <a:cubicBezTo>
                      <a:pt x="54136" y="97798"/>
                      <a:pt x="53355" y="98922"/>
                      <a:pt x="53159" y="98922"/>
                    </a:cubicBezTo>
                    <a:cubicBezTo>
                      <a:pt x="53159" y="99203"/>
                      <a:pt x="52768" y="100327"/>
                      <a:pt x="52573" y="100327"/>
                    </a:cubicBezTo>
                    <a:cubicBezTo>
                      <a:pt x="52573" y="100608"/>
                      <a:pt x="52573" y="101170"/>
                      <a:pt x="52573" y="101170"/>
                    </a:cubicBezTo>
                    <a:cubicBezTo>
                      <a:pt x="52964" y="102014"/>
                      <a:pt x="52964" y="102014"/>
                      <a:pt x="52964" y="102014"/>
                    </a:cubicBezTo>
                    <a:cubicBezTo>
                      <a:pt x="52964" y="102857"/>
                      <a:pt x="52964" y="102857"/>
                      <a:pt x="52964" y="102857"/>
                    </a:cubicBezTo>
                    <a:cubicBezTo>
                      <a:pt x="53355" y="103419"/>
                      <a:pt x="53355" y="103419"/>
                      <a:pt x="53355" y="103419"/>
                    </a:cubicBezTo>
                    <a:cubicBezTo>
                      <a:pt x="53355" y="103419"/>
                      <a:pt x="53745" y="103419"/>
                      <a:pt x="53941" y="103700"/>
                    </a:cubicBezTo>
                    <a:cubicBezTo>
                      <a:pt x="54136" y="103700"/>
                      <a:pt x="53941" y="104262"/>
                      <a:pt x="53941" y="104262"/>
                    </a:cubicBezTo>
                    <a:cubicBezTo>
                      <a:pt x="53745" y="105386"/>
                      <a:pt x="53745" y="105386"/>
                      <a:pt x="53745" y="105386"/>
                    </a:cubicBezTo>
                    <a:cubicBezTo>
                      <a:pt x="53745" y="105386"/>
                      <a:pt x="53941" y="105667"/>
                      <a:pt x="54136" y="105948"/>
                    </a:cubicBezTo>
                    <a:cubicBezTo>
                      <a:pt x="54136" y="106229"/>
                      <a:pt x="53745" y="106791"/>
                      <a:pt x="53745" y="106791"/>
                    </a:cubicBezTo>
                    <a:cubicBezTo>
                      <a:pt x="53550" y="106791"/>
                      <a:pt x="52964" y="107634"/>
                      <a:pt x="52964" y="107634"/>
                    </a:cubicBezTo>
                    <a:cubicBezTo>
                      <a:pt x="52964" y="107634"/>
                      <a:pt x="52768" y="107915"/>
                      <a:pt x="52573" y="107915"/>
                    </a:cubicBezTo>
                    <a:cubicBezTo>
                      <a:pt x="52377" y="107915"/>
                      <a:pt x="52768" y="108758"/>
                      <a:pt x="52768" y="108758"/>
                    </a:cubicBezTo>
                    <a:cubicBezTo>
                      <a:pt x="52964" y="109601"/>
                      <a:pt x="52964" y="109601"/>
                      <a:pt x="52964" y="109601"/>
                    </a:cubicBezTo>
                    <a:cubicBezTo>
                      <a:pt x="52964" y="109601"/>
                      <a:pt x="52768" y="109882"/>
                      <a:pt x="52768" y="109882"/>
                    </a:cubicBezTo>
                    <a:cubicBezTo>
                      <a:pt x="52573" y="110163"/>
                      <a:pt x="52573" y="110725"/>
                      <a:pt x="52573" y="110725"/>
                    </a:cubicBezTo>
                    <a:cubicBezTo>
                      <a:pt x="52182" y="110725"/>
                      <a:pt x="52182" y="110725"/>
                      <a:pt x="52182" y="110725"/>
                    </a:cubicBezTo>
                    <a:cubicBezTo>
                      <a:pt x="51986" y="111288"/>
                      <a:pt x="51986" y="111288"/>
                      <a:pt x="51986" y="111288"/>
                    </a:cubicBezTo>
                    <a:cubicBezTo>
                      <a:pt x="51986" y="111288"/>
                      <a:pt x="51986" y="112131"/>
                      <a:pt x="51791" y="112131"/>
                    </a:cubicBezTo>
                    <a:cubicBezTo>
                      <a:pt x="51596" y="112131"/>
                      <a:pt x="51791" y="112693"/>
                      <a:pt x="51791" y="112693"/>
                    </a:cubicBezTo>
                    <a:cubicBezTo>
                      <a:pt x="51596" y="113255"/>
                      <a:pt x="51596" y="113255"/>
                      <a:pt x="51596" y="113255"/>
                    </a:cubicBezTo>
                    <a:cubicBezTo>
                      <a:pt x="52377" y="113817"/>
                      <a:pt x="52377" y="113817"/>
                      <a:pt x="52377" y="113817"/>
                    </a:cubicBezTo>
                    <a:cubicBezTo>
                      <a:pt x="52182" y="114379"/>
                      <a:pt x="52182" y="114379"/>
                      <a:pt x="52182" y="114379"/>
                    </a:cubicBezTo>
                    <a:cubicBezTo>
                      <a:pt x="52182" y="114941"/>
                      <a:pt x="52182" y="114941"/>
                      <a:pt x="52182" y="114941"/>
                    </a:cubicBezTo>
                    <a:cubicBezTo>
                      <a:pt x="52377" y="114941"/>
                      <a:pt x="52377" y="114941"/>
                      <a:pt x="52377" y="114941"/>
                    </a:cubicBezTo>
                    <a:cubicBezTo>
                      <a:pt x="52377" y="114941"/>
                      <a:pt x="51986" y="115222"/>
                      <a:pt x="51791" y="115222"/>
                    </a:cubicBezTo>
                    <a:cubicBezTo>
                      <a:pt x="51596" y="115503"/>
                      <a:pt x="51400" y="115222"/>
                      <a:pt x="51205" y="115503"/>
                    </a:cubicBezTo>
                    <a:cubicBezTo>
                      <a:pt x="51009" y="115503"/>
                      <a:pt x="50423" y="115784"/>
                      <a:pt x="50423" y="115784"/>
                    </a:cubicBezTo>
                    <a:cubicBezTo>
                      <a:pt x="50228" y="116908"/>
                      <a:pt x="50228" y="116908"/>
                      <a:pt x="50228" y="116908"/>
                    </a:cubicBezTo>
                    <a:cubicBezTo>
                      <a:pt x="49837" y="116908"/>
                      <a:pt x="49837" y="116908"/>
                      <a:pt x="49837" y="116908"/>
                    </a:cubicBezTo>
                    <a:cubicBezTo>
                      <a:pt x="49837" y="116346"/>
                      <a:pt x="49837" y="116346"/>
                      <a:pt x="49837" y="116346"/>
                    </a:cubicBezTo>
                    <a:cubicBezTo>
                      <a:pt x="49641" y="116065"/>
                      <a:pt x="49641" y="116065"/>
                      <a:pt x="49641" y="116065"/>
                    </a:cubicBezTo>
                    <a:cubicBezTo>
                      <a:pt x="49641" y="116627"/>
                      <a:pt x="49641" y="116908"/>
                      <a:pt x="49641" y="116908"/>
                    </a:cubicBezTo>
                    <a:cubicBezTo>
                      <a:pt x="51596" y="118875"/>
                      <a:pt x="51596" y="118875"/>
                      <a:pt x="51596" y="118875"/>
                    </a:cubicBezTo>
                    <a:cubicBezTo>
                      <a:pt x="54918" y="120000"/>
                      <a:pt x="54918" y="120000"/>
                      <a:pt x="54918" y="120000"/>
                    </a:cubicBezTo>
                    <a:cubicBezTo>
                      <a:pt x="55700" y="118032"/>
                      <a:pt x="55700" y="118032"/>
                      <a:pt x="55700" y="118032"/>
                    </a:cubicBezTo>
                    <a:cubicBezTo>
                      <a:pt x="55700" y="118032"/>
                      <a:pt x="57459" y="113536"/>
                      <a:pt x="58827" y="113817"/>
                    </a:cubicBezTo>
                    <a:cubicBezTo>
                      <a:pt x="59804" y="114098"/>
                      <a:pt x="61172" y="114660"/>
                      <a:pt x="61368" y="114660"/>
                    </a:cubicBezTo>
                    <a:cubicBezTo>
                      <a:pt x="61172" y="112974"/>
                      <a:pt x="59022" y="110163"/>
                      <a:pt x="59413" y="109601"/>
                    </a:cubicBezTo>
                    <a:cubicBezTo>
                      <a:pt x="59804" y="108758"/>
                      <a:pt x="60781" y="106791"/>
                      <a:pt x="61368" y="105667"/>
                    </a:cubicBezTo>
                    <a:cubicBezTo>
                      <a:pt x="61758" y="104543"/>
                      <a:pt x="63713" y="103700"/>
                      <a:pt x="63713" y="103700"/>
                    </a:cubicBezTo>
                    <a:cubicBezTo>
                      <a:pt x="65276" y="99484"/>
                      <a:pt x="65276" y="99484"/>
                      <a:pt x="65276" y="99484"/>
                    </a:cubicBezTo>
                    <a:cubicBezTo>
                      <a:pt x="64885" y="93021"/>
                      <a:pt x="64495" y="91334"/>
                      <a:pt x="69185" y="90491"/>
                    </a:cubicBezTo>
                    <a:cubicBezTo>
                      <a:pt x="69967" y="90210"/>
                      <a:pt x="70944" y="89367"/>
                      <a:pt x="70944" y="89367"/>
                    </a:cubicBezTo>
                    <a:cubicBezTo>
                      <a:pt x="72508" y="88524"/>
                      <a:pt x="72508" y="88524"/>
                      <a:pt x="72508" y="88524"/>
                    </a:cubicBezTo>
                    <a:cubicBezTo>
                      <a:pt x="75439" y="87962"/>
                      <a:pt x="75439" y="87962"/>
                      <a:pt x="75439" y="87962"/>
                    </a:cubicBezTo>
                    <a:cubicBezTo>
                      <a:pt x="73094" y="89929"/>
                      <a:pt x="73094" y="89929"/>
                      <a:pt x="73094" y="89929"/>
                    </a:cubicBezTo>
                    <a:cubicBezTo>
                      <a:pt x="71335" y="92740"/>
                      <a:pt x="71335" y="92740"/>
                      <a:pt x="71335" y="92740"/>
                    </a:cubicBezTo>
                    <a:cubicBezTo>
                      <a:pt x="73680" y="93583"/>
                      <a:pt x="73680" y="93583"/>
                      <a:pt x="73680" y="93583"/>
                    </a:cubicBezTo>
                    <a:cubicBezTo>
                      <a:pt x="73680" y="93583"/>
                      <a:pt x="73680" y="96112"/>
                      <a:pt x="74853" y="95550"/>
                    </a:cubicBezTo>
                    <a:cubicBezTo>
                      <a:pt x="75830" y="94988"/>
                      <a:pt x="78175" y="93583"/>
                      <a:pt x="78566" y="93583"/>
                    </a:cubicBezTo>
                    <a:cubicBezTo>
                      <a:pt x="78957" y="93302"/>
                      <a:pt x="81107" y="92459"/>
                      <a:pt x="81693" y="92459"/>
                    </a:cubicBezTo>
                    <a:cubicBezTo>
                      <a:pt x="82280" y="92459"/>
                      <a:pt x="85407" y="91896"/>
                      <a:pt x="85407" y="91896"/>
                    </a:cubicBezTo>
                    <a:cubicBezTo>
                      <a:pt x="85798" y="94426"/>
                      <a:pt x="85798" y="94426"/>
                      <a:pt x="85798" y="94426"/>
                    </a:cubicBezTo>
                    <a:cubicBezTo>
                      <a:pt x="84429" y="96955"/>
                      <a:pt x="84429" y="96955"/>
                      <a:pt x="84429" y="96955"/>
                    </a:cubicBezTo>
                    <a:cubicBezTo>
                      <a:pt x="82671" y="99484"/>
                      <a:pt x="82671" y="99484"/>
                      <a:pt x="82671" y="99484"/>
                    </a:cubicBezTo>
                    <a:cubicBezTo>
                      <a:pt x="79934" y="103138"/>
                      <a:pt x="79934" y="103138"/>
                      <a:pt x="79934" y="103138"/>
                    </a:cubicBezTo>
                    <a:cubicBezTo>
                      <a:pt x="79934" y="103138"/>
                      <a:pt x="79153" y="105105"/>
                      <a:pt x="79543" y="105386"/>
                    </a:cubicBezTo>
                    <a:cubicBezTo>
                      <a:pt x="79934" y="105667"/>
                      <a:pt x="82866" y="105105"/>
                      <a:pt x="82866" y="105105"/>
                    </a:cubicBezTo>
                    <a:cubicBezTo>
                      <a:pt x="86188" y="105386"/>
                      <a:pt x="86188" y="105386"/>
                      <a:pt x="86188" y="105386"/>
                    </a:cubicBezTo>
                    <a:cubicBezTo>
                      <a:pt x="86188" y="105386"/>
                      <a:pt x="86775" y="105667"/>
                      <a:pt x="87166" y="107353"/>
                    </a:cubicBezTo>
                    <a:cubicBezTo>
                      <a:pt x="87752" y="109320"/>
                      <a:pt x="88143" y="110163"/>
                      <a:pt x="88338" y="110725"/>
                    </a:cubicBezTo>
                    <a:cubicBezTo>
                      <a:pt x="88729" y="111569"/>
                      <a:pt x="89511" y="113255"/>
                      <a:pt x="89511" y="113255"/>
                    </a:cubicBezTo>
                    <a:cubicBezTo>
                      <a:pt x="89511" y="113255"/>
                      <a:pt x="88729" y="114379"/>
                      <a:pt x="89706" y="114098"/>
                    </a:cubicBezTo>
                    <a:cubicBezTo>
                      <a:pt x="90879" y="114098"/>
                      <a:pt x="91661" y="113817"/>
                      <a:pt x="91661" y="113817"/>
                    </a:cubicBezTo>
                    <a:cubicBezTo>
                      <a:pt x="91661" y="113817"/>
                      <a:pt x="91856" y="112131"/>
                      <a:pt x="92247" y="111569"/>
                    </a:cubicBezTo>
                    <a:cubicBezTo>
                      <a:pt x="92833" y="111288"/>
                      <a:pt x="93420" y="110444"/>
                      <a:pt x="93420" y="110444"/>
                    </a:cubicBezTo>
                    <a:cubicBezTo>
                      <a:pt x="93420" y="110444"/>
                      <a:pt x="93224" y="108758"/>
                      <a:pt x="93811" y="108196"/>
                    </a:cubicBezTo>
                    <a:cubicBezTo>
                      <a:pt x="94397" y="107915"/>
                      <a:pt x="95179" y="107634"/>
                      <a:pt x="95960" y="107353"/>
                    </a:cubicBezTo>
                    <a:cubicBezTo>
                      <a:pt x="96742" y="106791"/>
                      <a:pt x="97524" y="104824"/>
                      <a:pt x="97524" y="104824"/>
                    </a:cubicBezTo>
                    <a:cubicBezTo>
                      <a:pt x="98501" y="103700"/>
                      <a:pt x="98501" y="103700"/>
                      <a:pt x="98501" y="103700"/>
                    </a:cubicBezTo>
                    <a:cubicBezTo>
                      <a:pt x="100846" y="102576"/>
                      <a:pt x="100846" y="102576"/>
                      <a:pt x="100846" y="102576"/>
                    </a:cubicBezTo>
                    <a:cubicBezTo>
                      <a:pt x="100651" y="99765"/>
                      <a:pt x="100651" y="99765"/>
                      <a:pt x="100651" y="99765"/>
                    </a:cubicBezTo>
                    <a:cubicBezTo>
                      <a:pt x="100651" y="99765"/>
                      <a:pt x="100846" y="99203"/>
                      <a:pt x="101433" y="99203"/>
                    </a:cubicBezTo>
                    <a:cubicBezTo>
                      <a:pt x="101824" y="98922"/>
                      <a:pt x="105928" y="96955"/>
                      <a:pt x="105928" y="96955"/>
                    </a:cubicBezTo>
                    <a:cubicBezTo>
                      <a:pt x="107100" y="94145"/>
                      <a:pt x="107100" y="94145"/>
                      <a:pt x="107100" y="94145"/>
                    </a:cubicBezTo>
                    <a:cubicBezTo>
                      <a:pt x="107100" y="91334"/>
                      <a:pt x="107100" y="91334"/>
                      <a:pt x="107100" y="91334"/>
                    </a:cubicBezTo>
                    <a:cubicBezTo>
                      <a:pt x="107100" y="91334"/>
                      <a:pt x="107491" y="89648"/>
                      <a:pt x="106710" y="89648"/>
                    </a:cubicBezTo>
                    <a:cubicBezTo>
                      <a:pt x="105928" y="89648"/>
                      <a:pt x="103973" y="92459"/>
                      <a:pt x="103973" y="92459"/>
                    </a:cubicBezTo>
                    <a:cubicBezTo>
                      <a:pt x="101824" y="92740"/>
                      <a:pt x="101824" y="92740"/>
                      <a:pt x="101824" y="92740"/>
                    </a:cubicBezTo>
                    <a:cubicBezTo>
                      <a:pt x="101824" y="92740"/>
                      <a:pt x="100846" y="95269"/>
                      <a:pt x="100456" y="95269"/>
                    </a:cubicBezTo>
                    <a:cubicBezTo>
                      <a:pt x="100065" y="95550"/>
                      <a:pt x="98892" y="96112"/>
                      <a:pt x="98501" y="95831"/>
                    </a:cubicBezTo>
                    <a:cubicBezTo>
                      <a:pt x="98110" y="95831"/>
                      <a:pt x="98697" y="98922"/>
                      <a:pt x="97328" y="95269"/>
                    </a:cubicBezTo>
                    <a:cubicBezTo>
                      <a:pt x="95960" y="91615"/>
                      <a:pt x="95374" y="91615"/>
                      <a:pt x="95374" y="91615"/>
                    </a:cubicBezTo>
                    <a:cubicBezTo>
                      <a:pt x="94006" y="91615"/>
                      <a:pt x="94006" y="91615"/>
                      <a:pt x="94006" y="91615"/>
                    </a:cubicBezTo>
                    <a:cubicBezTo>
                      <a:pt x="94006" y="91615"/>
                      <a:pt x="92833" y="92459"/>
                      <a:pt x="92638" y="91896"/>
                    </a:cubicBezTo>
                    <a:cubicBezTo>
                      <a:pt x="92638" y="91334"/>
                      <a:pt x="92052" y="89648"/>
                      <a:pt x="92052" y="89648"/>
                    </a:cubicBezTo>
                    <a:cubicBezTo>
                      <a:pt x="90097" y="89648"/>
                      <a:pt x="90097" y="89648"/>
                      <a:pt x="90097" y="89648"/>
                    </a:cubicBezTo>
                    <a:cubicBezTo>
                      <a:pt x="89315" y="90210"/>
                      <a:pt x="89315" y="90210"/>
                      <a:pt x="89315" y="90210"/>
                    </a:cubicBezTo>
                    <a:cubicBezTo>
                      <a:pt x="86384" y="89929"/>
                      <a:pt x="86384" y="89929"/>
                      <a:pt x="86384" y="89929"/>
                    </a:cubicBezTo>
                    <a:cubicBezTo>
                      <a:pt x="85211" y="88805"/>
                      <a:pt x="85211" y="88805"/>
                      <a:pt x="85211" y="88805"/>
                    </a:cubicBezTo>
                    <a:cubicBezTo>
                      <a:pt x="86775" y="87681"/>
                      <a:pt x="86775" y="87681"/>
                      <a:pt x="86775" y="87681"/>
                    </a:cubicBezTo>
                    <a:cubicBezTo>
                      <a:pt x="86775" y="87681"/>
                      <a:pt x="87361" y="88524"/>
                      <a:pt x="87557" y="88524"/>
                    </a:cubicBezTo>
                    <a:cubicBezTo>
                      <a:pt x="87947" y="88243"/>
                      <a:pt x="87557" y="87400"/>
                      <a:pt x="87947" y="87119"/>
                    </a:cubicBezTo>
                    <a:cubicBezTo>
                      <a:pt x="88534" y="86838"/>
                      <a:pt x="89120" y="85995"/>
                      <a:pt x="89706" y="86557"/>
                    </a:cubicBezTo>
                    <a:cubicBezTo>
                      <a:pt x="90293" y="86838"/>
                      <a:pt x="89706" y="88524"/>
                      <a:pt x="90684" y="87400"/>
                    </a:cubicBezTo>
                    <a:cubicBezTo>
                      <a:pt x="91661" y="86276"/>
                      <a:pt x="92638" y="86557"/>
                      <a:pt x="92638" y="86557"/>
                    </a:cubicBezTo>
                    <a:cubicBezTo>
                      <a:pt x="93811" y="83747"/>
                      <a:pt x="93811" y="83747"/>
                      <a:pt x="93811" y="83747"/>
                    </a:cubicBezTo>
                    <a:cubicBezTo>
                      <a:pt x="94592" y="81217"/>
                      <a:pt x="94592" y="81217"/>
                      <a:pt x="94592" y="81217"/>
                    </a:cubicBezTo>
                    <a:cubicBezTo>
                      <a:pt x="94592" y="81217"/>
                      <a:pt x="94983" y="81498"/>
                      <a:pt x="95374" y="81779"/>
                    </a:cubicBezTo>
                    <a:cubicBezTo>
                      <a:pt x="95960" y="81779"/>
                      <a:pt x="97328" y="78407"/>
                      <a:pt x="97328" y="78407"/>
                    </a:cubicBezTo>
                    <a:cubicBezTo>
                      <a:pt x="97328" y="78407"/>
                      <a:pt x="97524" y="75035"/>
                      <a:pt x="97915" y="75035"/>
                    </a:cubicBezTo>
                    <a:cubicBezTo>
                      <a:pt x="98306" y="74754"/>
                      <a:pt x="101237" y="73348"/>
                      <a:pt x="101237" y="73348"/>
                    </a:cubicBezTo>
                    <a:cubicBezTo>
                      <a:pt x="103192" y="71662"/>
                      <a:pt x="103192" y="71662"/>
                      <a:pt x="103192" y="71662"/>
                    </a:cubicBezTo>
                    <a:cubicBezTo>
                      <a:pt x="103192" y="71662"/>
                      <a:pt x="104169" y="69695"/>
                      <a:pt x="104560" y="69414"/>
                    </a:cubicBezTo>
                    <a:cubicBezTo>
                      <a:pt x="104951" y="69414"/>
                      <a:pt x="105342" y="68290"/>
                      <a:pt x="105732" y="66885"/>
                    </a:cubicBezTo>
                    <a:cubicBezTo>
                      <a:pt x="106319" y="65761"/>
                      <a:pt x="106710" y="64918"/>
                      <a:pt x="106710" y="64918"/>
                    </a:cubicBezTo>
                    <a:cubicBezTo>
                      <a:pt x="106710" y="64918"/>
                      <a:pt x="109055" y="64074"/>
                      <a:pt x="108859" y="63793"/>
                    </a:cubicBezTo>
                    <a:cubicBezTo>
                      <a:pt x="108859" y="63231"/>
                      <a:pt x="107882" y="62107"/>
                      <a:pt x="109055" y="62107"/>
                    </a:cubicBezTo>
                    <a:cubicBezTo>
                      <a:pt x="110228" y="62107"/>
                      <a:pt x="110228" y="62107"/>
                      <a:pt x="110814" y="61545"/>
                    </a:cubicBezTo>
                    <a:cubicBezTo>
                      <a:pt x="111205" y="61264"/>
                      <a:pt x="111009" y="60983"/>
                      <a:pt x="111205" y="60140"/>
                    </a:cubicBezTo>
                    <a:cubicBezTo>
                      <a:pt x="111596" y="59578"/>
                      <a:pt x="111791" y="58735"/>
                      <a:pt x="111791" y="58173"/>
                    </a:cubicBezTo>
                    <a:cubicBezTo>
                      <a:pt x="111596" y="57611"/>
                      <a:pt x="110618" y="55362"/>
                      <a:pt x="110618" y="54800"/>
                    </a:cubicBezTo>
                    <a:cubicBezTo>
                      <a:pt x="110423" y="53957"/>
                      <a:pt x="110618" y="52271"/>
                      <a:pt x="110618" y="52271"/>
                    </a:cubicBezTo>
                    <a:cubicBezTo>
                      <a:pt x="110618" y="52271"/>
                      <a:pt x="111205" y="51990"/>
                      <a:pt x="111791" y="51709"/>
                    </a:cubicBezTo>
                    <a:cubicBezTo>
                      <a:pt x="112182" y="51147"/>
                      <a:pt x="112964" y="49180"/>
                      <a:pt x="112964" y="49180"/>
                    </a:cubicBezTo>
                    <a:cubicBezTo>
                      <a:pt x="113159" y="47775"/>
                      <a:pt x="113159" y="47775"/>
                      <a:pt x="113159" y="47775"/>
                    </a:cubicBezTo>
                    <a:cubicBezTo>
                      <a:pt x="113159" y="47775"/>
                      <a:pt x="113941" y="46932"/>
                      <a:pt x="114136" y="46932"/>
                    </a:cubicBezTo>
                    <a:cubicBezTo>
                      <a:pt x="114527" y="46651"/>
                      <a:pt x="117654" y="44964"/>
                      <a:pt x="117850" y="44964"/>
                    </a:cubicBezTo>
                    <a:cubicBezTo>
                      <a:pt x="118045" y="44964"/>
                      <a:pt x="119999" y="45245"/>
                      <a:pt x="119413" y="43840"/>
                    </a:cubicBezTo>
                    <a:cubicBezTo>
                      <a:pt x="118827" y="42716"/>
                      <a:pt x="118631" y="42154"/>
                      <a:pt x="118436" y="41311"/>
                    </a:cubicBezTo>
                    <a:cubicBezTo>
                      <a:pt x="118241" y="40468"/>
                      <a:pt x="118241" y="38501"/>
                      <a:pt x="118241" y="38220"/>
                    </a:cubicBezTo>
                    <a:cubicBezTo>
                      <a:pt x="118436" y="37939"/>
                      <a:pt x="119999" y="37096"/>
                      <a:pt x="118241" y="36814"/>
                    </a:cubicBezTo>
                    <a:cubicBezTo>
                      <a:pt x="116482" y="36533"/>
                      <a:pt x="117850" y="35690"/>
                      <a:pt x="117459" y="35128"/>
                    </a:cubicBezTo>
                    <a:cubicBezTo>
                      <a:pt x="116872" y="34566"/>
                      <a:pt x="115700" y="33442"/>
                      <a:pt x="115700" y="33442"/>
                    </a:cubicBezTo>
                    <a:cubicBezTo>
                      <a:pt x="115114" y="33442"/>
                      <a:pt x="115114" y="33442"/>
                      <a:pt x="115114" y="33442"/>
                    </a:cubicBezTo>
                    <a:cubicBezTo>
                      <a:pt x="115309" y="30632"/>
                      <a:pt x="115309" y="30632"/>
                      <a:pt x="115309" y="30632"/>
                    </a:cubicBezTo>
                    <a:cubicBezTo>
                      <a:pt x="115309" y="30632"/>
                      <a:pt x="115895" y="29508"/>
                      <a:pt x="116091" y="29508"/>
                    </a:cubicBezTo>
                    <a:cubicBezTo>
                      <a:pt x="116286" y="29227"/>
                      <a:pt x="116482" y="28103"/>
                      <a:pt x="116091" y="28103"/>
                    </a:cubicBezTo>
                    <a:cubicBezTo>
                      <a:pt x="115700" y="28384"/>
                      <a:pt x="114527" y="28665"/>
                      <a:pt x="114527" y="28665"/>
                    </a:cubicBezTo>
                    <a:cubicBezTo>
                      <a:pt x="114527" y="28665"/>
                      <a:pt x="113550" y="28665"/>
                      <a:pt x="113745" y="28103"/>
                    </a:cubicBezTo>
                    <a:cubicBezTo>
                      <a:pt x="113745" y="27259"/>
                      <a:pt x="114136" y="27259"/>
                      <a:pt x="114723" y="26416"/>
                    </a:cubicBezTo>
                    <a:cubicBezTo>
                      <a:pt x="115309" y="25573"/>
                      <a:pt x="115504" y="25011"/>
                      <a:pt x="115504" y="25011"/>
                    </a:cubicBezTo>
                    <a:cubicBezTo>
                      <a:pt x="115309" y="23325"/>
                      <a:pt x="115309" y="23325"/>
                      <a:pt x="115309" y="23325"/>
                    </a:cubicBezTo>
                    <a:cubicBezTo>
                      <a:pt x="115309" y="23325"/>
                      <a:pt x="115309" y="22201"/>
                      <a:pt x="115114" y="22201"/>
                    </a:cubicBezTo>
                    <a:cubicBezTo>
                      <a:pt x="115114" y="21920"/>
                      <a:pt x="113941" y="18548"/>
                      <a:pt x="113941" y="18548"/>
                    </a:cubicBezTo>
                    <a:cubicBezTo>
                      <a:pt x="113941" y="18548"/>
                      <a:pt x="112768" y="17985"/>
                      <a:pt x="112573" y="18548"/>
                    </a:cubicBezTo>
                    <a:cubicBezTo>
                      <a:pt x="112573" y="19110"/>
                      <a:pt x="112182" y="20234"/>
                      <a:pt x="112182" y="20234"/>
                    </a:cubicBezTo>
                    <a:cubicBezTo>
                      <a:pt x="110814" y="20234"/>
                      <a:pt x="110814" y="20234"/>
                      <a:pt x="110814" y="20234"/>
                    </a:cubicBezTo>
                    <a:cubicBezTo>
                      <a:pt x="110032" y="19391"/>
                      <a:pt x="110032" y="19391"/>
                      <a:pt x="110032" y="19391"/>
                    </a:cubicBezTo>
                    <a:cubicBezTo>
                      <a:pt x="108469" y="18829"/>
                      <a:pt x="108469" y="18829"/>
                      <a:pt x="108469" y="18829"/>
                    </a:cubicBezTo>
                    <a:cubicBezTo>
                      <a:pt x="108469" y="18829"/>
                      <a:pt x="108273" y="19110"/>
                      <a:pt x="108078" y="19391"/>
                    </a:cubicBezTo>
                    <a:cubicBezTo>
                      <a:pt x="108078" y="19672"/>
                      <a:pt x="106514" y="18266"/>
                      <a:pt x="106514" y="18266"/>
                    </a:cubicBezTo>
                    <a:cubicBezTo>
                      <a:pt x="106514" y="18266"/>
                      <a:pt x="105928" y="19391"/>
                      <a:pt x="105732" y="19672"/>
                    </a:cubicBezTo>
                    <a:cubicBezTo>
                      <a:pt x="105732" y="19672"/>
                      <a:pt x="104169" y="19110"/>
                      <a:pt x="104169" y="19110"/>
                    </a:cubicBezTo>
                    <a:cubicBezTo>
                      <a:pt x="102605" y="19391"/>
                      <a:pt x="102605" y="19391"/>
                      <a:pt x="102605" y="19391"/>
                    </a:cubicBezTo>
                    <a:cubicBezTo>
                      <a:pt x="101237" y="19672"/>
                      <a:pt x="101237" y="19672"/>
                      <a:pt x="101237" y="19672"/>
                    </a:cubicBezTo>
                    <a:cubicBezTo>
                      <a:pt x="100065" y="18829"/>
                      <a:pt x="100065" y="18829"/>
                      <a:pt x="100065" y="18829"/>
                    </a:cubicBezTo>
                    <a:cubicBezTo>
                      <a:pt x="99674" y="19672"/>
                      <a:pt x="99674" y="19672"/>
                      <a:pt x="99674" y="19672"/>
                    </a:cubicBezTo>
                    <a:cubicBezTo>
                      <a:pt x="99869" y="21077"/>
                      <a:pt x="99869" y="21077"/>
                      <a:pt x="99869" y="21077"/>
                    </a:cubicBezTo>
                    <a:cubicBezTo>
                      <a:pt x="98892" y="21920"/>
                      <a:pt x="98892" y="21920"/>
                      <a:pt x="98892" y="21920"/>
                    </a:cubicBezTo>
                    <a:cubicBezTo>
                      <a:pt x="97719" y="20796"/>
                      <a:pt x="97719" y="20796"/>
                      <a:pt x="97719" y="20796"/>
                    </a:cubicBezTo>
                    <a:cubicBezTo>
                      <a:pt x="96742" y="20515"/>
                      <a:pt x="96742" y="20515"/>
                      <a:pt x="96742" y="20515"/>
                    </a:cubicBezTo>
                    <a:cubicBezTo>
                      <a:pt x="95374" y="18548"/>
                      <a:pt x="95374" y="18548"/>
                      <a:pt x="95374" y="18548"/>
                    </a:cubicBezTo>
                    <a:cubicBezTo>
                      <a:pt x="94201" y="17985"/>
                      <a:pt x="94201" y="17985"/>
                      <a:pt x="94201" y="17985"/>
                    </a:cubicBezTo>
                    <a:cubicBezTo>
                      <a:pt x="93029" y="17142"/>
                      <a:pt x="93029" y="17142"/>
                      <a:pt x="93029" y="17142"/>
                    </a:cubicBezTo>
                    <a:cubicBezTo>
                      <a:pt x="93029" y="17142"/>
                      <a:pt x="92442" y="19391"/>
                      <a:pt x="92247" y="19672"/>
                    </a:cubicBezTo>
                    <a:cubicBezTo>
                      <a:pt x="92052" y="19672"/>
                      <a:pt x="91074" y="20234"/>
                      <a:pt x="90879" y="20234"/>
                    </a:cubicBezTo>
                    <a:cubicBezTo>
                      <a:pt x="90488" y="20515"/>
                      <a:pt x="90293" y="21920"/>
                      <a:pt x="90293" y="21920"/>
                    </a:cubicBezTo>
                    <a:cubicBezTo>
                      <a:pt x="89315" y="22763"/>
                      <a:pt x="89315" y="22763"/>
                      <a:pt x="89315" y="22763"/>
                    </a:cubicBezTo>
                    <a:cubicBezTo>
                      <a:pt x="89315" y="22763"/>
                      <a:pt x="88729" y="22201"/>
                      <a:pt x="88338" y="22201"/>
                    </a:cubicBezTo>
                    <a:cubicBezTo>
                      <a:pt x="88143" y="22201"/>
                      <a:pt x="87947" y="22482"/>
                      <a:pt x="87947" y="22482"/>
                    </a:cubicBezTo>
                    <a:cubicBezTo>
                      <a:pt x="87557" y="23325"/>
                      <a:pt x="87557" y="23325"/>
                      <a:pt x="87557" y="23325"/>
                    </a:cubicBezTo>
                    <a:cubicBezTo>
                      <a:pt x="87557" y="23325"/>
                      <a:pt x="87361" y="23325"/>
                      <a:pt x="86775" y="22763"/>
                    </a:cubicBezTo>
                    <a:cubicBezTo>
                      <a:pt x="86384" y="22482"/>
                      <a:pt x="85798" y="21920"/>
                      <a:pt x="85798" y="21920"/>
                    </a:cubicBezTo>
                    <a:cubicBezTo>
                      <a:pt x="85211" y="21639"/>
                      <a:pt x="85211" y="21639"/>
                      <a:pt x="85211" y="21639"/>
                    </a:cubicBezTo>
                    <a:cubicBezTo>
                      <a:pt x="85211" y="21639"/>
                      <a:pt x="83452" y="22763"/>
                      <a:pt x="83257" y="23044"/>
                    </a:cubicBezTo>
                    <a:cubicBezTo>
                      <a:pt x="83257" y="23325"/>
                      <a:pt x="82866" y="24168"/>
                      <a:pt x="82866" y="24168"/>
                    </a:cubicBezTo>
                    <a:cubicBezTo>
                      <a:pt x="81889" y="23044"/>
                      <a:pt x="81889" y="23044"/>
                      <a:pt x="81889" y="23044"/>
                    </a:cubicBezTo>
                    <a:cubicBezTo>
                      <a:pt x="80716" y="21920"/>
                      <a:pt x="80716" y="21920"/>
                      <a:pt x="80716" y="21920"/>
                    </a:cubicBezTo>
                    <a:cubicBezTo>
                      <a:pt x="80521" y="19953"/>
                      <a:pt x="80521" y="19953"/>
                      <a:pt x="80521" y="19953"/>
                    </a:cubicBezTo>
                    <a:cubicBezTo>
                      <a:pt x="78371" y="17142"/>
                      <a:pt x="78371" y="17142"/>
                      <a:pt x="78371" y="17142"/>
                    </a:cubicBezTo>
                    <a:cubicBezTo>
                      <a:pt x="77980" y="14332"/>
                      <a:pt x="77980" y="14332"/>
                      <a:pt x="77980" y="14332"/>
                    </a:cubicBezTo>
                    <a:cubicBezTo>
                      <a:pt x="76416" y="12646"/>
                      <a:pt x="76416" y="12646"/>
                      <a:pt x="76416" y="12646"/>
                    </a:cubicBezTo>
                    <a:cubicBezTo>
                      <a:pt x="75439" y="14332"/>
                      <a:pt x="75439" y="14332"/>
                      <a:pt x="75439" y="14332"/>
                    </a:cubicBezTo>
                    <a:cubicBezTo>
                      <a:pt x="73876" y="14051"/>
                      <a:pt x="73876" y="14051"/>
                      <a:pt x="73876" y="14051"/>
                    </a:cubicBezTo>
                    <a:cubicBezTo>
                      <a:pt x="72312" y="14613"/>
                      <a:pt x="72312" y="14613"/>
                      <a:pt x="72312" y="14613"/>
                    </a:cubicBezTo>
                    <a:cubicBezTo>
                      <a:pt x="72312" y="14613"/>
                      <a:pt x="71335" y="16018"/>
                      <a:pt x="71335" y="15456"/>
                    </a:cubicBezTo>
                    <a:cubicBezTo>
                      <a:pt x="71140" y="14894"/>
                      <a:pt x="71530" y="13770"/>
                      <a:pt x="71530" y="13208"/>
                    </a:cubicBezTo>
                    <a:cubicBezTo>
                      <a:pt x="71335" y="12927"/>
                      <a:pt x="70358" y="13770"/>
                      <a:pt x="70553" y="12646"/>
                    </a:cubicBezTo>
                    <a:cubicBezTo>
                      <a:pt x="70749" y="12084"/>
                      <a:pt x="70553" y="11241"/>
                      <a:pt x="70358" y="10960"/>
                    </a:cubicBezTo>
                    <a:cubicBezTo>
                      <a:pt x="69967" y="10398"/>
                      <a:pt x="68794" y="10398"/>
                      <a:pt x="69185" y="9274"/>
                    </a:cubicBezTo>
                    <a:cubicBezTo>
                      <a:pt x="69576" y="8430"/>
                      <a:pt x="70553" y="7868"/>
                      <a:pt x="70553" y="7868"/>
                    </a:cubicBezTo>
                    <a:cubicBezTo>
                      <a:pt x="70553" y="7306"/>
                      <a:pt x="70553" y="7306"/>
                      <a:pt x="70553" y="7306"/>
                    </a:cubicBezTo>
                    <a:cubicBezTo>
                      <a:pt x="69771" y="6182"/>
                      <a:pt x="69771" y="6182"/>
                      <a:pt x="69771" y="6182"/>
                    </a:cubicBezTo>
                    <a:cubicBezTo>
                      <a:pt x="67622" y="4777"/>
                      <a:pt x="67622" y="4777"/>
                      <a:pt x="67622" y="4777"/>
                    </a:cubicBezTo>
                    <a:cubicBezTo>
                      <a:pt x="67622" y="4777"/>
                      <a:pt x="67426" y="3091"/>
                      <a:pt x="67035" y="3091"/>
                    </a:cubicBezTo>
                    <a:cubicBezTo>
                      <a:pt x="66840" y="2810"/>
                      <a:pt x="66254" y="1967"/>
                      <a:pt x="66254" y="1967"/>
                    </a:cubicBezTo>
                    <a:cubicBezTo>
                      <a:pt x="66254" y="1967"/>
                      <a:pt x="65667" y="843"/>
                      <a:pt x="64885" y="562"/>
                    </a:cubicBezTo>
                    <a:cubicBezTo>
                      <a:pt x="64104" y="0"/>
                      <a:pt x="63517" y="2529"/>
                      <a:pt x="63517" y="2529"/>
                    </a:cubicBezTo>
                    <a:cubicBezTo>
                      <a:pt x="62736" y="1405"/>
                      <a:pt x="62736" y="1405"/>
                      <a:pt x="62736" y="1405"/>
                    </a:cubicBezTo>
                    <a:cubicBezTo>
                      <a:pt x="61172" y="2248"/>
                      <a:pt x="61172" y="2248"/>
                      <a:pt x="61172" y="2248"/>
                    </a:cubicBezTo>
                    <a:cubicBezTo>
                      <a:pt x="59999" y="4777"/>
                      <a:pt x="59999" y="4777"/>
                      <a:pt x="59999" y="4777"/>
                    </a:cubicBezTo>
                    <a:cubicBezTo>
                      <a:pt x="59218" y="5058"/>
                      <a:pt x="59218" y="5058"/>
                      <a:pt x="59218" y="5058"/>
                    </a:cubicBezTo>
                    <a:cubicBezTo>
                      <a:pt x="58045" y="5339"/>
                      <a:pt x="58045" y="5339"/>
                      <a:pt x="58045" y="5339"/>
                    </a:cubicBezTo>
                    <a:cubicBezTo>
                      <a:pt x="56286" y="5901"/>
                      <a:pt x="56286" y="5901"/>
                      <a:pt x="56286" y="5901"/>
                    </a:cubicBezTo>
                    <a:cubicBezTo>
                      <a:pt x="55895" y="7587"/>
                      <a:pt x="55895" y="7587"/>
                      <a:pt x="55895" y="7587"/>
                    </a:cubicBezTo>
                    <a:cubicBezTo>
                      <a:pt x="56091" y="9274"/>
                      <a:pt x="56091" y="9274"/>
                      <a:pt x="56091" y="9274"/>
                    </a:cubicBezTo>
                    <a:cubicBezTo>
                      <a:pt x="55114" y="10398"/>
                      <a:pt x="55114" y="10398"/>
                      <a:pt x="55114" y="10398"/>
                    </a:cubicBezTo>
                    <a:cubicBezTo>
                      <a:pt x="52768" y="10117"/>
                      <a:pt x="52768" y="10117"/>
                      <a:pt x="52768" y="10117"/>
                    </a:cubicBezTo>
                    <a:cubicBezTo>
                      <a:pt x="51205" y="10679"/>
                      <a:pt x="51205" y="10679"/>
                      <a:pt x="51205" y="10679"/>
                    </a:cubicBezTo>
                    <a:cubicBezTo>
                      <a:pt x="50423" y="12365"/>
                      <a:pt x="50423" y="12365"/>
                      <a:pt x="50423" y="12365"/>
                    </a:cubicBezTo>
                    <a:cubicBezTo>
                      <a:pt x="48078" y="12365"/>
                      <a:pt x="48078" y="12365"/>
                      <a:pt x="48078" y="12365"/>
                    </a:cubicBezTo>
                    <a:cubicBezTo>
                      <a:pt x="47687" y="15737"/>
                      <a:pt x="47687" y="15737"/>
                      <a:pt x="47687" y="15737"/>
                    </a:cubicBezTo>
                    <a:cubicBezTo>
                      <a:pt x="47100" y="17985"/>
                      <a:pt x="47100" y="17985"/>
                      <a:pt x="47100" y="17985"/>
                    </a:cubicBezTo>
                    <a:cubicBezTo>
                      <a:pt x="46514" y="20515"/>
                      <a:pt x="46514" y="20515"/>
                      <a:pt x="46514" y="20515"/>
                    </a:cubicBezTo>
                    <a:cubicBezTo>
                      <a:pt x="46905" y="21920"/>
                      <a:pt x="46905" y="21920"/>
                      <a:pt x="46905" y="21920"/>
                    </a:cubicBezTo>
                    <a:cubicBezTo>
                      <a:pt x="47491" y="23887"/>
                      <a:pt x="47491" y="23887"/>
                      <a:pt x="47491" y="23887"/>
                    </a:cubicBezTo>
                    <a:cubicBezTo>
                      <a:pt x="48664" y="25854"/>
                      <a:pt x="48664" y="25854"/>
                      <a:pt x="48664" y="25854"/>
                    </a:cubicBezTo>
                    <a:cubicBezTo>
                      <a:pt x="48664" y="25854"/>
                      <a:pt x="48664" y="25854"/>
                      <a:pt x="48664" y="25854"/>
                    </a:cubicBezTo>
                    <a:cubicBezTo>
                      <a:pt x="47491" y="26416"/>
                      <a:pt x="47491" y="26416"/>
                      <a:pt x="47491" y="26416"/>
                    </a:cubicBezTo>
                    <a:cubicBezTo>
                      <a:pt x="46710" y="26697"/>
                      <a:pt x="46710" y="26697"/>
                      <a:pt x="46710" y="26697"/>
                    </a:cubicBezTo>
                    <a:cubicBezTo>
                      <a:pt x="45928" y="25011"/>
                      <a:pt x="45928" y="25011"/>
                      <a:pt x="45928" y="25011"/>
                    </a:cubicBezTo>
                    <a:cubicBezTo>
                      <a:pt x="44755" y="24449"/>
                      <a:pt x="44755" y="24449"/>
                      <a:pt x="44755" y="24449"/>
                    </a:cubicBezTo>
                    <a:cubicBezTo>
                      <a:pt x="43387" y="25292"/>
                      <a:pt x="43387" y="25292"/>
                      <a:pt x="43387" y="25292"/>
                    </a:cubicBezTo>
                    <a:cubicBezTo>
                      <a:pt x="42019" y="25854"/>
                      <a:pt x="42019" y="25854"/>
                      <a:pt x="42019" y="25854"/>
                    </a:cubicBezTo>
                    <a:cubicBezTo>
                      <a:pt x="41628" y="25854"/>
                      <a:pt x="41628" y="25854"/>
                      <a:pt x="41628" y="25854"/>
                    </a:cubicBezTo>
                    <a:cubicBezTo>
                      <a:pt x="41237" y="26978"/>
                      <a:pt x="41237" y="26978"/>
                      <a:pt x="41237" y="26978"/>
                    </a:cubicBezTo>
                    <a:cubicBezTo>
                      <a:pt x="40065" y="27822"/>
                      <a:pt x="40065" y="27822"/>
                      <a:pt x="40065" y="27822"/>
                    </a:cubicBezTo>
                    <a:cubicBezTo>
                      <a:pt x="40065" y="27822"/>
                      <a:pt x="39674" y="27259"/>
                      <a:pt x="39478" y="26978"/>
                    </a:cubicBezTo>
                    <a:cubicBezTo>
                      <a:pt x="39283" y="26697"/>
                      <a:pt x="38697" y="26135"/>
                      <a:pt x="38697" y="26135"/>
                    </a:cubicBezTo>
                    <a:cubicBezTo>
                      <a:pt x="38697" y="26135"/>
                      <a:pt x="38501" y="25573"/>
                      <a:pt x="38306" y="25292"/>
                    </a:cubicBezTo>
                    <a:cubicBezTo>
                      <a:pt x="38110" y="25292"/>
                      <a:pt x="36938" y="26416"/>
                      <a:pt x="36938" y="26416"/>
                    </a:cubicBezTo>
                    <a:cubicBezTo>
                      <a:pt x="36938" y="26416"/>
                      <a:pt x="35960" y="27259"/>
                      <a:pt x="35960" y="27540"/>
                    </a:cubicBezTo>
                    <a:cubicBezTo>
                      <a:pt x="36156" y="27540"/>
                      <a:pt x="35960" y="28946"/>
                      <a:pt x="35960" y="28946"/>
                    </a:cubicBezTo>
                    <a:cubicBezTo>
                      <a:pt x="34592" y="27259"/>
                      <a:pt x="34592" y="27259"/>
                      <a:pt x="34592" y="27259"/>
                    </a:cubicBezTo>
                    <a:cubicBezTo>
                      <a:pt x="33615" y="28384"/>
                      <a:pt x="33615" y="28384"/>
                      <a:pt x="33615" y="28384"/>
                    </a:cubicBezTo>
                    <a:cubicBezTo>
                      <a:pt x="32833" y="27540"/>
                      <a:pt x="32833" y="27540"/>
                      <a:pt x="32833" y="27540"/>
                    </a:cubicBezTo>
                    <a:cubicBezTo>
                      <a:pt x="32442" y="27259"/>
                      <a:pt x="32442" y="27259"/>
                      <a:pt x="32442" y="27259"/>
                    </a:cubicBezTo>
                    <a:cubicBezTo>
                      <a:pt x="31270" y="29227"/>
                      <a:pt x="31270" y="29227"/>
                      <a:pt x="31270" y="29227"/>
                    </a:cubicBezTo>
                    <a:cubicBezTo>
                      <a:pt x="30488" y="28665"/>
                      <a:pt x="30488" y="28665"/>
                      <a:pt x="30488" y="28665"/>
                    </a:cubicBezTo>
                    <a:cubicBezTo>
                      <a:pt x="30097" y="30632"/>
                      <a:pt x="30097" y="30632"/>
                      <a:pt x="30097" y="30632"/>
                    </a:cubicBezTo>
                    <a:cubicBezTo>
                      <a:pt x="29120" y="29508"/>
                      <a:pt x="29120" y="29508"/>
                      <a:pt x="29120" y="29508"/>
                    </a:cubicBezTo>
                    <a:cubicBezTo>
                      <a:pt x="29120" y="29508"/>
                      <a:pt x="28143" y="29227"/>
                      <a:pt x="27947" y="29227"/>
                    </a:cubicBezTo>
                    <a:cubicBezTo>
                      <a:pt x="27752" y="29227"/>
                      <a:pt x="27166" y="30351"/>
                      <a:pt x="27166" y="30351"/>
                    </a:cubicBezTo>
                    <a:cubicBezTo>
                      <a:pt x="26188" y="29227"/>
                      <a:pt x="26188" y="29227"/>
                      <a:pt x="26188" y="29227"/>
                    </a:cubicBezTo>
                    <a:cubicBezTo>
                      <a:pt x="25407" y="28384"/>
                      <a:pt x="25407" y="28384"/>
                      <a:pt x="25407" y="28384"/>
                    </a:cubicBezTo>
                    <a:cubicBezTo>
                      <a:pt x="25407" y="28384"/>
                      <a:pt x="23257" y="28665"/>
                      <a:pt x="23061" y="28665"/>
                    </a:cubicBezTo>
                    <a:cubicBezTo>
                      <a:pt x="22866" y="28665"/>
                      <a:pt x="21498" y="28384"/>
                      <a:pt x="21498" y="28384"/>
                    </a:cubicBezTo>
                    <a:cubicBezTo>
                      <a:pt x="19739" y="28946"/>
                      <a:pt x="19739" y="28946"/>
                      <a:pt x="19739" y="28946"/>
                    </a:cubicBezTo>
                    <a:cubicBezTo>
                      <a:pt x="17198" y="28946"/>
                      <a:pt x="17198" y="28946"/>
                      <a:pt x="17198" y="28946"/>
                    </a:cubicBezTo>
                    <a:cubicBezTo>
                      <a:pt x="14853" y="29227"/>
                      <a:pt x="14853" y="29227"/>
                      <a:pt x="14853" y="29227"/>
                    </a:cubicBezTo>
                    <a:cubicBezTo>
                      <a:pt x="13094" y="29227"/>
                      <a:pt x="13094" y="29227"/>
                      <a:pt x="13094" y="29227"/>
                    </a:cubicBezTo>
                    <a:cubicBezTo>
                      <a:pt x="11726" y="30632"/>
                      <a:pt x="11726" y="30632"/>
                      <a:pt x="11726" y="30632"/>
                    </a:cubicBezTo>
                    <a:cubicBezTo>
                      <a:pt x="10358" y="30913"/>
                      <a:pt x="10358" y="30913"/>
                      <a:pt x="10358" y="30913"/>
                    </a:cubicBezTo>
                    <a:cubicBezTo>
                      <a:pt x="8794" y="31194"/>
                      <a:pt x="8794" y="31194"/>
                      <a:pt x="8794" y="31194"/>
                    </a:cubicBezTo>
                    <a:cubicBezTo>
                      <a:pt x="8599" y="31194"/>
                      <a:pt x="8599" y="31194"/>
                      <a:pt x="8599" y="31194"/>
                    </a:cubicBezTo>
                    <a:cubicBezTo>
                      <a:pt x="8403" y="31475"/>
                      <a:pt x="8403" y="31475"/>
                      <a:pt x="8403" y="31475"/>
                    </a:cubicBezTo>
                    <a:cubicBezTo>
                      <a:pt x="7817" y="32037"/>
                      <a:pt x="7817" y="32037"/>
                      <a:pt x="7817" y="32037"/>
                    </a:cubicBezTo>
                    <a:cubicBezTo>
                      <a:pt x="7817" y="32318"/>
                      <a:pt x="7817" y="32318"/>
                      <a:pt x="7817" y="32318"/>
                    </a:cubicBezTo>
                    <a:cubicBezTo>
                      <a:pt x="7426" y="32880"/>
                      <a:pt x="7426" y="32880"/>
                      <a:pt x="7426" y="32880"/>
                    </a:cubicBezTo>
                    <a:cubicBezTo>
                      <a:pt x="7231" y="34285"/>
                      <a:pt x="7231" y="34285"/>
                      <a:pt x="7231" y="34285"/>
                    </a:cubicBezTo>
                    <a:cubicBezTo>
                      <a:pt x="7035" y="34847"/>
                      <a:pt x="6644" y="35409"/>
                      <a:pt x="6449" y="35971"/>
                    </a:cubicBezTo>
                    <a:cubicBezTo>
                      <a:pt x="6449" y="35971"/>
                      <a:pt x="6449" y="35971"/>
                      <a:pt x="6449" y="35971"/>
                    </a:cubicBezTo>
                    <a:cubicBezTo>
                      <a:pt x="6449" y="35971"/>
                      <a:pt x="5863" y="35690"/>
                      <a:pt x="5863" y="36252"/>
                    </a:cubicBezTo>
                    <a:cubicBezTo>
                      <a:pt x="5863" y="36533"/>
                      <a:pt x="5863" y="36533"/>
                      <a:pt x="5863" y="36533"/>
                    </a:cubicBezTo>
                    <a:cubicBezTo>
                      <a:pt x="5276" y="36814"/>
                      <a:pt x="4299" y="36252"/>
                      <a:pt x="4299" y="36252"/>
                    </a:cubicBezTo>
                    <a:cubicBezTo>
                      <a:pt x="3322" y="37096"/>
                      <a:pt x="3322" y="37096"/>
                      <a:pt x="3322" y="37096"/>
                    </a:cubicBezTo>
                    <a:cubicBezTo>
                      <a:pt x="3322" y="37377"/>
                      <a:pt x="3322" y="37658"/>
                      <a:pt x="3517" y="37658"/>
                    </a:cubicBezTo>
                    <a:cubicBezTo>
                      <a:pt x="3713" y="37939"/>
                      <a:pt x="3713" y="37939"/>
                      <a:pt x="3713" y="38220"/>
                    </a:cubicBezTo>
                    <a:cubicBezTo>
                      <a:pt x="3908" y="38220"/>
                      <a:pt x="3908" y="38501"/>
                      <a:pt x="3908" y="38501"/>
                    </a:cubicBezTo>
                    <a:cubicBezTo>
                      <a:pt x="4299" y="39906"/>
                      <a:pt x="4299" y="39906"/>
                      <a:pt x="4299" y="39906"/>
                    </a:cubicBezTo>
                    <a:cubicBezTo>
                      <a:pt x="4299" y="41030"/>
                      <a:pt x="4299" y="41030"/>
                      <a:pt x="4299" y="41030"/>
                    </a:cubicBezTo>
                    <a:cubicBezTo>
                      <a:pt x="4299" y="41030"/>
                      <a:pt x="4299" y="41873"/>
                      <a:pt x="4690" y="41873"/>
                    </a:cubicBezTo>
                    <a:cubicBezTo>
                      <a:pt x="5081" y="41873"/>
                      <a:pt x="5276" y="42154"/>
                      <a:pt x="5276" y="42716"/>
                    </a:cubicBezTo>
                    <a:cubicBezTo>
                      <a:pt x="5276" y="43278"/>
                      <a:pt x="6254" y="43840"/>
                      <a:pt x="6254" y="43840"/>
                    </a:cubicBezTo>
                    <a:cubicBezTo>
                      <a:pt x="6254" y="43840"/>
                      <a:pt x="6254" y="44964"/>
                      <a:pt x="6449" y="45245"/>
                    </a:cubicBezTo>
                    <a:cubicBezTo>
                      <a:pt x="6840" y="45526"/>
                      <a:pt x="7231" y="45807"/>
                      <a:pt x="7817" y="45807"/>
                    </a:cubicBezTo>
                    <a:cubicBezTo>
                      <a:pt x="8403" y="46088"/>
                      <a:pt x="8208" y="47213"/>
                      <a:pt x="8599" y="47494"/>
                    </a:cubicBezTo>
                    <a:cubicBezTo>
                      <a:pt x="8990" y="47775"/>
                      <a:pt x="9381" y="48337"/>
                      <a:pt x="8990" y="48337"/>
                    </a:cubicBezTo>
                    <a:cubicBezTo>
                      <a:pt x="8794" y="48618"/>
                      <a:pt x="8208" y="48618"/>
                      <a:pt x="8208" y="48618"/>
                    </a:cubicBezTo>
                    <a:cubicBezTo>
                      <a:pt x="8208" y="48618"/>
                      <a:pt x="8013" y="48899"/>
                      <a:pt x="8013" y="49461"/>
                    </a:cubicBezTo>
                    <a:cubicBezTo>
                      <a:pt x="8208" y="49742"/>
                      <a:pt x="8208" y="49742"/>
                      <a:pt x="8208" y="49742"/>
                    </a:cubicBezTo>
                    <a:cubicBezTo>
                      <a:pt x="8990" y="51147"/>
                      <a:pt x="8990" y="51147"/>
                      <a:pt x="8990" y="51147"/>
                    </a:cubicBezTo>
                    <a:cubicBezTo>
                      <a:pt x="8990" y="52833"/>
                      <a:pt x="8990" y="52833"/>
                      <a:pt x="8990" y="52833"/>
                    </a:cubicBezTo>
                    <a:cubicBezTo>
                      <a:pt x="8990" y="52833"/>
                      <a:pt x="8990" y="53395"/>
                      <a:pt x="8990" y="53957"/>
                    </a:cubicBezTo>
                    <a:cubicBezTo>
                      <a:pt x="8990" y="54238"/>
                      <a:pt x="8794" y="54800"/>
                      <a:pt x="8403" y="54800"/>
                    </a:cubicBezTo>
                    <a:cubicBezTo>
                      <a:pt x="8403" y="54800"/>
                      <a:pt x="8403" y="54800"/>
                      <a:pt x="8403" y="54800"/>
                    </a:cubicBezTo>
                    <a:cubicBezTo>
                      <a:pt x="8403" y="54800"/>
                      <a:pt x="8403" y="54800"/>
                      <a:pt x="8403" y="54800"/>
                    </a:cubicBezTo>
                    <a:cubicBezTo>
                      <a:pt x="8208" y="54800"/>
                      <a:pt x="8208" y="54800"/>
                      <a:pt x="8208" y="54800"/>
                    </a:cubicBezTo>
                    <a:cubicBezTo>
                      <a:pt x="8013" y="55081"/>
                      <a:pt x="8013" y="55644"/>
                      <a:pt x="7817" y="55644"/>
                    </a:cubicBezTo>
                    <a:cubicBezTo>
                      <a:pt x="7622" y="55925"/>
                      <a:pt x="7231" y="55081"/>
                      <a:pt x="7035" y="55925"/>
                    </a:cubicBezTo>
                    <a:cubicBezTo>
                      <a:pt x="6840" y="57049"/>
                      <a:pt x="6449" y="57892"/>
                      <a:pt x="6449" y="58173"/>
                    </a:cubicBezTo>
                    <a:cubicBezTo>
                      <a:pt x="6254" y="58454"/>
                      <a:pt x="5667" y="58735"/>
                      <a:pt x="5667" y="59297"/>
                    </a:cubicBezTo>
                    <a:cubicBezTo>
                      <a:pt x="5472" y="59859"/>
                      <a:pt x="5472" y="59297"/>
                      <a:pt x="5081" y="60702"/>
                    </a:cubicBezTo>
                    <a:cubicBezTo>
                      <a:pt x="4690" y="62107"/>
                      <a:pt x="4495" y="62669"/>
                      <a:pt x="4495" y="62669"/>
                    </a:cubicBezTo>
                    <a:cubicBezTo>
                      <a:pt x="2736" y="66042"/>
                      <a:pt x="2736" y="66042"/>
                      <a:pt x="2736" y="66042"/>
                    </a:cubicBezTo>
                    <a:cubicBezTo>
                      <a:pt x="2736" y="66042"/>
                      <a:pt x="1758" y="68290"/>
                      <a:pt x="1758" y="68571"/>
                    </a:cubicBezTo>
                    <a:cubicBezTo>
                      <a:pt x="1758" y="68852"/>
                      <a:pt x="1758" y="69976"/>
                      <a:pt x="1758" y="69976"/>
                    </a:cubicBezTo>
                    <a:cubicBezTo>
                      <a:pt x="2540" y="71100"/>
                      <a:pt x="2540" y="71100"/>
                      <a:pt x="2540" y="71100"/>
                    </a:cubicBezTo>
                    <a:cubicBezTo>
                      <a:pt x="2540" y="72224"/>
                      <a:pt x="2540" y="72224"/>
                      <a:pt x="2540" y="72224"/>
                    </a:cubicBezTo>
                    <a:cubicBezTo>
                      <a:pt x="2540" y="72224"/>
                      <a:pt x="2540" y="73067"/>
                      <a:pt x="2736" y="73348"/>
                    </a:cubicBezTo>
                    <a:cubicBezTo>
                      <a:pt x="2931" y="73348"/>
                      <a:pt x="2931" y="73348"/>
                      <a:pt x="2931" y="73348"/>
                    </a:cubicBezTo>
                    <a:cubicBezTo>
                      <a:pt x="2736" y="74192"/>
                      <a:pt x="2736" y="74192"/>
                      <a:pt x="2736" y="74192"/>
                    </a:cubicBezTo>
                    <a:cubicBezTo>
                      <a:pt x="2736" y="74192"/>
                      <a:pt x="2931" y="75035"/>
                      <a:pt x="3127" y="75035"/>
                    </a:cubicBezTo>
                    <a:cubicBezTo>
                      <a:pt x="3127" y="75035"/>
                      <a:pt x="3517" y="75316"/>
                      <a:pt x="3517" y="75316"/>
                    </a:cubicBezTo>
                    <a:cubicBezTo>
                      <a:pt x="3517" y="75316"/>
                      <a:pt x="3908" y="75878"/>
                      <a:pt x="3908" y="75878"/>
                    </a:cubicBezTo>
                    <a:cubicBezTo>
                      <a:pt x="4104" y="76159"/>
                      <a:pt x="3908" y="76721"/>
                      <a:pt x="3908" y="76721"/>
                    </a:cubicBezTo>
                    <a:cubicBezTo>
                      <a:pt x="3908" y="76721"/>
                      <a:pt x="3908" y="77002"/>
                      <a:pt x="3713" y="77002"/>
                    </a:cubicBezTo>
                    <a:cubicBezTo>
                      <a:pt x="3517" y="77002"/>
                      <a:pt x="3517" y="77002"/>
                      <a:pt x="3127" y="77002"/>
                    </a:cubicBezTo>
                    <a:cubicBezTo>
                      <a:pt x="3127" y="76721"/>
                      <a:pt x="3127" y="76721"/>
                      <a:pt x="2931" y="76721"/>
                    </a:cubicBezTo>
                    <a:cubicBezTo>
                      <a:pt x="2540" y="76721"/>
                      <a:pt x="2540" y="76721"/>
                      <a:pt x="2540" y="76721"/>
                    </a:cubicBezTo>
                    <a:cubicBezTo>
                      <a:pt x="2345" y="76721"/>
                      <a:pt x="2345" y="76721"/>
                      <a:pt x="2149" y="76721"/>
                    </a:cubicBezTo>
                    <a:cubicBezTo>
                      <a:pt x="1954" y="76721"/>
                      <a:pt x="1954" y="76721"/>
                      <a:pt x="1954" y="76721"/>
                    </a:cubicBezTo>
                    <a:cubicBezTo>
                      <a:pt x="1758" y="76721"/>
                      <a:pt x="1758" y="76721"/>
                      <a:pt x="1563" y="77002"/>
                    </a:cubicBezTo>
                    <a:cubicBezTo>
                      <a:pt x="1563" y="77283"/>
                      <a:pt x="1563" y="77283"/>
                      <a:pt x="1563" y="77283"/>
                    </a:cubicBezTo>
                    <a:cubicBezTo>
                      <a:pt x="1563" y="77283"/>
                      <a:pt x="1368" y="77564"/>
                      <a:pt x="1368" y="77845"/>
                    </a:cubicBezTo>
                    <a:cubicBezTo>
                      <a:pt x="1172" y="77845"/>
                      <a:pt x="1172" y="78407"/>
                      <a:pt x="1172" y="78407"/>
                    </a:cubicBezTo>
                    <a:cubicBezTo>
                      <a:pt x="1172" y="78407"/>
                      <a:pt x="1172" y="78688"/>
                      <a:pt x="1172" y="78688"/>
                    </a:cubicBezTo>
                    <a:cubicBezTo>
                      <a:pt x="1172" y="78688"/>
                      <a:pt x="1172" y="79250"/>
                      <a:pt x="1172" y="79250"/>
                    </a:cubicBezTo>
                    <a:cubicBezTo>
                      <a:pt x="977" y="79812"/>
                      <a:pt x="977" y="79812"/>
                      <a:pt x="977" y="79812"/>
                    </a:cubicBezTo>
                    <a:cubicBezTo>
                      <a:pt x="977" y="79812"/>
                      <a:pt x="781" y="80093"/>
                      <a:pt x="977" y="80374"/>
                    </a:cubicBezTo>
                    <a:cubicBezTo>
                      <a:pt x="977" y="80374"/>
                      <a:pt x="977" y="80655"/>
                      <a:pt x="977" y="80655"/>
                    </a:cubicBezTo>
                    <a:cubicBezTo>
                      <a:pt x="1172" y="80936"/>
                      <a:pt x="1172" y="80936"/>
                      <a:pt x="1172" y="80936"/>
                    </a:cubicBezTo>
                    <a:cubicBezTo>
                      <a:pt x="781" y="81498"/>
                      <a:pt x="781" y="81498"/>
                      <a:pt x="781" y="81498"/>
                    </a:cubicBezTo>
                    <a:cubicBezTo>
                      <a:pt x="781" y="82060"/>
                      <a:pt x="781" y="82060"/>
                      <a:pt x="781" y="82060"/>
                    </a:cubicBezTo>
                    <a:cubicBezTo>
                      <a:pt x="781" y="82060"/>
                      <a:pt x="977" y="82341"/>
                      <a:pt x="781" y="82622"/>
                    </a:cubicBezTo>
                    <a:cubicBezTo>
                      <a:pt x="781" y="82622"/>
                      <a:pt x="586" y="82903"/>
                      <a:pt x="586" y="82903"/>
                    </a:cubicBezTo>
                    <a:cubicBezTo>
                      <a:pt x="586" y="82903"/>
                      <a:pt x="195" y="83466"/>
                      <a:pt x="195" y="83466"/>
                    </a:cubicBezTo>
                    <a:cubicBezTo>
                      <a:pt x="195" y="83466"/>
                      <a:pt x="195" y="83747"/>
                      <a:pt x="195" y="83747"/>
                    </a:cubicBezTo>
                    <a:cubicBezTo>
                      <a:pt x="195" y="83747"/>
                      <a:pt x="0" y="84309"/>
                      <a:pt x="0" y="84309"/>
                    </a:cubicBezTo>
                    <a:cubicBezTo>
                      <a:pt x="0" y="84309"/>
                      <a:pt x="0" y="85152"/>
                      <a:pt x="0" y="85152"/>
                    </a:cubicBezTo>
                    <a:cubicBezTo>
                      <a:pt x="0" y="85152"/>
                      <a:pt x="195" y="85433"/>
                      <a:pt x="195" y="85433"/>
                    </a:cubicBezTo>
                    <a:cubicBezTo>
                      <a:pt x="195" y="85433"/>
                      <a:pt x="195" y="85714"/>
                      <a:pt x="195" y="85995"/>
                    </a:cubicBezTo>
                    <a:cubicBezTo>
                      <a:pt x="0" y="85995"/>
                      <a:pt x="195" y="86276"/>
                      <a:pt x="195" y="86557"/>
                    </a:cubicBezTo>
                    <a:cubicBezTo>
                      <a:pt x="195" y="86557"/>
                      <a:pt x="195" y="86838"/>
                      <a:pt x="195" y="86838"/>
                    </a:cubicBezTo>
                    <a:cubicBezTo>
                      <a:pt x="0" y="87400"/>
                      <a:pt x="0" y="87400"/>
                      <a:pt x="0" y="87400"/>
                    </a:cubicBezTo>
                    <a:cubicBezTo>
                      <a:pt x="0" y="87400"/>
                      <a:pt x="0" y="87400"/>
                      <a:pt x="0" y="87400"/>
                    </a:cubicBezTo>
                    <a:cubicBezTo>
                      <a:pt x="0" y="87681"/>
                      <a:pt x="0" y="87681"/>
                      <a:pt x="0" y="87681"/>
                    </a:cubicBezTo>
                    <a:cubicBezTo>
                      <a:pt x="0" y="88243"/>
                      <a:pt x="0" y="88243"/>
                      <a:pt x="0" y="88243"/>
                    </a:cubicBezTo>
                    <a:cubicBezTo>
                      <a:pt x="390" y="88243"/>
                      <a:pt x="390" y="88243"/>
                      <a:pt x="390" y="88243"/>
                    </a:cubicBezTo>
                    <a:cubicBezTo>
                      <a:pt x="586" y="87962"/>
                      <a:pt x="586" y="87962"/>
                      <a:pt x="586" y="87962"/>
                    </a:cubicBezTo>
                    <a:cubicBezTo>
                      <a:pt x="1563" y="87400"/>
                      <a:pt x="1563" y="87400"/>
                      <a:pt x="1563" y="87400"/>
                    </a:cubicBezTo>
                    <a:cubicBezTo>
                      <a:pt x="2149" y="88243"/>
                      <a:pt x="2149" y="88243"/>
                      <a:pt x="2149" y="88243"/>
                    </a:cubicBezTo>
                    <a:cubicBezTo>
                      <a:pt x="2736" y="89086"/>
                      <a:pt x="2736" y="89086"/>
                      <a:pt x="2736" y="89086"/>
                    </a:cubicBezTo>
                    <a:cubicBezTo>
                      <a:pt x="3713" y="89086"/>
                      <a:pt x="3713" y="89086"/>
                      <a:pt x="3713" y="89086"/>
                    </a:cubicBezTo>
                    <a:cubicBezTo>
                      <a:pt x="4299" y="90210"/>
                      <a:pt x="4299" y="90210"/>
                      <a:pt x="4299" y="90210"/>
                    </a:cubicBezTo>
                    <a:cubicBezTo>
                      <a:pt x="4885" y="91053"/>
                      <a:pt x="4885" y="91053"/>
                      <a:pt x="4885" y="91053"/>
                    </a:cubicBezTo>
                    <a:cubicBezTo>
                      <a:pt x="5863" y="90772"/>
                      <a:pt x="5863" y="90772"/>
                      <a:pt x="5863" y="90772"/>
                    </a:cubicBezTo>
                    <a:cubicBezTo>
                      <a:pt x="6840" y="91615"/>
                      <a:pt x="6840" y="91615"/>
                      <a:pt x="6840" y="91615"/>
                    </a:cubicBezTo>
                    <a:cubicBezTo>
                      <a:pt x="6644" y="92459"/>
                      <a:pt x="6644" y="92459"/>
                      <a:pt x="6644" y="92459"/>
                    </a:cubicBezTo>
                    <a:cubicBezTo>
                      <a:pt x="6644" y="92459"/>
                      <a:pt x="7426" y="91053"/>
                      <a:pt x="7622" y="90772"/>
                    </a:cubicBezTo>
                    <a:cubicBezTo>
                      <a:pt x="7817" y="90491"/>
                      <a:pt x="8599" y="90210"/>
                      <a:pt x="8599" y="90210"/>
                    </a:cubicBezTo>
                    <a:cubicBezTo>
                      <a:pt x="8599" y="90210"/>
                      <a:pt x="8990" y="90772"/>
                      <a:pt x="9381" y="91053"/>
                    </a:cubicBezTo>
                    <a:cubicBezTo>
                      <a:pt x="9967" y="91053"/>
                      <a:pt x="9967" y="91053"/>
                      <a:pt x="9967" y="91053"/>
                    </a:cubicBezTo>
                    <a:cubicBezTo>
                      <a:pt x="10358" y="91053"/>
                      <a:pt x="11921" y="90772"/>
                      <a:pt x="11921" y="90772"/>
                    </a:cubicBezTo>
                    <a:cubicBezTo>
                      <a:pt x="14071" y="91053"/>
                      <a:pt x="14071" y="91053"/>
                      <a:pt x="14071" y="91053"/>
                    </a:cubicBezTo>
                    <a:cubicBezTo>
                      <a:pt x="15244" y="90210"/>
                      <a:pt x="15244" y="90210"/>
                      <a:pt x="15244" y="90210"/>
                    </a:cubicBezTo>
                    <a:cubicBezTo>
                      <a:pt x="17589" y="90491"/>
                      <a:pt x="17589" y="90491"/>
                      <a:pt x="17589" y="90491"/>
                    </a:cubicBezTo>
                    <a:cubicBezTo>
                      <a:pt x="17980" y="90210"/>
                      <a:pt x="17980" y="90210"/>
                      <a:pt x="17980" y="90210"/>
                    </a:cubicBezTo>
                    <a:cubicBezTo>
                      <a:pt x="18175" y="90491"/>
                      <a:pt x="18175" y="90491"/>
                      <a:pt x="18175" y="90491"/>
                    </a:cubicBezTo>
                    <a:cubicBezTo>
                      <a:pt x="18957" y="90210"/>
                      <a:pt x="18957" y="90210"/>
                      <a:pt x="18957" y="90210"/>
                    </a:cubicBezTo>
                    <a:cubicBezTo>
                      <a:pt x="19739" y="91334"/>
                      <a:pt x="19739" y="91334"/>
                      <a:pt x="19739" y="91334"/>
                    </a:cubicBezTo>
                    <a:cubicBezTo>
                      <a:pt x="21302" y="91053"/>
                      <a:pt x="21302" y="91053"/>
                      <a:pt x="21302" y="91053"/>
                    </a:cubicBezTo>
                    <a:cubicBezTo>
                      <a:pt x="22280" y="89086"/>
                      <a:pt x="22280" y="89086"/>
                      <a:pt x="22280" y="89086"/>
                    </a:cubicBezTo>
                    <a:cubicBezTo>
                      <a:pt x="22280" y="89086"/>
                      <a:pt x="22866" y="88243"/>
                      <a:pt x="23648" y="87962"/>
                    </a:cubicBezTo>
                    <a:cubicBezTo>
                      <a:pt x="24429" y="87962"/>
                      <a:pt x="25798" y="87119"/>
                      <a:pt x="25798" y="87119"/>
                    </a:cubicBezTo>
                    <a:lnTo>
                      <a:pt x="27557" y="85714"/>
                    </a:lnTo>
                    <a:close/>
                  </a:path>
                </a:pathLst>
              </a:custGeom>
              <a:grpFill/>
              <a:ln w="3175" cap="flat" cmpd="sng">
                <a:solidFill>
                  <a:srgbClr val="FFFFFF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45713" tIns="22850" rIns="45713" bIns="22850" anchor="t" anchorCtr="0">
                <a:noAutofit/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7F7F7F"/>
                  </a:solidFill>
                  <a:effectLst/>
                  <a:uLnTx/>
                  <a:uFillTx/>
                  <a:latin typeface="Calibri" panose="020F0502020204030204" pitchFamily="34" charset="0"/>
                  <a:ea typeface="Source Sans Pro"/>
                  <a:cs typeface="Calibri" panose="020F0502020204030204" pitchFamily="34" charset="0"/>
                  <a:sym typeface="Source Sans Pro"/>
                </a:endParaRPr>
              </a:p>
            </p:txBody>
          </p:sp>
          <p:sp>
            <p:nvSpPr>
              <p:cNvPr id="190" name="Shape 2050">
                <a:extLst>
                  <a:ext uri="{FF2B5EF4-FFF2-40B4-BE49-F238E27FC236}">
                    <a16:creationId xmlns:a16="http://schemas.microsoft.com/office/drawing/2014/main" id="{BE0BE6C2-3720-C942-A3E9-7835C32C6150}"/>
                  </a:ext>
                </a:extLst>
              </p:cNvPr>
              <p:cNvSpPr/>
              <p:nvPr/>
            </p:nvSpPr>
            <p:spPr>
              <a:xfrm>
                <a:off x="5078737" y="538527"/>
                <a:ext cx="643166" cy="1694015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108510" y="13785"/>
                    </a:moveTo>
                    <a:cubicBezTo>
                      <a:pt x="108510" y="13629"/>
                      <a:pt x="108510" y="13629"/>
                      <a:pt x="108510" y="13629"/>
                    </a:cubicBezTo>
                    <a:cubicBezTo>
                      <a:pt x="108510" y="13629"/>
                      <a:pt x="107659" y="13002"/>
                      <a:pt x="108085" y="12689"/>
                    </a:cubicBezTo>
                    <a:cubicBezTo>
                      <a:pt x="108085" y="12689"/>
                      <a:pt x="108085" y="12689"/>
                      <a:pt x="108085" y="12532"/>
                    </a:cubicBezTo>
                    <a:cubicBezTo>
                      <a:pt x="108085" y="12375"/>
                      <a:pt x="108085" y="12375"/>
                      <a:pt x="108085" y="12375"/>
                    </a:cubicBezTo>
                    <a:cubicBezTo>
                      <a:pt x="106382" y="12532"/>
                      <a:pt x="106382" y="12532"/>
                      <a:pt x="106382" y="12532"/>
                    </a:cubicBezTo>
                    <a:cubicBezTo>
                      <a:pt x="105106" y="11906"/>
                      <a:pt x="105106" y="11906"/>
                      <a:pt x="105106" y="11906"/>
                    </a:cubicBezTo>
                    <a:cubicBezTo>
                      <a:pt x="105531" y="11122"/>
                      <a:pt x="105531" y="11122"/>
                      <a:pt x="105531" y="11122"/>
                    </a:cubicBezTo>
                    <a:cubicBezTo>
                      <a:pt x="104680" y="9242"/>
                      <a:pt x="104680" y="9242"/>
                      <a:pt x="104680" y="9242"/>
                    </a:cubicBezTo>
                    <a:cubicBezTo>
                      <a:pt x="105531" y="8302"/>
                      <a:pt x="105531" y="8302"/>
                      <a:pt x="105531" y="8302"/>
                    </a:cubicBezTo>
                    <a:cubicBezTo>
                      <a:pt x="102978" y="7832"/>
                      <a:pt x="102978" y="7832"/>
                      <a:pt x="102978" y="7832"/>
                    </a:cubicBezTo>
                    <a:cubicBezTo>
                      <a:pt x="101276" y="6892"/>
                      <a:pt x="101276" y="6892"/>
                      <a:pt x="101276" y="6892"/>
                    </a:cubicBezTo>
                    <a:cubicBezTo>
                      <a:pt x="101276" y="6892"/>
                      <a:pt x="100851" y="7206"/>
                      <a:pt x="100425" y="7049"/>
                    </a:cubicBezTo>
                    <a:cubicBezTo>
                      <a:pt x="100000" y="6892"/>
                      <a:pt x="97872" y="5639"/>
                      <a:pt x="97872" y="5639"/>
                    </a:cubicBezTo>
                    <a:cubicBezTo>
                      <a:pt x="94042" y="5169"/>
                      <a:pt x="94042" y="5169"/>
                      <a:pt x="94042" y="5169"/>
                    </a:cubicBezTo>
                    <a:cubicBezTo>
                      <a:pt x="92340" y="4856"/>
                      <a:pt x="92340" y="4856"/>
                      <a:pt x="92340" y="4856"/>
                    </a:cubicBezTo>
                    <a:cubicBezTo>
                      <a:pt x="90212" y="4699"/>
                      <a:pt x="90212" y="4699"/>
                      <a:pt x="90212" y="4699"/>
                    </a:cubicBezTo>
                    <a:cubicBezTo>
                      <a:pt x="90212" y="4699"/>
                      <a:pt x="89787" y="5013"/>
                      <a:pt x="89361" y="4699"/>
                    </a:cubicBezTo>
                    <a:cubicBezTo>
                      <a:pt x="88936" y="4386"/>
                      <a:pt x="88085" y="4073"/>
                      <a:pt x="88085" y="4073"/>
                    </a:cubicBezTo>
                    <a:cubicBezTo>
                      <a:pt x="86382" y="4229"/>
                      <a:pt x="86382" y="4229"/>
                      <a:pt x="86382" y="4229"/>
                    </a:cubicBezTo>
                    <a:cubicBezTo>
                      <a:pt x="85106" y="3603"/>
                      <a:pt x="85106" y="3603"/>
                      <a:pt x="85106" y="3603"/>
                    </a:cubicBezTo>
                    <a:cubicBezTo>
                      <a:pt x="85106" y="3603"/>
                      <a:pt x="84680" y="3603"/>
                      <a:pt x="84255" y="3603"/>
                    </a:cubicBezTo>
                    <a:cubicBezTo>
                      <a:pt x="83829" y="3446"/>
                      <a:pt x="82978" y="3289"/>
                      <a:pt x="82978" y="3289"/>
                    </a:cubicBezTo>
                    <a:cubicBezTo>
                      <a:pt x="81702" y="2506"/>
                      <a:pt x="81702" y="2506"/>
                      <a:pt x="81702" y="2506"/>
                    </a:cubicBezTo>
                    <a:cubicBezTo>
                      <a:pt x="80000" y="2193"/>
                      <a:pt x="80000" y="2193"/>
                      <a:pt x="80000" y="2193"/>
                    </a:cubicBezTo>
                    <a:cubicBezTo>
                      <a:pt x="77872" y="1879"/>
                      <a:pt x="77872" y="1879"/>
                      <a:pt x="77872" y="1879"/>
                    </a:cubicBezTo>
                    <a:cubicBezTo>
                      <a:pt x="77872" y="1253"/>
                      <a:pt x="77872" y="1253"/>
                      <a:pt x="77872" y="1253"/>
                    </a:cubicBezTo>
                    <a:cubicBezTo>
                      <a:pt x="74893" y="626"/>
                      <a:pt x="74893" y="626"/>
                      <a:pt x="74893" y="626"/>
                    </a:cubicBezTo>
                    <a:cubicBezTo>
                      <a:pt x="74893" y="626"/>
                      <a:pt x="74468" y="313"/>
                      <a:pt x="74893" y="313"/>
                    </a:cubicBezTo>
                    <a:cubicBezTo>
                      <a:pt x="75319" y="156"/>
                      <a:pt x="76595" y="156"/>
                      <a:pt x="77446" y="156"/>
                    </a:cubicBezTo>
                    <a:cubicBezTo>
                      <a:pt x="75319" y="0"/>
                      <a:pt x="75319" y="0"/>
                      <a:pt x="75319" y="0"/>
                    </a:cubicBezTo>
                    <a:cubicBezTo>
                      <a:pt x="72765" y="783"/>
                      <a:pt x="72765" y="783"/>
                      <a:pt x="72765" y="783"/>
                    </a:cubicBezTo>
                    <a:cubicBezTo>
                      <a:pt x="71489" y="783"/>
                      <a:pt x="71489" y="783"/>
                      <a:pt x="71489" y="783"/>
                    </a:cubicBezTo>
                    <a:cubicBezTo>
                      <a:pt x="71489" y="783"/>
                      <a:pt x="70638" y="939"/>
                      <a:pt x="70638" y="1096"/>
                    </a:cubicBezTo>
                    <a:cubicBezTo>
                      <a:pt x="71063" y="1253"/>
                      <a:pt x="71914" y="2663"/>
                      <a:pt x="72340" y="2976"/>
                    </a:cubicBezTo>
                    <a:cubicBezTo>
                      <a:pt x="72765" y="3133"/>
                      <a:pt x="72765" y="4229"/>
                      <a:pt x="71063" y="5013"/>
                    </a:cubicBezTo>
                    <a:cubicBezTo>
                      <a:pt x="72765" y="5639"/>
                      <a:pt x="72765" y="5639"/>
                      <a:pt x="72765" y="5639"/>
                    </a:cubicBezTo>
                    <a:cubicBezTo>
                      <a:pt x="71063" y="6422"/>
                      <a:pt x="71063" y="6422"/>
                      <a:pt x="71063" y="6422"/>
                    </a:cubicBezTo>
                    <a:cubicBezTo>
                      <a:pt x="68510" y="6579"/>
                      <a:pt x="68510" y="6579"/>
                      <a:pt x="68510" y="6579"/>
                    </a:cubicBezTo>
                    <a:cubicBezTo>
                      <a:pt x="68510" y="6579"/>
                      <a:pt x="65957" y="6422"/>
                      <a:pt x="65531" y="6266"/>
                    </a:cubicBezTo>
                    <a:cubicBezTo>
                      <a:pt x="65106" y="6109"/>
                      <a:pt x="62978" y="5796"/>
                      <a:pt x="62553" y="5796"/>
                    </a:cubicBezTo>
                    <a:cubicBezTo>
                      <a:pt x="61702" y="5953"/>
                      <a:pt x="55744" y="5796"/>
                      <a:pt x="55744" y="5796"/>
                    </a:cubicBezTo>
                    <a:cubicBezTo>
                      <a:pt x="54468" y="6422"/>
                      <a:pt x="54893" y="9712"/>
                      <a:pt x="55319" y="10182"/>
                    </a:cubicBezTo>
                    <a:cubicBezTo>
                      <a:pt x="54468" y="10809"/>
                      <a:pt x="54468" y="10809"/>
                      <a:pt x="54468" y="10809"/>
                    </a:cubicBezTo>
                    <a:cubicBezTo>
                      <a:pt x="52340" y="10809"/>
                      <a:pt x="52340" y="10809"/>
                      <a:pt x="52340" y="10809"/>
                    </a:cubicBezTo>
                    <a:cubicBezTo>
                      <a:pt x="48085" y="10026"/>
                      <a:pt x="48085" y="10026"/>
                      <a:pt x="48085" y="10026"/>
                    </a:cubicBezTo>
                    <a:cubicBezTo>
                      <a:pt x="46382" y="11279"/>
                      <a:pt x="46382" y="11279"/>
                      <a:pt x="46382" y="11279"/>
                    </a:cubicBezTo>
                    <a:cubicBezTo>
                      <a:pt x="46382" y="11279"/>
                      <a:pt x="44680" y="11906"/>
                      <a:pt x="44680" y="12219"/>
                    </a:cubicBezTo>
                    <a:cubicBezTo>
                      <a:pt x="44680" y="12375"/>
                      <a:pt x="43829" y="13002"/>
                      <a:pt x="43829" y="13002"/>
                    </a:cubicBezTo>
                    <a:cubicBezTo>
                      <a:pt x="43829" y="13159"/>
                      <a:pt x="43829" y="14255"/>
                      <a:pt x="43829" y="14255"/>
                    </a:cubicBezTo>
                    <a:cubicBezTo>
                      <a:pt x="42978" y="14882"/>
                      <a:pt x="42978" y="14882"/>
                      <a:pt x="42978" y="14882"/>
                    </a:cubicBezTo>
                    <a:cubicBezTo>
                      <a:pt x="40425" y="15509"/>
                      <a:pt x="40425" y="15509"/>
                      <a:pt x="40425" y="15509"/>
                    </a:cubicBezTo>
                    <a:cubicBezTo>
                      <a:pt x="40425" y="16292"/>
                      <a:pt x="40425" y="16292"/>
                      <a:pt x="40425" y="16292"/>
                    </a:cubicBezTo>
                    <a:cubicBezTo>
                      <a:pt x="40425" y="16292"/>
                      <a:pt x="41702" y="17232"/>
                      <a:pt x="42553" y="17389"/>
                    </a:cubicBezTo>
                    <a:cubicBezTo>
                      <a:pt x="42978" y="17702"/>
                      <a:pt x="43829" y="18955"/>
                      <a:pt x="43829" y="18955"/>
                    </a:cubicBezTo>
                    <a:cubicBezTo>
                      <a:pt x="43829" y="18955"/>
                      <a:pt x="42553" y="20052"/>
                      <a:pt x="42127" y="20365"/>
                    </a:cubicBezTo>
                    <a:cubicBezTo>
                      <a:pt x="41702" y="20678"/>
                      <a:pt x="38297" y="22245"/>
                      <a:pt x="38297" y="22245"/>
                    </a:cubicBezTo>
                    <a:cubicBezTo>
                      <a:pt x="36170" y="24281"/>
                      <a:pt x="36170" y="24281"/>
                      <a:pt x="36170" y="24281"/>
                    </a:cubicBezTo>
                    <a:cubicBezTo>
                      <a:pt x="36170" y="25691"/>
                      <a:pt x="36170" y="25691"/>
                      <a:pt x="36170" y="25691"/>
                    </a:cubicBezTo>
                    <a:cubicBezTo>
                      <a:pt x="35744" y="26475"/>
                      <a:pt x="35744" y="26475"/>
                      <a:pt x="35744" y="26475"/>
                    </a:cubicBezTo>
                    <a:cubicBezTo>
                      <a:pt x="32765" y="27571"/>
                      <a:pt x="32765" y="27571"/>
                      <a:pt x="32765" y="27571"/>
                    </a:cubicBezTo>
                    <a:cubicBezTo>
                      <a:pt x="28936" y="27728"/>
                      <a:pt x="28936" y="27728"/>
                      <a:pt x="28936" y="27728"/>
                    </a:cubicBezTo>
                    <a:cubicBezTo>
                      <a:pt x="27659" y="28198"/>
                      <a:pt x="27659" y="28198"/>
                      <a:pt x="27659" y="28198"/>
                    </a:cubicBezTo>
                    <a:cubicBezTo>
                      <a:pt x="29787" y="30861"/>
                      <a:pt x="29787" y="30861"/>
                      <a:pt x="29787" y="30861"/>
                    </a:cubicBezTo>
                    <a:cubicBezTo>
                      <a:pt x="28936" y="32114"/>
                      <a:pt x="28936" y="32114"/>
                      <a:pt x="28936" y="32114"/>
                    </a:cubicBezTo>
                    <a:cubicBezTo>
                      <a:pt x="28510" y="33211"/>
                      <a:pt x="28510" y="33211"/>
                      <a:pt x="28510" y="33211"/>
                    </a:cubicBezTo>
                    <a:cubicBezTo>
                      <a:pt x="28510" y="33211"/>
                      <a:pt x="27659" y="34151"/>
                      <a:pt x="28085" y="34308"/>
                    </a:cubicBezTo>
                    <a:cubicBezTo>
                      <a:pt x="28510" y="34621"/>
                      <a:pt x="28936" y="35248"/>
                      <a:pt x="28936" y="35248"/>
                    </a:cubicBezTo>
                    <a:cubicBezTo>
                      <a:pt x="27234" y="35718"/>
                      <a:pt x="27234" y="35718"/>
                      <a:pt x="27234" y="35718"/>
                    </a:cubicBezTo>
                    <a:cubicBezTo>
                      <a:pt x="27659" y="36657"/>
                      <a:pt x="27659" y="36657"/>
                      <a:pt x="27659" y="36657"/>
                    </a:cubicBezTo>
                    <a:cubicBezTo>
                      <a:pt x="21276" y="40731"/>
                      <a:pt x="21276" y="40731"/>
                      <a:pt x="21276" y="40731"/>
                    </a:cubicBezTo>
                    <a:cubicBezTo>
                      <a:pt x="22127" y="41514"/>
                      <a:pt x="22127" y="41514"/>
                      <a:pt x="22127" y="41514"/>
                    </a:cubicBezTo>
                    <a:cubicBezTo>
                      <a:pt x="25957" y="41827"/>
                      <a:pt x="25957" y="41827"/>
                      <a:pt x="25957" y="41827"/>
                    </a:cubicBezTo>
                    <a:cubicBezTo>
                      <a:pt x="26382" y="44334"/>
                      <a:pt x="26382" y="44334"/>
                      <a:pt x="26382" y="44334"/>
                    </a:cubicBezTo>
                    <a:cubicBezTo>
                      <a:pt x="25106" y="45430"/>
                      <a:pt x="25106" y="45430"/>
                      <a:pt x="25106" y="45430"/>
                    </a:cubicBezTo>
                    <a:cubicBezTo>
                      <a:pt x="24680" y="45744"/>
                      <a:pt x="24680" y="45744"/>
                      <a:pt x="24680" y="45744"/>
                    </a:cubicBezTo>
                    <a:cubicBezTo>
                      <a:pt x="14468" y="45900"/>
                      <a:pt x="14468" y="45900"/>
                      <a:pt x="14468" y="45900"/>
                    </a:cubicBezTo>
                    <a:cubicBezTo>
                      <a:pt x="8936" y="48563"/>
                      <a:pt x="8936" y="48563"/>
                      <a:pt x="8936" y="48563"/>
                    </a:cubicBezTo>
                    <a:cubicBezTo>
                      <a:pt x="8085" y="50130"/>
                      <a:pt x="8085" y="50130"/>
                      <a:pt x="8085" y="50130"/>
                    </a:cubicBezTo>
                    <a:cubicBezTo>
                      <a:pt x="7659" y="51227"/>
                      <a:pt x="7659" y="51227"/>
                      <a:pt x="7659" y="51227"/>
                    </a:cubicBezTo>
                    <a:cubicBezTo>
                      <a:pt x="7659" y="51227"/>
                      <a:pt x="6382" y="51853"/>
                      <a:pt x="6382" y="52167"/>
                    </a:cubicBezTo>
                    <a:cubicBezTo>
                      <a:pt x="6382" y="52323"/>
                      <a:pt x="6382" y="53263"/>
                      <a:pt x="6382" y="53263"/>
                    </a:cubicBezTo>
                    <a:cubicBezTo>
                      <a:pt x="8085" y="54516"/>
                      <a:pt x="8085" y="54516"/>
                      <a:pt x="8085" y="54516"/>
                    </a:cubicBezTo>
                    <a:cubicBezTo>
                      <a:pt x="8085" y="55456"/>
                      <a:pt x="8085" y="55456"/>
                      <a:pt x="8085" y="55456"/>
                    </a:cubicBezTo>
                    <a:cubicBezTo>
                      <a:pt x="7234" y="55926"/>
                      <a:pt x="7234" y="55926"/>
                      <a:pt x="7234" y="55926"/>
                    </a:cubicBezTo>
                    <a:cubicBezTo>
                      <a:pt x="7659" y="57023"/>
                      <a:pt x="7659" y="57023"/>
                      <a:pt x="7659" y="57023"/>
                    </a:cubicBezTo>
                    <a:cubicBezTo>
                      <a:pt x="7659" y="57023"/>
                      <a:pt x="8085" y="57336"/>
                      <a:pt x="7659" y="57493"/>
                    </a:cubicBezTo>
                    <a:cubicBezTo>
                      <a:pt x="6808" y="57806"/>
                      <a:pt x="6808" y="58120"/>
                      <a:pt x="7234" y="58433"/>
                    </a:cubicBezTo>
                    <a:cubicBezTo>
                      <a:pt x="7234" y="58590"/>
                      <a:pt x="10212" y="60626"/>
                      <a:pt x="10212" y="60626"/>
                    </a:cubicBezTo>
                    <a:cubicBezTo>
                      <a:pt x="10638" y="65483"/>
                      <a:pt x="10638" y="65483"/>
                      <a:pt x="10638" y="65483"/>
                    </a:cubicBezTo>
                    <a:cubicBezTo>
                      <a:pt x="11914" y="66736"/>
                      <a:pt x="11914" y="66736"/>
                      <a:pt x="11914" y="66736"/>
                    </a:cubicBezTo>
                    <a:cubicBezTo>
                      <a:pt x="14893" y="67519"/>
                      <a:pt x="14893" y="67519"/>
                      <a:pt x="14893" y="67519"/>
                    </a:cubicBezTo>
                    <a:cubicBezTo>
                      <a:pt x="17446" y="68302"/>
                      <a:pt x="17446" y="68302"/>
                      <a:pt x="17446" y="68302"/>
                    </a:cubicBezTo>
                    <a:cubicBezTo>
                      <a:pt x="17872" y="69712"/>
                      <a:pt x="17872" y="69712"/>
                      <a:pt x="17872" y="69712"/>
                    </a:cubicBezTo>
                    <a:cubicBezTo>
                      <a:pt x="17872" y="69712"/>
                      <a:pt x="17021" y="70809"/>
                      <a:pt x="17021" y="70966"/>
                    </a:cubicBezTo>
                    <a:cubicBezTo>
                      <a:pt x="17446" y="71122"/>
                      <a:pt x="14893" y="71122"/>
                      <a:pt x="14893" y="71122"/>
                    </a:cubicBezTo>
                    <a:cubicBezTo>
                      <a:pt x="12765" y="71279"/>
                      <a:pt x="12765" y="71279"/>
                      <a:pt x="12765" y="71279"/>
                    </a:cubicBezTo>
                    <a:cubicBezTo>
                      <a:pt x="10638" y="72062"/>
                      <a:pt x="10638" y="72062"/>
                      <a:pt x="10638" y="72062"/>
                    </a:cubicBezTo>
                    <a:cubicBezTo>
                      <a:pt x="11489" y="73002"/>
                      <a:pt x="11489" y="73002"/>
                      <a:pt x="11489" y="73002"/>
                    </a:cubicBezTo>
                    <a:cubicBezTo>
                      <a:pt x="12765" y="74412"/>
                      <a:pt x="12765" y="74412"/>
                      <a:pt x="12765" y="74412"/>
                    </a:cubicBezTo>
                    <a:cubicBezTo>
                      <a:pt x="15319" y="75509"/>
                      <a:pt x="15319" y="75509"/>
                      <a:pt x="15319" y="75509"/>
                    </a:cubicBezTo>
                    <a:cubicBezTo>
                      <a:pt x="16170" y="76449"/>
                      <a:pt x="16170" y="76449"/>
                      <a:pt x="16170" y="76449"/>
                    </a:cubicBezTo>
                    <a:cubicBezTo>
                      <a:pt x="14893" y="77389"/>
                      <a:pt x="14893" y="77389"/>
                      <a:pt x="14893" y="77389"/>
                    </a:cubicBezTo>
                    <a:cubicBezTo>
                      <a:pt x="14042" y="77859"/>
                      <a:pt x="14042" y="77859"/>
                      <a:pt x="14042" y="77859"/>
                    </a:cubicBezTo>
                    <a:cubicBezTo>
                      <a:pt x="14893" y="78642"/>
                      <a:pt x="14893" y="78642"/>
                      <a:pt x="14893" y="78642"/>
                    </a:cubicBezTo>
                    <a:cubicBezTo>
                      <a:pt x="14893" y="79425"/>
                      <a:pt x="14893" y="79425"/>
                      <a:pt x="14893" y="79425"/>
                    </a:cubicBezTo>
                    <a:cubicBezTo>
                      <a:pt x="14893" y="79425"/>
                      <a:pt x="14042" y="79895"/>
                      <a:pt x="14042" y="80052"/>
                    </a:cubicBezTo>
                    <a:cubicBezTo>
                      <a:pt x="14042" y="80208"/>
                      <a:pt x="12340" y="80678"/>
                      <a:pt x="12340" y="80678"/>
                    </a:cubicBezTo>
                    <a:cubicBezTo>
                      <a:pt x="11063" y="81148"/>
                      <a:pt x="11063" y="81148"/>
                      <a:pt x="11063" y="81148"/>
                    </a:cubicBezTo>
                    <a:cubicBezTo>
                      <a:pt x="9787" y="81305"/>
                      <a:pt x="9787" y="81305"/>
                      <a:pt x="9787" y="81305"/>
                    </a:cubicBezTo>
                    <a:cubicBezTo>
                      <a:pt x="9787" y="81305"/>
                      <a:pt x="8936" y="81148"/>
                      <a:pt x="8510" y="81305"/>
                    </a:cubicBezTo>
                    <a:cubicBezTo>
                      <a:pt x="8510" y="81305"/>
                      <a:pt x="7659" y="81618"/>
                      <a:pt x="7659" y="81618"/>
                    </a:cubicBezTo>
                    <a:cubicBezTo>
                      <a:pt x="7659" y="82088"/>
                      <a:pt x="7659" y="82088"/>
                      <a:pt x="7659" y="82088"/>
                    </a:cubicBezTo>
                    <a:cubicBezTo>
                      <a:pt x="8510" y="82402"/>
                      <a:pt x="8510" y="82402"/>
                      <a:pt x="8510" y="82402"/>
                    </a:cubicBezTo>
                    <a:cubicBezTo>
                      <a:pt x="8085" y="83185"/>
                      <a:pt x="8085" y="83185"/>
                      <a:pt x="8085" y="83185"/>
                    </a:cubicBezTo>
                    <a:cubicBezTo>
                      <a:pt x="6808" y="83655"/>
                      <a:pt x="6808" y="83655"/>
                      <a:pt x="6808" y="83655"/>
                    </a:cubicBezTo>
                    <a:cubicBezTo>
                      <a:pt x="5531" y="83812"/>
                      <a:pt x="5531" y="83812"/>
                      <a:pt x="5531" y="83812"/>
                    </a:cubicBezTo>
                    <a:cubicBezTo>
                      <a:pt x="6382" y="84751"/>
                      <a:pt x="6382" y="84751"/>
                      <a:pt x="6382" y="84751"/>
                    </a:cubicBezTo>
                    <a:cubicBezTo>
                      <a:pt x="8085" y="85848"/>
                      <a:pt x="8085" y="85848"/>
                      <a:pt x="8085" y="85848"/>
                    </a:cubicBezTo>
                    <a:cubicBezTo>
                      <a:pt x="8085" y="86788"/>
                      <a:pt x="8085" y="86788"/>
                      <a:pt x="8085" y="86788"/>
                    </a:cubicBezTo>
                    <a:cubicBezTo>
                      <a:pt x="6808" y="87728"/>
                      <a:pt x="6808" y="87728"/>
                      <a:pt x="6808" y="87728"/>
                    </a:cubicBezTo>
                    <a:cubicBezTo>
                      <a:pt x="6382" y="88825"/>
                      <a:pt x="6382" y="88825"/>
                      <a:pt x="6382" y="88825"/>
                    </a:cubicBezTo>
                    <a:cubicBezTo>
                      <a:pt x="5957" y="89765"/>
                      <a:pt x="5957" y="89765"/>
                      <a:pt x="5957" y="89765"/>
                    </a:cubicBezTo>
                    <a:cubicBezTo>
                      <a:pt x="5106" y="89921"/>
                      <a:pt x="5106" y="89921"/>
                      <a:pt x="5106" y="89921"/>
                    </a:cubicBezTo>
                    <a:cubicBezTo>
                      <a:pt x="3829" y="89921"/>
                      <a:pt x="3829" y="89921"/>
                      <a:pt x="3829" y="89921"/>
                    </a:cubicBezTo>
                    <a:cubicBezTo>
                      <a:pt x="3829" y="89921"/>
                      <a:pt x="3829" y="88981"/>
                      <a:pt x="3404" y="88825"/>
                    </a:cubicBezTo>
                    <a:cubicBezTo>
                      <a:pt x="3404" y="88825"/>
                      <a:pt x="425" y="87885"/>
                      <a:pt x="425" y="87885"/>
                    </a:cubicBezTo>
                    <a:cubicBezTo>
                      <a:pt x="425" y="88825"/>
                      <a:pt x="425" y="88825"/>
                      <a:pt x="425" y="88825"/>
                    </a:cubicBezTo>
                    <a:cubicBezTo>
                      <a:pt x="0" y="89921"/>
                      <a:pt x="0" y="89921"/>
                      <a:pt x="0" y="89921"/>
                    </a:cubicBezTo>
                    <a:cubicBezTo>
                      <a:pt x="0" y="89921"/>
                      <a:pt x="425" y="90548"/>
                      <a:pt x="851" y="90704"/>
                    </a:cubicBezTo>
                    <a:cubicBezTo>
                      <a:pt x="1276" y="90861"/>
                      <a:pt x="1702" y="91958"/>
                      <a:pt x="1702" y="91958"/>
                    </a:cubicBezTo>
                    <a:cubicBezTo>
                      <a:pt x="1276" y="93054"/>
                      <a:pt x="1276" y="93054"/>
                      <a:pt x="1276" y="93054"/>
                    </a:cubicBezTo>
                    <a:cubicBezTo>
                      <a:pt x="1276" y="93054"/>
                      <a:pt x="2127" y="93838"/>
                      <a:pt x="2127" y="93838"/>
                    </a:cubicBezTo>
                    <a:cubicBezTo>
                      <a:pt x="2127" y="93994"/>
                      <a:pt x="2553" y="94621"/>
                      <a:pt x="2553" y="94621"/>
                    </a:cubicBezTo>
                    <a:cubicBezTo>
                      <a:pt x="4255" y="94464"/>
                      <a:pt x="4255" y="94464"/>
                      <a:pt x="4255" y="94464"/>
                    </a:cubicBezTo>
                    <a:cubicBezTo>
                      <a:pt x="3829" y="93994"/>
                      <a:pt x="3829" y="93994"/>
                      <a:pt x="3829" y="93994"/>
                    </a:cubicBezTo>
                    <a:cubicBezTo>
                      <a:pt x="5106" y="94621"/>
                      <a:pt x="5106" y="94621"/>
                      <a:pt x="5106" y="94621"/>
                    </a:cubicBezTo>
                    <a:cubicBezTo>
                      <a:pt x="5106" y="94621"/>
                      <a:pt x="4255" y="94778"/>
                      <a:pt x="5106" y="94621"/>
                    </a:cubicBezTo>
                    <a:cubicBezTo>
                      <a:pt x="5531" y="94621"/>
                      <a:pt x="6382" y="94308"/>
                      <a:pt x="6382" y="94308"/>
                    </a:cubicBezTo>
                    <a:cubicBezTo>
                      <a:pt x="5957" y="94778"/>
                      <a:pt x="5957" y="94778"/>
                      <a:pt x="5957" y="94778"/>
                    </a:cubicBezTo>
                    <a:cubicBezTo>
                      <a:pt x="5106" y="95404"/>
                      <a:pt x="5106" y="95404"/>
                      <a:pt x="5106" y="95404"/>
                    </a:cubicBezTo>
                    <a:cubicBezTo>
                      <a:pt x="5531" y="95561"/>
                      <a:pt x="5531" y="95561"/>
                      <a:pt x="5531" y="95561"/>
                    </a:cubicBezTo>
                    <a:cubicBezTo>
                      <a:pt x="6808" y="95718"/>
                      <a:pt x="6808" y="95718"/>
                      <a:pt x="6808" y="95718"/>
                    </a:cubicBezTo>
                    <a:cubicBezTo>
                      <a:pt x="5106" y="96501"/>
                      <a:pt x="5106" y="96501"/>
                      <a:pt x="5106" y="96501"/>
                    </a:cubicBezTo>
                    <a:cubicBezTo>
                      <a:pt x="5106" y="96501"/>
                      <a:pt x="5957" y="96971"/>
                      <a:pt x="6382" y="97127"/>
                    </a:cubicBezTo>
                    <a:cubicBezTo>
                      <a:pt x="6382" y="97127"/>
                      <a:pt x="8085" y="96657"/>
                      <a:pt x="8085" y="96657"/>
                    </a:cubicBezTo>
                    <a:cubicBezTo>
                      <a:pt x="8085" y="96657"/>
                      <a:pt x="8085" y="96814"/>
                      <a:pt x="8085" y="96971"/>
                    </a:cubicBezTo>
                    <a:cubicBezTo>
                      <a:pt x="8085" y="96971"/>
                      <a:pt x="6808" y="97441"/>
                      <a:pt x="6808" y="97754"/>
                    </a:cubicBezTo>
                    <a:cubicBezTo>
                      <a:pt x="7234" y="97911"/>
                      <a:pt x="9361" y="97597"/>
                      <a:pt x="8936" y="97754"/>
                    </a:cubicBezTo>
                    <a:cubicBezTo>
                      <a:pt x="8510" y="97911"/>
                      <a:pt x="8510" y="98224"/>
                      <a:pt x="8510" y="98224"/>
                    </a:cubicBezTo>
                    <a:cubicBezTo>
                      <a:pt x="8510" y="98224"/>
                      <a:pt x="7234" y="98694"/>
                      <a:pt x="8085" y="98851"/>
                    </a:cubicBezTo>
                    <a:cubicBezTo>
                      <a:pt x="8510" y="99007"/>
                      <a:pt x="9787" y="99164"/>
                      <a:pt x="9361" y="99164"/>
                    </a:cubicBezTo>
                    <a:cubicBezTo>
                      <a:pt x="9361" y="99321"/>
                      <a:pt x="8085" y="99634"/>
                      <a:pt x="8085" y="99634"/>
                    </a:cubicBezTo>
                    <a:cubicBezTo>
                      <a:pt x="8085" y="99634"/>
                      <a:pt x="7659" y="99947"/>
                      <a:pt x="8085" y="100104"/>
                    </a:cubicBezTo>
                    <a:cubicBezTo>
                      <a:pt x="8510" y="100261"/>
                      <a:pt x="9787" y="100261"/>
                      <a:pt x="9787" y="100261"/>
                    </a:cubicBezTo>
                    <a:cubicBezTo>
                      <a:pt x="9787" y="100261"/>
                      <a:pt x="9787" y="99947"/>
                      <a:pt x="9787" y="100104"/>
                    </a:cubicBezTo>
                    <a:cubicBezTo>
                      <a:pt x="9787" y="100261"/>
                      <a:pt x="9361" y="100574"/>
                      <a:pt x="9361" y="100574"/>
                    </a:cubicBezTo>
                    <a:cubicBezTo>
                      <a:pt x="9361" y="100574"/>
                      <a:pt x="8936" y="100887"/>
                      <a:pt x="9361" y="101044"/>
                    </a:cubicBezTo>
                    <a:cubicBezTo>
                      <a:pt x="9787" y="101044"/>
                      <a:pt x="10638" y="101044"/>
                      <a:pt x="10638" y="101044"/>
                    </a:cubicBezTo>
                    <a:cubicBezTo>
                      <a:pt x="10638" y="101044"/>
                      <a:pt x="10638" y="101201"/>
                      <a:pt x="10638" y="101514"/>
                    </a:cubicBezTo>
                    <a:cubicBezTo>
                      <a:pt x="10638" y="101671"/>
                      <a:pt x="10638" y="102140"/>
                      <a:pt x="10638" y="102140"/>
                    </a:cubicBezTo>
                    <a:cubicBezTo>
                      <a:pt x="10638" y="102297"/>
                      <a:pt x="10638" y="102610"/>
                      <a:pt x="10638" y="102610"/>
                    </a:cubicBezTo>
                    <a:cubicBezTo>
                      <a:pt x="10638" y="102610"/>
                      <a:pt x="10212" y="102767"/>
                      <a:pt x="11489" y="102767"/>
                    </a:cubicBezTo>
                    <a:cubicBezTo>
                      <a:pt x="12340" y="102767"/>
                      <a:pt x="12340" y="102610"/>
                      <a:pt x="12765" y="102610"/>
                    </a:cubicBezTo>
                    <a:cubicBezTo>
                      <a:pt x="13191" y="102610"/>
                      <a:pt x="13191" y="102767"/>
                      <a:pt x="13617" y="102924"/>
                    </a:cubicBezTo>
                    <a:cubicBezTo>
                      <a:pt x="13617" y="103237"/>
                      <a:pt x="13617" y="103394"/>
                      <a:pt x="13617" y="103550"/>
                    </a:cubicBezTo>
                    <a:cubicBezTo>
                      <a:pt x="14042" y="103707"/>
                      <a:pt x="15744" y="105274"/>
                      <a:pt x="15744" y="105274"/>
                    </a:cubicBezTo>
                    <a:cubicBezTo>
                      <a:pt x="15744" y="105274"/>
                      <a:pt x="16170" y="105900"/>
                      <a:pt x="16595" y="106057"/>
                    </a:cubicBezTo>
                    <a:cubicBezTo>
                      <a:pt x="16595" y="106214"/>
                      <a:pt x="17021" y="106370"/>
                      <a:pt x="17446" y="106527"/>
                    </a:cubicBezTo>
                    <a:cubicBezTo>
                      <a:pt x="17446" y="106527"/>
                      <a:pt x="18297" y="106997"/>
                      <a:pt x="18297" y="106997"/>
                    </a:cubicBezTo>
                    <a:cubicBezTo>
                      <a:pt x="19574" y="107310"/>
                      <a:pt x="19574" y="107310"/>
                      <a:pt x="19574" y="107310"/>
                    </a:cubicBezTo>
                    <a:cubicBezTo>
                      <a:pt x="21276" y="108407"/>
                      <a:pt x="21276" y="108407"/>
                      <a:pt x="21276" y="108407"/>
                    </a:cubicBezTo>
                    <a:cubicBezTo>
                      <a:pt x="21276" y="108407"/>
                      <a:pt x="22553" y="108877"/>
                      <a:pt x="22553" y="108877"/>
                    </a:cubicBezTo>
                    <a:cubicBezTo>
                      <a:pt x="22978" y="108877"/>
                      <a:pt x="23829" y="108563"/>
                      <a:pt x="23829" y="108563"/>
                    </a:cubicBezTo>
                    <a:cubicBezTo>
                      <a:pt x="23829" y="108563"/>
                      <a:pt x="25106" y="108720"/>
                      <a:pt x="25106" y="108877"/>
                    </a:cubicBezTo>
                    <a:cubicBezTo>
                      <a:pt x="24680" y="108877"/>
                      <a:pt x="24255" y="109503"/>
                      <a:pt x="24255" y="109660"/>
                    </a:cubicBezTo>
                    <a:cubicBezTo>
                      <a:pt x="24680" y="109817"/>
                      <a:pt x="24680" y="110130"/>
                      <a:pt x="24680" y="110130"/>
                    </a:cubicBezTo>
                    <a:cubicBezTo>
                      <a:pt x="23829" y="110287"/>
                      <a:pt x="23829" y="110287"/>
                      <a:pt x="23829" y="110287"/>
                    </a:cubicBezTo>
                    <a:cubicBezTo>
                      <a:pt x="22978" y="110443"/>
                      <a:pt x="22978" y="110443"/>
                      <a:pt x="22978" y="110443"/>
                    </a:cubicBezTo>
                    <a:cubicBezTo>
                      <a:pt x="21276" y="110443"/>
                      <a:pt x="21276" y="110443"/>
                      <a:pt x="21276" y="110443"/>
                    </a:cubicBezTo>
                    <a:cubicBezTo>
                      <a:pt x="20851" y="111070"/>
                      <a:pt x="20851" y="111070"/>
                      <a:pt x="20851" y="111070"/>
                    </a:cubicBezTo>
                    <a:cubicBezTo>
                      <a:pt x="22553" y="111383"/>
                      <a:pt x="22553" y="111383"/>
                      <a:pt x="22553" y="111383"/>
                    </a:cubicBezTo>
                    <a:cubicBezTo>
                      <a:pt x="22553" y="111383"/>
                      <a:pt x="23404" y="111697"/>
                      <a:pt x="23829" y="111697"/>
                    </a:cubicBezTo>
                    <a:cubicBezTo>
                      <a:pt x="23829" y="111853"/>
                      <a:pt x="23829" y="112480"/>
                      <a:pt x="23829" y="112480"/>
                    </a:cubicBezTo>
                    <a:cubicBezTo>
                      <a:pt x="23404" y="112480"/>
                      <a:pt x="21702" y="112480"/>
                      <a:pt x="21702" y="112480"/>
                    </a:cubicBezTo>
                    <a:cubicBezTo>
                      <a:pt x="21702" y="112480"/>
                      <a:pt x="20851" y="112950"/>
                      <a:pt x="20851" y="112950"/>
                    </a:cubicBezTo>
                    <a:cubicBezTo>
                      <a:pt x="20851" y="113107"/>
                      <a:pt x="20425" y="113107"/>
                      <a:pt x="21276" y="113577"/>
                    </a:cubicBezTo>
                    <a:cubicBezTo>
                      <a:pt x="21702" y="113890"/>
                      <a:pt x="23829" y="114830"/>
                      <a:pt x="23829" y="114830"/>
                    </a:cubicBezTo>
                    <a:cubicBezTo>
                      <a:pt x="23829" y="114830"/>
                      <a:pt x="25531" y="115770"/>
                      <a:pt x="25531" y="115770"/>
                    </a:cubicBezTo>
                    <a:cubicBezTo>
                      <a:pt x="25531" y="115926"/>
                      <a:pt x="26808" y="116553"/>
                      <a:pt x="26808" y="116553"/>
                    </a:cubicBezTo>
                    <a:cubicBezTo>
                      <a:pt x="27234" y="116553"/>
                      <a:pt x="27234" y="117180"/>
                      <a:pt x="27234" y="117180"/>
                    </a:cubicBezTo>
                    <a:cubicBezTo>
                      <a:pt x="26808" y="117493"/>
                      <a:pt x="26808" y="117493"/>
                      <a:pt x="26808" y="117493"/>
                    </a:cubicBezTo>
                    <a:cubicBezTo>
                      <a:pt x="26382" y="117963"/>
                      <a:pt x="26382" y="117963"/>
                      <a:pt x="26382" y="117963"/>
                    </a:cubicBezTo>
                    <a:cubicBezTo>
                      <a:pt x="25957" y="118433"/>
                      <a:pt x="25957" y="118433"/>
                      <a:pt x="25957" y="118433"/>
                    </a:cubicBezTo>
                    <a:cubicBezTo>
                      <a:pt x="26382" y="118746"/>
                      <a:pt x="26382" y="118746"/>
                      <a:pt x="26382" y="118746"/>
                    </a:cubicBezTo>
                    <a:cubicBezTo>
                      <a:pt x="25957" y="119060"/>
                      <a:pt x="25957" y="119060"/>
                      <a:pt x="25957" y="119060"/>
                    </a:cubicBezTo>
                    <a:cubicBezTo>
                      <a:pt x="25106" y="119530"/>
                      <a:pt x="25106" y="119530"/>
                      <a:pt x="25106" y="119530"/>
                    </a:cubicBezTo>
                    <a:cubicBezTo>
                      <a:pt x="27234" y="119686"/>
                      <a:pt x="27234" y="119686"/>
                      <a:pt x="27234" y="119686"/>
                    </a:cubicBezTo>
                    <a:cubicBezTo>
                      <a:pt x="29787" y="119530"/>
                      <a:pt x="29787" y="119530"/>
                      <a:pt x="29787" y="119530"/>
                    </a:cubicBezTo>
                    <a:cubicBezTo>
                      <a:pt x="29787" y="119530"/>
                      <a:pt x="30212" y="119843"/>
                      <a:pt x="30212" y="119843"/>
                    </a:cubicBezTo>
                    <a:cubicBezTo>
                      <a:pt x="30638" y="120000"/>
                      <a:pt x="32765" y="119843"/>
                      <a:pt x="32765" y="119843"/>
                    </a:cubicBezTo>
                    <a:cubicBezTo>
                      <a:pt x="34468" y="119530"/>
                      <a:pt x="34468" y="119530"/>
                      <a:pt x="34468" y="119530"/>
                    </a:cubicBezTo>
                    <a:cubicBezTo>
                      <a:pt x="35744" y="119216"/>
                      <a:pt x="35744" y="119216"/>
                      <a:pt x="35744" y="119216"/>
                    </a:cubicBezTo>
                    <a:cubicBezTo>
                      <a:pt x="35744" y="118903"/>
                      <a:pt x="35744" y="118903"/>
                      <a:pt x="35744" y="118903"/>
                    </a:cubicBezTo>
                    <a:cubicBezTo>
                      <a:pt x="35744" y="118903"/>
                      <a:pt x="36595" y="118433"/>
                      <a:pt x="36595" y="118433"/>
                    </a:cubicBezTo>
                    <a:cubicBezTo>
                      <a:pt x="37021" y="118433"/>
                      <a:pt x="38297" y="118590"/>
                      <a:pt x="38297" y="118590"/>
                    </a:cubicBezTo>
                    <a:cubicBezTo>
                      <a:pt x="38297" y="118590"/>
                      <a:pt x="39574" y="118590"/>
                      <a:pt x="39574" y="118746"/>
                    </a:cubicBezTo>
                    <a:cubicBezTo>
                      <a:pt x="39574" y="118903"/>
                      <a:pt x="40425" y="119060"/>
                      <a:pt x="40425" y="119060"/>
                    </a:cubicBezTo>
                    <a:cubicBezTo>
                      <a:pt x="41702" y="119060"/>
                      <a:pt x="41702" y="119060"/>
                      <a:pt x="41702" y="119060"/>
                    </a:cubicBezTo>
                    <a:cubicBezTo>
                      <a:pt x="42978" y="118903"/>
                      <a:pt x="42978" y="118903"/>
                      <a:pt x="42978" y="118903"/>
                    </a:cubicBezTo>
                    <a:cubicBezTo>
                      <a:pt x="44680" y="118746"/>
                      <a:pt x="44680" y="118746"/>
                      <a:pt x="44680" y="118746"/>
                    </a:cubicBezTo>
                    <a:cubicBezTo>
                      <a:pt x="44680" y="118746"/>
                      <a:pt x="44255" y="118433"/>
                      <a:pt x="44680" y="118433"/>
                    </a:cubicBezTo>
                    <a:cubicBezTo>
                      <a:pt x="45106" y="118433"/>
                      <a:pt x="46382" y="118433"/>
                      <a:pt x="46382" y="118433"/>
                    </a:cubicBezTo>
                    <a:cubicBezTo>
                      <a:pt x="46382" y="118433"/>
                      <a:pt x="46808" y="118746"/>
                      <a:pt x="47234" y="118746"/>
                    </a:cubicBezTo>
                    <a:cubicBezTo>
                      <a:pt x="47234" y="118746"/>
                      <a:pt x="48085" y="118433"/>
                      <a:pt x="47659" y="118276"/>
                    </a:cubicBezTo>
                    <a:cubicBezTo>
                      <a:pt x="47234" y="118120"/>
                      <a:pt x="45531" y="117806"/>
                      <a:pt x="45531" y="117806"/>
                    </a:cubicBezTo>
                    <a:cubicBezTo>
                      <a:pt x="45531" y="117806"/>
                      <a:pt x="44680" y="117336"/>
                      <a:pt x="44680" y="117180"/>
                    </a:cubicBezTo>
                    <a:cubicBezTo>
                      <a:pt x="44255" y="117023"/>
                      <a:pt x="44255" y="116553"/>
                      <a:pt x="43829" y="116396"/>
                    </a:cubicBezTo>
                    <a:cubicBezTo>
                      <a:pt x="43404" y="116396"/>
                      <a:pt x="42978" y="116240"/>
                      <a:pt x="42978" y="115926"/>
                    </a:cubicBezTo>
                    <a:cubicBezTo>
                      <a:pt x="43404" y="115456"/>
                      <a:pt x="43404" y="115300"/>
                      <a:pt x="43404" y="115300"/>
                    </a:cubicBezTo>
                    <a:cubicBezTo>
                      <a:pt x="43404" y="115143"/>
                      <a:pt x="43404" y="114516"/>
                      <a:pt x="43404" y="114516"/>
                    </a:cubicBezTo>
                    <a:cubicBezTo>
                      <a:pt x="43404" y="114516"/>
                      <a:pt x="42978" y="114203"/>
                      <a:pt x="44255" y="113890"/>
                    </a:cubicBezTo>
                    <a:cubicBezTo>
                      <a:pt x="45531" y="113577"/>
                      <a:pt x="45531" y="113263"/>
                      <a:pt x="45957" y="113420"/>
                    </a:cubicBezTo>
                    <a:cubicBezTo>
                      <a:pt x="46382" y="113577"/>
                      <a:pt x="47234" y="113890"/>
                      <a:pt x="47659" y="113890"/>
                    </a:cubicBezTo>
                    <a:cubicBezTo>
                      <a:pt x="47659" y="114046"/>
                      <a:pt x="48085" y="114046"/>
                      <a:pt x="48510" y="114203"/>
                    </a:cubicBezTo>
                    <a:cubicBezTo>
                      <a:pt x="48510" y="114360"/>
                      <a:pt x="48085" y="114516"/>
                      <a:pt x="48936" y="114516"/>
                    </a:cubicBezTo>
                    <a:cubicBezTo>
                      <a:pt x="49361" y="114516"/>
                      <a:pt x="50212" y="114516"/>
                      <a:pt x="50212" y="114516"/>
                    </a:cubicBezTo>
                    <a:cubicBezTo>
                      <a:pt x="50212" y="114516"/>
                      <a:pt x="50638" y="114516"/>
                      <a:pt x="50638" y="114360"/>
                    </a:cubicBezTo>
                    <a:cubicBezTo>
                      <a:pt x="50638" y="114203"/>
                      <a:pt x="50638" y="113733"/>
                      <a:pt x="50212" y="113733"/>
                    </a:cubicBezTo>
                    <a:cubicBezTo>
                      <a:pt x="49787" y="113577"/>
                      <a:pt x="49361" y="113420"/>
                      <a:pt x="49361" y="113420"/>
                    </a:cubicBezTo>
                    <a:cubicBezTo>
                      <a:pt x="49361" y="113420"/>
                      <a:pt x="50212" y="113263"/>
                      <a:pt x="48936" y="113107"/>
                    </a:cubicBezTo>
                    <a:cubicBezTo>
                      <a:pt x="47659" y="112793"/>
                      <a:pt x="47659" y="112637"/>
                      <a:pt x="48085" y="112480"/>
                    </a:cubicBezTo>
                    <a:cubicBezTo>
                      <a:pt x="48936" y="112323"/>
                      <a:pt x="50638" y="112480"/>
                      <a:pt x="50638" y="112480"/>
                    </a:cubicBezTo>
                    <a:cubicBezTo>
                      <a:pt x="51914" y="112323"/>
                      <a:pt x="51914" y="112323"/>
                      <a:pt x="51914" y="112323"/>
                    </a:cubicBezTo>
                    <a:cubicBezTo>
                      <a:pt x="51914" y="112323"/>
                      <a:pt x="52765" y="112010"/>
                      <a:pt x="53617" y="112167"/>
                    </a:cubicBezTo>
                    <a:cubicBezTo>
                      <a:pt x="54042" y="112323"/>
                      <a:pt x="55744" y="112167"/>
                      <a:pt x="55744" y="112167"/>
                    </a:cubicBezTo>
                    <a:cubicBezTo>
                      <a:pt x="57872" y="112323"/>
                      <a:pt x="57872" y="112323"/>
                      <a:pt x="57872" y="112323"/>
                    </a:cubicBezTo>
                    <a:cubicBezTo>
                      <a:pt x="58723" y="112010"/>
                      <a:pt x="58723" y="112010"/>
                      <a:pt x="58723" y="112010"/>
                    </a:cubicBezTo>
                    <a:cubicBezTo>
                      <a:pt x="60851" y="112323"/>
                      <a:pt x="60851" y="112323"/>
                      <a:pt x="60851" y="112323"/>
                    </a:cubicBezTo>
                    <a:cubicBezTo>
                      <a:pt x="60851" y="112323"/>
                      <a:pt x="60425" y="112323"/>
                      <a:pt x="61702" y="112480"/>
                    </a:cubicBezTo>
                    <a:cubicBezTo>
                      <a:pt x="62553" y="112480"/>
                      <a:pt x="63829" y="112167"/>
                      <a:pt x="63829" y="112010"/>
                    </a:cubicBezTo>
                    <a:cubicBezTo>
                      <a:pt x="64255" y="112010"/>
                      <a:pt x="65957" y="110913"/>
                      <a:pt x="65957" y="110913"/>
                    </a:cubicBezTo>
                    <a:cubicBezTo>
                      <a:pt x="67234" y="107780"/>
                      <a:pt x="67234" y="107780"/>
                      <a:pt x="67234" y="107780"/>
                    </a:cubicBezTo>
                    <a:cubicBezTo>
                      <a:pt x="67234" y="107780"/>
                      <a:pt x="68936" y="107310"/>
                      <a:pt x="68510" y="107310"/>
                    </a:cubicBezTo>
                    <a:cubicBezTo>
                      <a:pt x="68510" y="107154"/>
                      <a:pt x="68510" y="106057"/>
                      <a:pt x="68510" y="105900"/>
                    </a:cubicBezTo>
                    <a:cubicBezTo>
                      <a:pt x="68510" y="105744"/>
                      <a:pt x="69361" y="104647"/>
                      <a:pt x="69361" y="104647"/>
                    </a:cubicBezTo>
                    <a:cubicBezTo>
                      <a:pt x="69361" y="104647"/>
                      <a:pt x="71063" y="104177"/>
                      <a:pt x="70212" y="103707"/>
                    </a:cubicBezTo>
                    <a:cubicBezTo>
                      <a:pt x="69787" y="103237"/>
                      <a:pt x="69361" y="102454"/>
                      <a:pt x="69361" y="102454"/>
                    </a:cubicBezTo>
                    <a:cubicBezTo>
                      <a:pt x="69361" y="102454"/>
                      <a:pt x="68936" y="101671"/>
                      <a:pt x="68936" y="101514"/>
                    </a:cubicBezTo>
                    <a:cubicBezTo>
                      <a:pt x="68936" y="101357"/>
                      <a:pt x="70638" y="100574"/>
                      <a:pt x="70638" y="100574"/>
                    </a:cubicBezTo>
                    <a:cubicBezTo>
                      <a:pt x="69361" y="99164"/>
                      <a:pt x="69361" y="99164"/>
                      <a:pt x="69361" y="99164"/>
                    </a:cubicBezTo>
                    <a:cubicBezTo>
                      <a:pt x="69361" y="99164"/>
                      <a:pt x="70212" y="98694"/>
                      <a:pt x="70212" y="98537"/>
                    </a:cubicBezTo>
                    <a:cubicBezTo>
                      <a:pt x="70212" y="98381"/>
                      <a:pt x="69361" y="96971"/>
                      <a:pt x="69361" y="96971"/>
                    </a:cubicBezTo>
                    <a:cubicBezTo>
                      <a:pt x="69361" y="96657"/>
                      <a:pt x="69361" y="96657"/>
                      <a:pt x="69361" y="96657"/>
                    </a:cubicBezTo>
                    <a:cubicBezTo>
                      <a:pt x="69361" y="96657"/>
                      <a:pt x="70638" y="95874"/>
                      <a:pt x="70212" y="95718"/>
                    </a:cubicBezTo>
                    <a:cubicBezTo>
                      <a:pt x="70212" y="95561"/>
                      <a:pt x="70212" y="94778"/>
                      <a:pt x="70212" y="94778"/>
                    </a:cubicBezTo>
                    <a:cubicBezTo>
                      <a:pt x="69361" y="93838"/>
                      <a:pt x="69361" y="93838"/>
                      <a:pt x="69361" y="93838"/>
                    </a:cubicBezTo>
                    <a:cubicBezTo>
                      <a:pt x="69361" y="93838"/>
                      <a:pt x="70212" y="93681"/>
                      <a:pt x="69787" y="93524"/>
                    </a:cubicBezTo>
                    <a:cubicBezTo>
                      <a:pt x="69361" y="93211"/>
                      <a:pt x="68936" y="93054"/>
                      <a:pt x="68936" y="93054"/>
                    </a:cubicBezTo>
                    <a:cubicBezTo>
                      <a:pt x="68936" y="92741"/>
                      <a:pt x="68936" y="92741"/>
                      <a:pt x="68936" y="92741"/>
                    </a:cubicBezTo>
                    <a:cubicBezTo>
                      <a:pt x="69361" y="92428"/>
                      <a:pt x="69361" y="92428"/>
                      <a:pt x="69361" y="92428"/>
                    </a:cubicBezTo>
                    <a:cubicBezTo>
                      <a:pt x="70212" y="92114"/>
                      <a:pt x="70212" y="92114"/>
                      <a:pt x="70212" y="92114"/>
                    </a:cubicBezTo>
                    <a:cubicBezTo>
                      <a:pt x="69787" y="91174"/>
                      <a:pt x="69787" y="91174"/>
                      <a:pt x="69787" y="91174"/>
                    </a:cubicBezTo>
                    <a:cubicBezTo>
                      <a:pt x="68085" y="91018"/>
                      <a:pt x="68085" y="91018"/>
                      <a:pt x="68085" y="91018"/>
                    </a:cubicBezTo>
                    <a:cubicBezTo>
                      <a:pt x="68085" y="91018"/>
                      <a:pt x="68085" y="90704"/>
                      <a:pt x="68510" y="90704"/>
                    </a:cubicBezTo>
                    <a:cubicBezTo>
                      <a:pt x="69361" y="90548"/>
                      <a:pt x="72340" y="90078"/>
                      <a:pt x="72340" y="90078"/>
                    </a:cubicBezTo>
                    <a:cubicBezTo>
                      <a:pt x="72340" y="90078"/>
                      <a:pt x="73191" y="89608"/>
                      <a:pt x="73617" y="89608"/>
                    </a:cubicBezTo>
                    <a:cubicBezTo>
                      <a:pt x="73617" y="89451"/>
                      <a:pt x="77021" y="88668"/>
                      <a:pt x="77021" y="88668"/>
                    </a:cubicBezTo>
                    <a:cubicBezTo>
                      <a:pt x="77021" y="88668"/>
                      <a:pt x="77021" y="88198"/>
                      <a:pt x="77021" y="88041"/>
                    </a:cubicBezTo>
                    <a:cubicBezTo>
                      <a:pt x="77446" y="88041"/>
                      <a:pt x="77446" y="87885"/>
                      <a:pt x="77446" y="87571"/>
                    </a:cubicBezTo>
                    <a:cubicBezTo>
                      <a:pt x="77872" y="87571"/>
                      <a:pt x="77021" y="86161"/>
                      <a:pt x="77021" y="85691"/>
                    </a:cubicBezTo>
                    <a:cubicBezTo>
                      <a:pt x="77446" y="85378"/>
                      <a:pt x="78297" y="86005"/>
                      <a:pt x="78297" y="86005"/>
                    </a:cubicBezTo>
                    <a:cubicBezTo>
                      <a:pt x="78723" y="86475"/>
                      <a:pt x="78723" y="86475"/>
                      <a:pt x="78723" y="86475"/>
                    </a:cubicBezTo>
                    <a:cubicBezTo>
                      <a:pt x="78723" y="87415"/>
                      <a:pt x="78723" y="87415"/>
                      <a:pt x="78723" y="87415"/>
                    </a:cubicBezTo>
                    <a:cubicBezTo>
                      <a:pt x="80000" y="87571"/>
                      <a:pt x="80000" y="87571"/>
                      <a:pt x="80000" y="87571"/>
                    </a:cubicBezTo>
                    <a:cubicBezTo>
                      <a:pt x="80425" y="88041"/>
                      <a:pt x="80425" y="88041"/>
                      <a:pt x="80425" y="88041"/>
                    </a:cubicBezTo>
                    <a:cubicBezTo>
                      <a:pt x="80425" y="88041"/>
                      <a:pt x="80000" y="88511"/>
                      <a:pt x="80425" y="88511"/>
                    </a:cubicBezTo>
                    <a:cubicBezTo>
                      <a:pt x="80851" y="88355"/>
                      <a:pt x="80851" y="88355"/>
                      <a:pt x="80851" y="88355"/>
                    </a:cubicBezTo>
                    <a:cubicBezTo>
                      <a:pt x="81276" y="87415"/>
                      <a:pt x="81276" y="87415"/>
                      <a:pt x="81276" y="87415"/>
                    </a:cubicBezTo>
                    <a:cubicBezTo>
                      <a:pt x="81276" y="87415"/>
                      <a:pt x="82978" y="87415"/>
                      <a:pt x="82553" y="87101"/>
                    </a:cubicBezTo>
                    <a:cubicBezTo>
                      <a:pt x="82553" y="86945"/>
                      <a:pt x="82127" y="86631"/>
                      <a:pt x="82553" y="86631"/>
                    </a:cubicBezTo>
                    <a:cubicBezTo>
                      <a:pt x="85106" y="86475"/>
                      <a:pt x="84255" y="86475"/>
                      <a:pt x="85531" y="86161"/>
                    </a:cubicBezTo>
                    <a:cubicBezTo>
                      <a:pt x="85531" y="86161"/>
                      <a:pt x="86382" y="85535"/>
                      <a:pt x="86382" y="85535"/>
                    </a:cubicBezTo>
                    <a:cubicBezTo>
                      <a:pt x="86382" y="85378"/>
                      <a:pt x="86808" y="85065"/>
                      <a:pt x="86808" y="85065"/>
                    </a:cubicBezTo>
                    <a:cubicBezTo>
                      <a:pt x="85957" y="84908"/>
                      <a:pt x="85957" y="84908"/>
                      <a:pt x="85957" y="84908"/>
                    </a:cubicBezTo>
                    <a:cubicBezTo>
                      <a:pt x="85531" y="84438"/>
                      <a:pt x="85531" y="84438"/>
                      <a:pt x="85531" y="84438"/>
                    </a:cubicBezTo>
                    <a:cubicBezTo>
                      <a:pt x="85531" y="84438"/>
                      <a:pt x="85957" y="84125"/>
                      <a:pt x="86382" y="84281"/>
                    </a:cubicBezTo>
                    <a:cubicBezTo>
                      <a:pt x="86382" y="84438"/>
                      <a:pt x="86808" y="84751"/>
                      <a:pt x="87234" y="84751"/>
                    </a:cubicBezTo>
                    <a:cubicBezTo>
                      <a:pt x="87659" y="84751"/>
                      <a:pt x="88936" y="84281"/>
                      <a:pt x="88936" y="84281"/>
                    </a:cubicBezTo>
                    <a:cubicBezTo>
                      <a:pt x="88936" y="83812"/>
                      <a:pt x="85957" y="83185"/>
                      <a:pt x="85106" y="83028"/>
                    </a:cubicBezTo>
                    <a:cubicBezTo>
                      <a:pt x="85106" y="82402"/>
                      <a:pt x="89361" y="81618"/>
                      <a:pt x="89361" y="81462"/>
                    </a:cubicBezTo>
                    <a:cubicBezTo>
                      <a:pt x="89787" y="81305"/>
                      <a:pt x="89787" y="81305"/>
                      <a:pt x="89787" y="81148"/>
                    </a:cubicBezTo>
                    <a:cubicBezTo>
                      <a:pt x="89787" y="80992"/>
                      <a:pt x="89361" y="80835"/>
                      <a:pt x="88936" y="80992"/>
                    </a:cubicBezTo>
                    <a:cubicBezTo>
                      <a:pt x="88936" y="80992"/>
                      <a:pt x="88510" y="81305"/>
                      <a:pt x="88085" y="81305"/>
                    </a:cubicBezTo>
                    <a:cubicBezTo>
                      <a:pt x="88085" y="81305"/>
                      <a:pt x="87234" y="81305"/>
                      <a:pt x="87234" y="81305"/>
                    </a:cubicBezTo>
                    <a:cubicBezTo>
                      <a:pt x="87234" y="81305"/>
                      <a:pt x="86808" y="80992"/>
                      <a:pt x="87234" y="80835"/>
                    </a:cubicBezTo>
                    <a:cubicBezTo>
                      <a:pt x="87659" y="80678"/>
                      <a:pt x="87234" y="80678"/>
                      <a:pt x="88085" y="80522"/>
                    </a:cubicBezTo>
                    <a:cubicBezTo>
                      <a:pt x="88510" y="80365"/>
                      <a:pt x="88936" y="80365"/>
                      <a:pt x="89361" y="80365"/>
                    </a:cubicBezTo>
                    <a:cubicBezTo>
                      <a:pt x="89361" y="80208"/>
                      <a:pt x="89787" y="80052"/>
                      <a:pt x="90212" y="80052"/>
                    </a:cubicBezTo>
                    <a:cubicBezTo>
                      <a:pt x="90638" y="80052"/>
                      <a:pt x="92765" y="79582"/>
                      <a:pt x="92765" y="79582"/>
                    </a:cubicBezTo>
                    <a:cubicBezTo>
                      <a:pt x="93191" y="79268"/>
                      <a:pt x="93191" y="79268"/>
                      <a:pt x="93191" y="79268"/>
                    </a:cubicBezTo>
                    <a:cubicBezTo>
                      <a:pt x="93191" y="79268"/>
                      <a:pt x="91914" y="78798"/>
                      <a:pt x="91914" y="78798"/>
                    </a:cubicBezTo>
                    <a:cubicBezTo>
                      <a:pt x="91914" y="78798"/>
                      <a:pt x="89787" y="78172"/>
                      <a:pt x="89787" y="78172"/>
                    </a:cubicBezTo>
                    <a:cubicBezTo>
                      <a:pt x="89787" y="78172"/>
                      <a:pt x="88936" y="78172"/>
                      <a:pt x="88936" y="78015"/>
                    </a:cubicBezTo>
                    <a:cubicBezTo>
                      <a:pt x="88936" y="78015"/>
                      <a:pt x="88085" y="77702"/>
                      <a:pt x="88085" y="77702"/>
                    </a:cubicBezTo>
                    <a:cubicBezTo>
                      <a:pt x="87234" y="76919"/>
                      <a:pt x="86382" y="77545"/>
                      <a:pt x="84680" y="77232"/>
                    </a:cubicBezTo>
                    <a:cubicBezTo>
                      <a:pt x="84680" y="77232"/>
                      <a:pt x="83829" y="76605"/>
                      <a:pt x="83829" y="76605"/>
                    </a:cubicBezTo>
                    <a:cubicBezTo>
                      <a:pt x="83829" y="76605"/>
                      <a:pt x="84680" y="76605"/>
                      <a:pt x="84680" y="76449"/>
                    </a:cubicBezTo>
                    <a:cubicBezTo>
                      <a:pt x="84680" y="76135"/>
                      <a:pt x="83829" y="75822"/>
                      <a:pt x="83829" y="75822"/>
                    </a:cubicBezTo>
                    <a:cubicBezTo>
                      <a:pt x="82978" y="75509"/>
                      <a:pt x="82978" y="75509"/>
                      <a:pt x="82978" y="75509"/>
                    </a:cubicBezTo>
                    <a:cubicBezTo>
                      <a:pt x="81276" y="74882"/>
                      <a:pt x="81702" y="76292"/>
                      <a:pt x="80425" y="75039"/>
                    </a:cubicBezTo>
                    <a:cubicBezTo>
                      <a:pt x="80425" y="75039"/>
                      <a:pt x="80000" y="75039"/>
                      <a:pt x="79574" y="74725"/>
                    </a:cubicBezTo>
                    <a:cubicBezTo>
                      <a:pt x="79148" y="74569"/>
                      <a:pt x="77872" y="74099"/>
                      <a:pt x="77872" y="74099"/>
                    </a:cubicBezTo>
                    <a:cubicBezTo>
                      <a:pt x="77872" y="74099"/>
                      <a:pt x="77446" y="73629"/>
                      <a:pt x="77446" y="73629"/>
                    </a:cubicBezTo>
                    <a:cubicBezTo>
                      <a:pt x="77021" y="73629"/>
                      <a:pt x="76595" y="73159"/>
                      <a:pt x="76595" y="73159"/>
                    </a:cubicBezTo>
                    <a:cubicBezTo>
                      <a:pt x="74468" y="73629"/>
                      <a:pt x="74468" y="73629"/>
                      <a:pt x="74468" y="73629"/>
                    </a:cubicBezTo>
                    <a:cubicBezTo>
                      <a:pt x="73191" y="74099"/>
                      <a:pt x="73191" y="74099"/>
                      <a:pt x="73191" y="74099"/>
                    </a:cubicBezTo>
                    <a:cubicBezTo>
                      <a:pt x="73191" y="74099"/>
                      <a:pt x="72765" y="73785"/>
                      <a:pt x="72765" y="73785"/>
                    </a:cubicBezTo>
                    <a:cubicBezTo>
                      <a:pt x="72765" y="73785"/>
                      <a:pt x="72765" y="73159"/>
                      <a:pt x="72765" y="73159"/>
                    </a:cubicBezTo>
                    <a:cubicBezTo>
                      <a:pt x="72765" y="73159"/>
                      <a:pt x="71489" y="73002"/>
                      <a:pt x="71063" y="73002"/>
                    </a:cubicBezTo>
                    <a:cubicBezTo>
                      <a:pt x="71063" y="73002"/>
                      <a:pt x="69787" y="73002"/>
                      <a:pt x="69787" y="73002"/>
                    </a:cubicBezTo>
                    <a:cubicBezTo>
                      <a:pt x="68085" y="72845"/>
                      <a:pt x="68085" y="72845"/>
                      <a:pt x="68085" y="72845"/>
                    </a:cubicBezTo>
                    <a:cubicBezTo>
                      <a:pt x="68085" y="72375"/>
                      <a:pt x="68085" y="72375"/>
                      <a:pt x="68085" y="72375"/>
                    </a:cubicBezTo>
                    <a:cubicBezTo>
                      <a:pt x="68085" y="72375"/>
                      <a:pt x="68936" y="72062"/>
                      <a:pt x="68510" y="71906"/>
                    </a:cubicBezTo>
                    <a:cubicBezTo>
                      <a:pt x="68510" y="71749"/>
                      <a:pt x="67234" y="71436"/>
                      <a:pt x="67234" y="71436"/>
                    </a:cubicBezTo>
                    <a:cubicBezTo>
                      <a:pt x="67234" y="71122"/>
                      <a:pt x="67234" y="71122"/>
                      <a:pt x="67234" y="71122"/>
                    </a:cubicBezTo>
                    <a:cubicBezTo>
                      <a:pt x="65957" y="70496"/>
                      <a:pt x="65957" y="70496"/>
                      <a:pt x="65957" y="70496"/>
                    </a:cubicBezTo>
                    <a:cubicBezTo>
                      <a:pt x="65957" y="70496"/>
                      <a:pt x="66808" y="70026"/>
                      <a:pt x="66808" y="70026"/>
                    </a:cubicBezTo>
                    <a:cubicBezTo>
                      <a:pt x="66808" y="69869"/>
                      <a:pt x="65106" y="68459"/>
                      <a:pt x="65106" y="68459"/>
                    </a:cubicBezTo>
                    <a:cubicBezTo>
                      <a:pt x="65106" y="68459"/>
                      <a:pt x="65957" y="67832"/>
                      <a:pt x="65957" y="67676"/>
                    </a:cubicBezTo>
                    <a:cubicBezTo>
                      <a:pt x="65957" y="67676"/>
                      <a:pt x="65106" y="67049"/>
                      <a:pt x="65106" y="67049"/>
                    </a:cubicBezTo>
                    <a:cubicBezTo>
                      <a:pt x="64255" y="67049"/>
                      <a:pt x="64255" y="67049"/>
                      <a:pt x="64255" y="67049"/>
                    </a:cubicBezTo>
                    <a:cubicBezTo>
                      <a:pt x="64255" y="66422"/>
                      <a:pt x="64255" y="66422"/>
                      <a:pt x="64255" y="66422"/>
                    </a:cubicBezTo>
                    <a:cubicBezTo>
                      <a:pt x="64680" y="65953"/>
                      <a:pt x="64680" y="65953"/>
                      <a:pt x="64680" y="65953"/>
                    </a:cubicBezTo>
                    <a:cubicBezTo>
                      <a:pt x="63829" y="65639"/>
                      <a:pt x="63829" y="65639"/>
                      <a:pt x="63829" y="65639"/>
                    </a:cubicBezTo>
                    <a:cubicBezTo>
                      <a:pt x="63829" y="65639"/>
                      <a:pt x="64255" y="65326"/>
                      <a:pt x="64680" y="65326"/>
                    </a:cubicBezTo>
                    <a:cubicBezTo>
                      <a:pt x="64680" y="65326"/>
                      <a:pt x="64680" y="64699"/>
                      <a:pt x="64680" y="64699"/>
                    </a:cubicBezTo>
                    <a:cubicBezTo>
                      <a:pt x="64680" y="64699"/>
                      <a:pt x="65106" y="64386"/>
                      <a:pt x="65531" y="64386"/>
                    </a:cubicBezTo>
                    <a:cubicBezTo>
                      <a:pt x="65531" y="64386"/>
                      <a:pt x="66808" y="64699"/>
                      <a:pt x="66808" y="64699"/>
                    </a:cubicBezTo>
                    <a:cubicBezTo>
                      <a:pt x="66808" y="64699"/>
                      <a:pt x="68085" y="64856"/>
                      <a:pt x="68085" y="64699"/>
                    </a:cubicBezTo>
                    <a:cubicBezTo>
                      <a:pt x="68085" y="64699"/>
                      <a:pt x="67659" y="64229"/>
                      <a:pt x="67659" y="64229"/>
                    </a:cubicBezTo>
                    <a:cubicBezTo>
                      <a:pt x="67659" y="64073"/>
                      <a:pt x="66808" y="63759"/>
                      <a:pt x="66808" y="63759"/>
                    </a:cubicBezTo>
                    <a:cubicBezTo>
                      <a:pt x="66382" y="63603"/>
                      <a:pt x="66382" y="62819"/>
                      <a:pt x="66382" y="62819"/>
                    </a:cubicBezTo>
                    <a:cubicBezTo>
                      <a:pt x="66382" y="62819"/>
                      <a:pt x="65531" y="62193"/>
                      <a:pt x="65957" y="62193"/>
                    </a:cubicBezTo>
                    <a:cubicBezTo>
                      <a:pt x="65957" y="62193"/>
                      <a:pt x="66382" y="61879"/>
                      <a:pt x="66382" y="61879"/>
                    </a:cubicBezTo>
                    <a:cubicBezTo>
                      <a:pt x="66808" y="60783"/>
                      <a:pt x="66808" y="60783"/>
                      <a:pt x="66808" y="60783"/>
                    </a:cubicBezTo>
                    <a:cubicBezTo>
                      <a:pt x="67234" y="59843"/>
                      <a:pt x="67234" y="59843"/>
                      <a:pt x="67234" y="59843"/>
                    </a:cubicBezTo>
                    <a:cubicBezTo>
                      <a:pt x="65957" y="59373"/>
                      <a:pt x="65957" y="59373"/>
                      <a:pt x="65957" y="59373"/>
                    </a:cubicBezTo>
                    <a:cubicBezTo>
                      <a:pt x="65531" y="59060"/>
                      <a:pt x="65531" y="59060"/>
                      <a:pt x="65531" y="59060"/>
                    </a:cubicBezTo>
                    <a:cubicBezTo>
                      <a:pt x="64680" y="58746"/>
                      <a:pt x="64680" y="58746"/>
                      <a:pt x="64680" y="58746"/>
                    </a:cubicBezTo>
                    <a:cubicBezTo>
                      <a:pt x="65531" y="57806"/>
                      <a:pt x="65531" y="57806"/>
                      <a:pt x="65531" y="57806"/>
                    </a:cubicBezTo>
                    <a:cubicBezTo>
                      <a:pt x="67234" y="57806"/>
                      <a:pt x="67234" y="57806"/>
                      <a:pt x="67234" y="57806"/>
                    </a:cubicBezTo>
                    <a:cubicBezTo>
                      <a:pt x="68085" y="57336"/>
                      <a:pt x="68085" y="57336"/>
                      <a:pt x="68085" y="57336"/>
                    </a:cubicBezTo>
                    <a:cubicBezTo>
                      <a:pt x="68085" y="57336"/>
                      <a:pt x="69361" y="57023"/>
                      <a:pt x="69361" y="56866"/>
                    </a:cubicBezTo>
                    <a:cubicBezTo>
                      <a:pt x="69361" y="56866"/>
                      <a:pt x="69787" y="56240"/>
                      <a:pt x="69787" y="56240"/>
                    </a:cubicBezTo>
                    <a:cubicBezTo>
                      <a:pt x="69361" y="55770"/>
                      <a:pt x="69361" y="55770"/>
                      <a:pt x="69361" y="55770"/>
                    </a:cubicBezTo>
                    <a:cubicBezTo>
                      <a:pt x="70212" y="55926"/>
                      <a:pt x="70212" y="55926"/>
                      <a:pt x="70212" y="55926"/>
                    </a:cubicBezTo>
                    <a:cubicBezTo>
                      <a:pt x="70212" y="55456"/>
                      <a:pt x="70212" y="55456"/>
                      <a:pt x="70212" y="55456"/>
                    </a:cubicBezTo>
                    <a:cubicBezTo>
                      <a:pt x="70212" y="55456"/>
                      <a:pt x="70638" y="54986"/>
                      <a:pt x="70638" y="54986"/>
                    </a:cubicBezTo>
                    <a:cubicBezTo>
                      <a:pt x="71063" y="54986"/>
                      <a:pt x="71489" y="54830"/>
                      <a:pt x="71489" y="54830"/>
                    </a:cubicBezTo>
                    <a:cubicBezTo>
                      <a:pt x="71489" y="54830"/>
                      <a:pt x="72340" y="54203"/>
                      <a:pt x="72340" y="54203"/>
                    </a:cubicBezTo>
                    <a:cubicBezTo>
                      <a:pt x="72340" y="54203"/>
                      <a:pt x="72765" y="54360"/>
                      <a:pt x="73191" y="54203"/>
                    </a:cubicBezTo>
                    <a:cubicBezTo>
                      <a:pt x="73617" y="54046"/>
                      <a:pt x="73617" y="54046"/>
                      <a:pt x="73617" y="53890"/>
                    </a:cubicBezTo>
                    <a:cubicBezTo>
                      <a:pt x="74042" y="53577"/>
                      <a:pt x="74893" y="52950"/>
                      <a:pt x="74893" y="52950"/>
                    </a:cubicBezTo>
                    <a:cubicBezTo>
                      <a:pt x="74893" y="52950"/>
                      <a:pt x="74893" y="52793"/>
                      <a:pt x="74893" y="52637"/>
                    </a:cubicBezTo>
                    <a:cubicBezTo>
                      <a:pt x="75319" y="52637"/>
                      <a:pt x="76170" y="52637"/>
                      <a:pt x="76170" y="52480"/>
                    </a:cubicBezTo>
                    <a:cubicBezTo>
                      <a:pt x="75744" y="52323"/>
                      <a:pt x="74893" y="51853"/>
                      <a:pt x="74893" y="51853"/>
                    </a:cubicBezTo>
                    <a:cubicBezTo>
                      <a:pt x="76170" y="51383"/>
                      <a:pt x="76170" y="51383"/>
                      <a:pt x="76170" y="51383"/>
                    </a:cubicBezTo>
                    <a:cubicBezTo>
                      <a:pt x="76170" y="51383"/>
                      <a:pt x="77446" y="50913"/>
                      <a:pt x="77446" y="50913"/>
                    </a:cubicBezTo>
                    <a:cubicBezTo>
                      <a:pt x="77446" y="51070"/>
                      <a:pt x="77872" y="51070"/>
                      <a:pt x="78297" y="50913"/>
                    </a:cubicBezTo>
                    <a:cubicBezTo>
                      <a:pt x="78297" y="50913"/>
                      <a:pt x="78723" y="50757"/>
                      <a:pt x="79148" y="50600"/>
                    </a:cubicBezTo>
                    <a:cubicBezTo>
                      <a:pt x="79148" y="50600"/>
                      <a:pt x="79574" y="50443"/>
                      <a:pt x="80000" y="50443"/>
                    </a:cubicBezTo>
                    <a:cubicBezTo>
                      <a:pt x="80000" y="50287"/>
                      <a:pt x="80425" y="49973"/>
                      <a:pt x="80425" y="49817"/>
                    </a:cubicBezTo>
                    <a:cubicBezTo>
                      <a:pt x="80425" y="49817"/>
                      <a:pt x="81276" y="49033"/>
                      <a:pt x="81276" y="49033"/>
                    </a:cubicBezTo>
                    <a:cubicBezTo>
                      <a:pt x="81276" y="48563"/>
                      <a:pt x="81276" y="48563"/>
                      <a:pt x="81276" y="48563"/>
                    </a:cubicBezTo>
                    <a:cubicBezTo>
                      <a:pt x="81702" y="48407"/>
                      <a:pt x="81702" y="48407"/>
                      <a:pt x="81702" y="48407"/>
                    </a:cubicBezTo>
                    <a:cubicBezTo>
                      <a:pt x="82553" y="48093"/>
                      <a:pt x="82553" y="48093"/>
                      <a:pt x="82553" y="48093"/>
                    </a:cubicBezTo>
                    <a:cubicBezTo>
                      <a:pt x="82553" y="48093"/>
                      <a:pt x="83404" y="47937"/>
                      <a:pt x="83404" y="48093"/>
                    </a:cubicBezTo>
                    <a:cubicBezTo>
                      <a:pt x="83404" y="48093"/>
                      <a:pt x="82978" y="48407"/>
                      <a:pt x="82978" y="48407"/>
                    </a:cubicBezTo>
                    <a:cubicBezTo>
                      <a:pt x="84255" y="48407"/>
                      <a:pt x="84255" y="48407"/>
                      <a:pt x="84255" y="48407"/>
                    </a:cubicBezTo>
                    <a:cubicBezTo>
                      <a:pt x="84255" y="48407"/>
                      <a:pt x="84255" y="48093"/>
                      <a:pt x="84255" y="48250"/>
                    </a:cubicBezTo>
                    <a:cubicBezTo>
                      <a:pt x="84680" y="48250"/>
                      <a:pt x="85106" y="48407"/>
                      <a:pt x="85106" y="48407"/>
                    </a:cubicBezTo>
                    <a:cubicBezTo>
                      <a:pt x="85106" y="48250"/>
                      <a:pt x="85531" y="47937"/>
                      <a:pt x="85531" y="47937"/>
                    </a:cubicBezTo>
                    <a:cubicBezTo>
                      <a:pt x="85531" y="47467"/>
                      <a:pt x="85531" y="47467"/>
                      <a:pt x="85531" y="47467"/>
                    </a:cubicBezTo>
                    <a:cubicBezTo>
                      <a:pt x="85531" y="47467"/>
                      <a:pt x="86382" y="47154"/>
                      <a:pt x="86808" y="46997"/>
                    </a:cubicBezTo>
                    <a:cubicBezTo>
                      <a:pt x="86808" y="46840"/>
                      <a:pt x="88085" y="46370"/>
                      <a:pt x="88085" y="46370"/>
                    </a:cubicBezTo>
                    <a:cubicBezTo>
                      <a:pt x="89361" y="46214"/>
                      <a:pt x="89361" y="46214"/>
                      <a:pt x="89361" y="46214"/>
                    </a:cubicBezTo>
                    <a:cubicBezTo>
                      <a:pt x="89361" y="46214"/>
                      <a:pt x="89787" y="46057"/>
                      <a:pt x="90212" y="46057"/>
                    </a:cubicBezTo>
                    <a:cubicBezTo>
                      <a:pt x="90212" y="46057"/>
                      <a:pt x="91489" y="45430"/>
                      <a:pt x="91489" y="45430"/>
                    </a:cubicBezTo>
                    <a:cubicBezTo>
                      <a:pt x="91489" y="45430"/>
                      <a:pt x="91489" y="45274"/>
                      <a:pt x="91914" y="45117"/>
                    </a:cubicBezTo>
                    <a:cubicBezTo>
                      <a:pt x="91914" y="44960"/>
                      <a:pt x="92765" y="44960"/>
                      <a:pt x="92765" y="44804"/>
                    </a:cubicBezTo>
                    <a:cubicBezTo>
                      <a:pt x="93191" y="44804"/>
                      <a:pt x="94042" y="44020"/>
                      <a:pt x="94042" y="44020"/>
                    </a:cubicBezTo>
                    <a:cubicBezTo>
                      <a:pt x="94042" y="44020"/>
                      <a:pt x="94468" y="44020"/>
                      <a:pt x="94468" y="43864"/>
                    </a:cubicBezTo>
                    <a:cubicBezTo>
                      <a:pt x="94468" y="43550"/>
                      <a:pt x="94893" y="43237"/>
                      <a:pt x="94893" y="43237"/>
                    </a:cubicBezTo>
                    <a:cubicBezTo>
                      <a:pt x="95744" y="42610"/>
                      <a:pt x="95744" y="42610"/>
                      <a:pt x="95744" y="42610"/>
                    </a:cubicBezTo>
                    <a:cubicBezTo>
                      <a:pt x="95744" y="41671"/>
                      <a:pt x="95744" y="41671"/>
                      <a:pt x="95744" y="41671"/>
                    </a:cubicBezTo>
                    <a:cubicBezTo>
                      <a:pt x="96595" y="40887"/>
                      <a:pt x="96595" y="40887"/>
                      <a:pt x="96595" y="40887"/>
                    </a:cubicBezTo>
                    <a:cubicBezTo>
                      <a:pt x="96595" y="40887"/>
                      <a:pt x="97021" y="40731"/>
                      <a:pt x="97021" y="40574"/>
                    </a:cubicBezTo>
                    <a:cubicBezTo>
                      <a:pt x="97446" y="40574"/>
                      <a:pt x="97872" y="40104"/>
                      <a:pt x="97872" y="40104"/>
                    </a:cubicBezTo>
                    <a:cubicBezTo>
                      <a:pt x="97872" y="40104"/>
                      <a:pt x="99148" y="39477"/>
                      <a:pt x="99148" y="39477"/>
                    </a:cubicBezTo>
                    <a:cubicBezTo>
                      <a:pt x="99148" y="39477"/>
                      <a:pt x="99574" y="39007"/>
                      <a:pt x="99574" y="38851"/>
                    </a:cubicBezTo>
                    <a:cubicBezTo>
                      <a:pt x="100000" y="38851"/>
                      <a:pt x="100000" y="38851"/>
                      <a:pt x="100000" y="38851"/>
                    </a:cubicBezTo>
                    <a:cubicBezTo>
                      <a:pt x="100000" y="38381"/>
                      <a:pt x="100000" y="38381"/>
                      <a:pt x="100000" y="38381"/>
                    </a:cubicBezTo>
                    <a:cubicBezTo>
                      <a:pt x="99148" y="37754"/>
                      <a:pt x="99148" y="37754"/>
                      <a:pt x="99148" y="37754"/>
                    </a:cubicBezTo>
                    <a:cubicBezTo>
                      <a:pt x="97446" y="37284"/>
                      <a:pt x="97446" y="37284"/>
                      <a:pt x="97446" y="37284"/>
                    </a:cubicBezTo>
                    <a:cubicBezTo>
                      <a:pt x="96170" y="37284"/>
                      <a:pt x="96170" y="37284"/>
                      <a:pt x="96170" y="37284"/>
                    </a:cubicBezTo>
                    <a:cubicBezTo>
                      <a:pt x="95319" y="36971"/>
                      <a:pt x="95319" y="36971"/>
                      <a:pt x="95319" y="36971"/>
                    </a:cubicBezTo>
                    <a:cubicBezTo>
                      <a:pt x="95744" y="36657"/>
                      <a:pt x="95744" y="36657"/>
                      <a:pt x="95744" y="36657"/>
                    </a:cubicBezTo>
                    <a:cubicBezTo>
                      <a:pt x="94893" y="36187"/>
                      <a:pt x="94893" y="36187"/>
                      <a:pt x="94893" y="36187"/>
                    </a:cubicBezTo>
                    <a:cubicBezTo>
                      <a:pt x="94468" y="35874"/>
                      <a:pt x="94468" y="35874"/>
                      <a:pt x="94468" y="35874"/>
                    </a:cubicBezTo>
                    <a:cubicBezTo>
                      <a:pt x="93617" y="35561"/>
                      <a:pt x="93617" y="35561"/>
                      <a:pt x="93617" y="35561"/>
                    </a:cubicBezTo>
                    <a:cubicBezTo>
                      <a:pt x="93617" y="35561"/>
                      <a:pt x="94468" y="35091"/>
                      <a:pt x="94468" y="35091"/>
                    </a:cubicBezTo>
                    <a:cubicBezTo>
                      <a:pt x="94468" y="35091"/>
                      <a:pt x="94893" y="34934"/>
                      <a:pt x="94893" y="34778"/>
                    </a:cubicBezTo>
                    <a:cubicBezTo>
                      <a:pt x="94893" y="34778"/>
                      <a:pt x="95744" y="34308"/>
                      <a:pt x="95744" y="34308"/>
                    </a:cubicBezTo>
                    <a:cubicBezTo>
                      <a:pt x="95744" y="34308"/>
                      <a:pt x="96595" y="33838"/>
                      <a:pt x="96595" y="33838"/>
                    </a:cubicBezTo>
                    <a:cubicBezTo>
                      <a:pt x="96595" y="33838"/>
                      <a:pt x="97021" y="33681"/>
                      <a:pt x="97021" y="33524"/>
                    </a:cubicBezTo>
                    <a:cubicBezTo>
                      <a:pt x="97021" y="33368"/>
                      <a:pt x="96595" y="32741"/>
                      <a:pt x="96595" y="32741"/>
                    </a:cubicBezTo>
                    <a:cubicBezTo>
                      <a:pt x="96595" y="32741"/>
                      <a:pt x="96595" y="32271"/>
                      <a:pt x="97021" y="32271"/>
                    </a:cubicBezTo>
                    <a:cubicBezTo>
                      <a:pt x="97021" y="32114"/>
                      <a:pt x="97446" y="31958"/>
                      <a:pt x="97446" y="31958"/>
                    </a:cubicBezTo>
                    <a:cubicBezTo>
                      <a:pt x="97446" y="31958"/>
                      <a:pt x="97872" y="31958"/>
                      <a:pt x="98297" y="32114"/>
                    </a:cubicBezTo>
                    <a:cubicBezTo>
                      <a:pt x="98723" y="32114"/>
                      <a:pt x="98723" y="31801"/>
                      <a:pt x="98723" y="31801"/>
                    </a:cubicBezTo>
                    <a:cubicBezTo>
                      <a:pt x="98723" y="31801"/>
                      <a:pt x="98723" y="31331"/>
                      <a:pt x="98297" y="31331"/>
                    </a:cubicBezTo>
                    <a:cubicBezTo>
                      <a:pt x="97872" y="31331"/>
                      <a:pt x="97446" y="31018"/>
                      <a:pt x="97446" y="31018"/>
                    </a:cubicBezTo>
                    <a:cubicBezTo>
                      <a:pt x="97446" y="31018"/>
                      <a:pt x="97872" y="30861"/>
                      <a:pt x="97872" y="30861"/>
                    </a:cubicBezTo>
                    <a:cubicBezTo>
                      <a:pt x="97872" y="30704"/>
                      <a:pt x="98723" y="30548"/>
                      <a:pt x="98723" y="30548"/>
                    </a:cubicBezTo>
                    <a:cubicBezTo>
                      <a:pt x="100000" y="30391"/>
                      <a:pt x="100000" y="30391"/>
                      <a:pt x="100000" y="30391"/>
                    </a:cubicBezTo>
                    <a:cubicBezTo>
                      <a:pt x="99574" y="29921"/>
                      <a:pt x="99574" y="29921"/>
                      <a:pt x="99574" y="29921"/>
                    </a:cubicBezTo>
                    <a:cubicBezTo>
                      <a:pt x="99574" y="29451"/>
                      <a:pt x="99574" y="29451"/>
                      <a:pt x="99574" y="29451"/>
                    </a:cubicBezTo>
                    <a:cubicBezTo>
                      <a:pt x="99574" y="29451"/>
                      <a:pt x="101276" y="29608"/>
                      <a:pt x="101276" y="29608"/>
                    </a:cubicBezTo>
                    <a:cubicBezTo>
                      <a:pt x="101276" y="29765"/>
                      <a:pt x="101702" y="30078"/>
                      <a:pt x="102127" y="30078"/>
                    </a:cubicBezTo>
                    <a:cubicBezTo>
                      <a:pt x="102127" y="29921"/>
                      <a:pt x="102127" y="29608"/>
                      <a:pt x="102127" y="29608"/>
                    </a:cubicBezTo>
                    <a:cubicBezTo>
                      <a:pt x="102127" y="29608"/>
                      <a:pt x="102553" y="29138"/>
                      <a:pt x="102978" y="29295"/>
                    </a:cubicBezTo>
                    <a:cubicBezTo>
                      <a:pt x="103829" y="29451"/>
                      <a:pt x="104255" y="29138"/>
                      <a:pt x="104680" y="29138"/>
                    </a:cubicBezTo>
                    <a:cubicBezTo>
                      <a:pt x="104680" y="28981"/>
                      <a:pt x="105106" y="28668"/>
                      <a:pt x="105106" y="28668"/>
                    </a:cubicBezTo>
                    <a:cubicBezTo>
                      <a:pt x="105106" y="28668"/>
                      <a:pt x="105531" y="28198"/>
                      <a:pt x="105106" y="28041"/>
                    </a:cubicBezTo>
                    <a:cubicBezTo>
                      <a:pt x="104680" y="28041"/>
                      <a:pt x="104255" y="28041"/>
                      <a:pt x="104255" y="27885"/>
                    </a:cubicBezTo>
                    <a:cubicBezTo>
                      <a:pt x="104255" y="27885"/>
                      <a:pt x="104680" y="27571"/>
                      <a:pt x="105106" y="27571"/>
                    </a:cubicBezTo>
                    <a:cubicBezTo>
                      <a:pt x="105531" y="27571"/>
                      <a:pt x="105531" y="27571"/>
                      <a:pt x="106382" y="27415"/>
                    </a:cubicBezTo>
                    <a:cubicBezTo>
                      <a:pt x="106808" y="27258"/>
                      <a:pt x="106808" y="27101"/>
                      <a:pt x="106808" y="27101"/>
                    </a:cubicBezTo>
                    <a:cubicBezTo>
                      <a:pt x="106808" y="27101"/>
                      <a:pt x="108085" y="26945"/>
                      <a:pt x="108085" y="26945"/>
                    </a:cubicBezTo>
                    <a:cubicBezTo>
                      <a:pt x="109787" y="26631"/>
                      <a:pt x="109787" y="26631"/>
                      <a:pt x="109787" y="26631"/>
                    </a:cubicBezTo>
                    <a:cubicBezTo>
                      <a:pt x="109787" y="26318"/>
                      <a:pt x="109787" y="26318"/>
                      <a:pt x="109787" y="26318"/>
                    </a:cubicBezTo>
                    <a:cubicBezTo>
                      <a:pt x="109787" y="26318"/>
                      <a:pt x="110638" y="26318"/>
                      <a:pt x="110638" y="26318"/>
                    </a:cubicBezTo>
                    <a:cubicBezTo>
                      <a:pt x="111063" y="26318"/>
                      <a:pt x="111489" y="26475"/>
                      <a:pt x="111489" y="26475"/>
                    </a:cubicBezTo>
                    <a:cubicBezTo>
                      <a:pt x="111489" y="26475"/>
                      <a:pt x="112340" y="26475"/>
                      <a:pt x="112340" y="26475"/>
                    </a:cubicBezTo>
                    <a:cubicBezTo>
                      <a:pt x="112340" y="26318"/>
                      <a:pt x="111914" y="26161"/>
                      <a:pt x="112340" y="26161"/>
                    </a:cubicBezTo>
                    <a:cubicBezTo>
                      <a:pt x="112765" y="26318"/>
                      <a:pt x="112765" y="26318"/>
                      <a:pt x="112765" y="26475"/>
                    </a:cubicBezTo>
                    <a:cubicBezTo>
                      <a:pt x="113191" y="26475"/>
                      <a:pt x="113191" y="26475"/>
                      <a:pt x="113191" y="26475"/>
                    </a:cubicBezTo>
                    <a:cubicBezTo>
                      <a:pt x="113617" y="26475"/>
                      <a:pt x="114042" y="26631"/>
                      <a:pt x="114468" y="26788"/>
                    </a:cubicBezTo>
                    <a:cubicBezTo>
                      <a:pt x="114468" y="26788"/>
                      <a:pt x="114468" y="26945"/>
                      <a:pt x="114468" y="27101"/>
                    </a:cubicBezTo>
                    <a:cubicBezTo>
                      <a:pt x="114468" y="27258"/>
                      <a:pt x="114468" y="27258"/>
                      <a:pt x="114468" y="27415"/>
                    </a:cubicBezTo>
                    <a:cubicBezTo>
                      <a:pt x="114468" y="27571"/>
                      <a:pt x="114468" y="27571"/>
                      <a:pt x="114468" y="27571"/>
                    </a:cubicBezTo>
                    <a:cubicBezTo>
                      <a:pt x="114468" y="27571"/>
                      <a:pt x="115744" y="27885"/>
                      <a:pt x="115744" y="27728"/>
                    </a:cubicBezTo>
                    <a:cubicBezTo>
                      <a:pt x="115744" y="27571"/>
                      <a:pt x="115744" y="27728"/>
                      <a:pt x="115744" y="27415"/>
                    </a:cubicBezTo>
                    <a:cubicBezTo>
                      <a:pt x="115319" y="27258"/>
                      <a:pt x="115744" y="27101"/>
                      <a:pt x="115744" y="26945"/>
                    </a:cubicBezTo>
                    <a:cubicBezTo>
                      <a:pt x="115319" y="26788"/>
                      <a:pt x="114893" y="26475"/>
                      <a:pt x="114893" y="26318"/>
                    </a:cubicBezTo>
                    <a:cubicBezTo>
                      <a:pt x="114893" y="26318"/>
                      <a:pt x="115319" y="26161"/>
                      <a:pt x="115744" y="26161"/>
                    </a:cubicBezTo>
                    <a:cubicBezTo>
                      <a:pt x="116170" y="26161"/>
                      <a:pt x="115744" y="26005"/>
                      <a:pt x="116170" y="26161"/>
                    </a:cubicBezTo>
                    <a:cubicBezTo>
                      <a:pt x="116595" y="26318"/>
                      <a:pt x="116595" y="26475"/>
                      <a:pt x="117021" y="26475"/>
                    </a:cubicBezTo>
                    <a:cubicBezTo>
                      <a:pt x="117446" y="26475"/>
                      <a:pt x="117446" y="26475"/>
                      <a:pt x="117446" y="26475"/>
                    </a:cubicBezTo>
                    <a:cubicBezTo>
                      <a:pt x="117446" y="26631"/>
                      <a:pt x="117872" y="26788"/>
                      <a:pt x="117872" y="26945"/>
                    </a:cubicBezTo>
                    <a:cubicBezTo>
                      <a:pt x="117872" y="27101"/>
                      <a:pt x="117872" y="27101"/>
                      <a:pt x="117872" y="27258"/>
                    </a:cubicBezTo>
                    <a:cubicBezTo>
                      <a:pt x="117872" y="27258"/>
                      <a:pt x="118723" y="27728"/>
                      <a:pt x="118723" y="27728"/>
                    </a:cubicBezTo>
                    <a:cubicBezTo>
                      <a:pt x="118723" y="27728"/>
                      <a:pt x="119574" y="27415"/>
                      <a:pt x="119574" y="27415"/>
                    </a:cubicBezTo>
                    <a:cubicBezTo>
                      <a:pt x="119574" y="27258"/>
                      <a:pt x="119574" y="27101"/>
                      <a:pt x="119574" y="27101"/>
                    </a:cubicBezTo>
                    <a:cubicBezTo>
                      <a:pt x="119574" y="26945"/>
                      <a:pt x="119574" y="26788"/>
                      <a:pt x="119574" y="26788"/>
                    </a:cubicBezTo>
                    <a:cubicBezTo>
                      <a:pt x="119574" y="26631"/>
                      <a:pt x="118297" y="26161"/>
                      <a:pt x="118297" y="26161"/>
                    </a:cubicBezTo>
                    <a:cubicBezTo>
                      <a:pt x="118297" y="26161"/>
                      <a:pt x="118297" y="26005"/>
                      <a:pt x="118723" y="25848"/>
                    </a:cubicBezTo>
                    <a:cubicBezTo>
                      <a:pt x="118723" y="25848"/>
                      <a:pt x="119148" y="25691"/>
                      <a:pt x="120000" y="25535"/>
                    </a:cubicBezTo>
                    <a:cubicBezTo>
                      <a:pt x="117446" y="23498"/>
                      <a:pt x="117446" y="23498"/>
                      <a:pt x="117446" y="23498"/>
                    </a:cubicBezTo>
                    <a:cubicBezTo>
                      <a:pt x="114893" y="23028"/>
                      <a:pt x="114893" y="23028"/>
                      <a:pt x="114893" y="23028"/>
                    </a:cubicBezTo>
                    <a:cubicBezTo>
                      <a:pt x="113191" y="22402"/>
                      <a:pt x="113191" y="22402"/>
                      <a:pt x="113191" y="22402"/>
                    </a:cubicBezTo>
                    <a:cubicBezTo>
                      <a:pt x="113191" y="21618"/>
                      <a:pt x="113191" y="21618"/>
                      <a:pt x="113191" y="21618"/>
                    </a:cubicBezTo>
                    <a:cubicBezTo>
                      <a:pt x="111914" y="20992"/>
                      <a:pt x="111914" y="20992"/>
                      <a:pt x="111914" y="20992"/>
                    </a:cubicBezTo>
                    <a:cubicBezTo>
                      <a:pt x="111914" y="20992"/>
                      <a:pt x="112340" y="20522"/>
                      <a:pt x="112340" y="20365"/>
                    </a:cubicBezTo>
                    <a:cubicBezTo>
                      <a:pt x="112765" y="20208"/>
                      <a:pt x="113617" y="19425"/>
                      <a:pt x="113617" y="19425"/>
                    </a:cubicBezTo>
                    <a:cubicBezTo>
                      <a:pt x="113617" y="19425"/>
                      <a:pt x="113191" y="18798"/>
                      <a:pt x="113191" y="18642"/>
                    </a:cubicBezTo>
                    <a:cubicBezTo>
                      <a:pt x="113191" y="18485"/>
                      <a:pt x="113617" y="17702"/>
                      <a:pt x="113617" y="17702"/>
                    </a:cubicBezTo>
                    <a:cubicBezTo>
                      <a:pt x="113191" y="16919"/>
                      <a:pt x="113191" y="16919"/>
                      <a:pt x="113191" y="16919"/>
                    </a:cubicBezTo>
                    <a:cubicBezTo>
                      <a:pt x="108085" y="14725"/>
                      <a:pt x="108085" y="14725"/>
                      <a:pt x="108085" y="14725"/>
                    </a:cubicBezTo>
                    <a:cubicBezTo>
                      <a:pt x="108510" y="13785"/>
                      <a:pt x="108510" y="13785"/>
                      <a:pt x="108510" y="13785"/>
                    </a:cubicBezTo>
                    <a:cubicBezTo>
                      <a:pt x="108510" y="13785"/>
                      <a:pt x="108510" y="13785"/>
                      <a:pt x="108510" y="13785"/>
                    </a:cubicBezTo>
                    <a:close/>
                    <a:moveTo>
                      <a:pt x="70212" y="111227"/>
                    </a:moveTo>
                    <a:cubicBezTo>
                      <a:pt x="70212" y="111227"/>
                      <a:pt x="70212" y="111227"/>
                      <a:pt x="70212" y="111227"/>
                    </a:cubicBezTo>
                    <a:cubicBezTo>
                      <a:pt x="70638" y="109973"/>
                      <a:pt x="70638" y="109973"/>
                      <a:pt x="70638" y="109973"/>
                    </a:cubicBezTo>
                    <a:cubicBezTo>
                      <a:pt x="70638" y="109973"/>
                      <a:pt x="69787" y="109503"/>
                      <a:pt x="69787" y="109503"/>
                    </a:cubicBezTo>
                    <a:cubicBezTo>
                      <a:pt x="69787" y="109347"/>
                      <a:pt x="69361" y="109033"/>
                      <a:pt x="69361" y="108563"/>
                    </a:cubicBezTo>
                    <a:cubicBezTo>
                      <a:pt x="69787" y="108093"/>
                      <a:pt x="69787" y="107937"/>
                      <a:pt x="70212" y="107624"/>
                    </a:cubicBezTo>
                    <a:cubicBezTo>
                      <a:pt x="70212" y="107310"/>
                      <a:pt x="71063" y="107154"/>
                      <a:pt x="71063" y="106840"/>
                    </a:cubicBezTo>
                    <a:cubicBezTo>
                      <a:pt x="71063" y="106370"/>
                      <a:pt x="71063" y="106214"/>
                      <a:pt x="71489" y="105900"/>
                    </a:cubicBezTo>
                    <a:cubicBezTo>
                      <a:pt x="71489" y="105587"/>
                      <a:pt x="71914" y="105274"/>
                      <a:pt x="72340" y="105274"/>
                    </a:cubicBezTo>
                    <a:cubicBezTo>
                      <a:pt x="72340" y="105117"/>
                      <a:pt x="73191" y="104490"/>
                      <a:pt x="73191" y="104490"/>
                    </a:cubicBezTo>
                    <a:cubicBezTo>
                      <a:pt x="73617" y="103707"/>
                      <a:pt x="73617" y="103707"/>
                      <a:pt x="73617" y="103707"/>
                    </a:cubicBezTo>
                    <a:cubicBezTo>
                      <a:pt x="73617" y="103707"/>
                      <a:pt x="74468" y="102924"/>
                      <a:pt x="74468" y="102767"/>
                    </a:cubicBezTo>
                    <a:cubicBezTo>
                      <a:pt x="74468" y="102610"/>
                      <a:pt x="74042" y="101984"/>
                      <a:pt x="74042" y="101827"/>
                    </a:cubicBezTo>
                    <a:cubicBezTo>
                      <a:pt x="74468" y="101671"/>
                      <a:pt x="75319" y="101357"/>
                      <a:pt x="75319" y="101357"/>
                    </a:cubicBezTo>
                    <a:cubicBezTo>
                      <a:pt x="76595" y="101357"/>
                      <a:pt x="76595" y="101357"/>
                      <a:pt x="76595" y="101357"/>
                    </a:cubicBezTo>
                    <a:cubicBezTo>
                      <a:pt x="76595" y="101357"/>
                      <a:pt x="76595" y="101827"/>
                      <a:pt x="76170" y="101984"/>
                    </a:cubicBezTo>
                    <a:cubicBezTo>
                      <a:pt x="75744" y="101984"/>
                      <a:pt x="75319" y="102140"/>
                      <a:pt x="75319" y="102140"/>
                    </a:cubicBezTo>
                    <a:cubicBezTo>
                      <a:pt x="75319" y="102297"/>
                      <a:pt x="76170" y="102610"/>
                      <a:pt x="76170" y="102610"/>
                    </a:cubicBezTo>
                    <a:cubicBezTo>
                      <a:pt x="76170" y="103237"/>
                      <a:pt x="76170" y="103237"/>
                      <a:pt x="76170" y="103237"/>
                    </a:cubicBezTo>
                    <a:cubicBezTo>
                      <a:pt x="75319" y="103864"/>
                      <a:pt x="75319" y="103864"/>
                      <a:pt x="75319" y="103864"/>
                    </a:cubicBezTo>
                    <a:cubicBezTo>
                      <a:pt x="74468" y="104647"/>
                      <a:pt x="74468" y="104647"/>
                      <a:pt x="74468" y="104647"/>
                    </a:cubicBezTo>
                    <a:cubicBezTo>
                      <a:pt x="74468" y="105430"/>
                      <a:pt x="74468" y="105430"/>
                      <a:pt x="74468" y="105430"/>
                    </a:cubicBezTo>
                    <a:cubicBezTo>
                      <a:pt x="74042" y="105900"/>
                      <a:pt x="74042" y="105900"/>
                      <a:pt x="74042" y="105900"/>
                    </a:cubicBezTo>
                    <a:cubicBezTo>
                      <a:pt x="73617" y="106370"/>
                      <a:pt x="73617" y="106370"/>
                      <a:pt x="73617" y="106370"/>
                    </a:cubicBezTo>
                    <a:cubicBezTo>
                      <a:pt x="72765" y="107310"/>
                      <a:pt x="72765" y="107310"/>
                      <a:pt x="72765" y="107310"/>
                    </a:cubicBezTo>
                    <a:cubicBezTo>
                      <a:pt x="73191" y="108093"/>
                      <a:pt x="73191" y="108093"/>
                      <a:pt x="73191" y="108093"/>
                    </a:cubicBezTo>
                    <a:cubicBezTo>
                      <a:pt x="71914" y="109033"/>
                      <a:pt x="71914" y="109033"/>
                      <a:pt x="71914" y="109033"/>
                    </a:cubicBezTo>
                    <a:cubicBezTo>
                      <a:pt x="71914" y="109033"/>
                      <a:pt x="71914" y="109503"/>
                      <a:pt x="71914" y="109660"/>
                    </a:cubicBezTo>
                    <a:cubicBezTo>
                      <a:pt x="71914" y="109817"/>
                      <a:pt x="71914" y="110757"/>
                      <a:pt x="71914" y="110757"/>
                    </a:cubicBezTo>
                    <a:cubicBezTo>
                      <a:pt x="71914" y="110757"/>
                      <a:pt x="71914" y="111227"/>
                      <a:pt x="71489" y="111227"/>
                    </a:cubicBezTo>
                    <a:cubicBezTo>
                      <a:pt x="71063" y="111227"/>
                      <a:pt x="70212" y="111227"/>
                      <a:pt x="70212" y="111227"/>
                    </a:cubicBezTo>
                    <a:close/>
                    <a:moveTo>
                      <a:pt x="87659" y="101671"/>
                    </a:moveTo>
                    <a:cubicBezTo>
                      <a:pt x="87659" y="101671"/>
                      <a:pt x="87659" y="101671"/>
                      <a:pt x="87659" y="101671"/>
                    </a:cubicBezTo>
                    <a:cubicBezTo>
                      <a:pt x="87234" y="101357"/>
                      <a:pt x="87234" y="101357"/>
                      <a:pt x="87234" y="101357"/>
                    </a:cubicBezTo>
                    <a:cubicBezTo>
                      <a:pt x="88510" y="101201"/>
                      <a:pt x="88510" y="101201"/>
                      <a:pt x="88510" y="101201"/>
                    </a:cubicBezTo>
                    <a:cubicBezTo>
                      <a:pt x="88510" y="101201"/>
                      <a:pt x="88085" y="100574"/>
                      <a:pt x="88085" y="100417"/>
                    </a:cubicBezTo>
                    <a:cubicBezTo>
                      <a:pt x="88085" y="100261"/>
                      <a:pt x="87659" y="100417"/>
                      <a:pt x="87234" y="100104"/>
                    </a:cubicBezTo>
                    <a:cubicBezTo>
                      <a:pt x="86808" y="99947"/>
                      <a:pt x="86808" y="99477"/>
                      <a:pt x="86808" y="99477"/>
                    </a:cubicBezTo>
                    <a:cubicBezTo>
                      <a:pt x="86808" y="99321"/>
                      <a:pt x="87234" y="98851"/>
                      <a:pt x="87234" y="98851"/>
                    </a:cubicBezTo>
                    <a:cubicBezTo>
                      <a:pt x="87234" y="98851"/>
                      <a:pt x="88510" y="98224"/>
                      <a:pt x="89361" y="97911"/>
                    </a:cubicBezTo>
                    <a:cubicBezTo>
                      <a:pt x="90638" y="97441"/>
                      <a:pt x="90212" y="97441"/>
                      <a:pt x="90212" y="97127"/>
                    </a:cubicBezTo>
                    <a:cubicBezTo>
                      <a:pt x="89787" y="96971"/>
                      <a:pt x="90638" y="96814"/>
                      <a:pt x="90638" y="96814"/>
                    </a:cubicBezTo>
                    <a:cubicBezTo>
                      <a:pt x="91914" y="96344"/>
                      <a:pt x="91914" y="96344"/>
                      <a:pt x="91914" y="96344"/>
                    </a:cubicBezTo>
                    <a:cubicBezTo>
                      <a:pt x="92765" y="95561"/>
                      <a:pt x="92765" y="95561"/>
                      <a:pt x="92765" y="95561"/>
                    </a:cubicBezTo>
                    <a:cubicBezTo>
                      <a:pt x="92765" y="95561"/>
                      <a:pt x="94042" y="96031"/>
                      <a:pt x="94042" y="96031"/>
                    </a:cubicBezTo>
                    <a:cubicBezTo>
                      <a:pt x="94468" y="96031"/>
                      <a:pt x="94468" y="95874"/>
                      <a:pt x="94468" y="95718"/>
                    </a:cubicBezTo>
                    <a:cubicBezTo>
                      <a:pt x="94468" y="95561"/>
                      <a:pt x="95319" y="95561"/>
                      <a:pt x="95319" y="95561"/>
                    </a:cubicBezTo>
                    <a:cubicBezTo>
                      <a:pt x="95744" y="95561"/>
                      <a:pt x="97021" y="95404"/>
                      <a:pt x="97021" y="95404"/>
                    </a:cubicBezTo>
                    <a:cubicBezTo>
                      <a:pt x="97446" y="95091"/>
                      <a:pt x="97446" y="95091"/>
                      <a:pt x="97446" y="95091"/>
                    </a:cubicBezTo>
                    <a:cubicBezTo>
                      <a:pt x="97446" y="95091"/>
                      <a:pt x="99148" y="94934"/>
                      <a:pt x="100000" y="95091"/>
                    </a:cubicBezTo>
                    <a:cubicBezTo>
                      <a:pt x="100425" y="95248"/>
                      <a:pt x="99574" y="95248"/>
                      <a:pt x="99574" y="95404"/>
                    </a:cubicBezTo>
                    <a:cubicBezTo>
                      <a:pt x="99574" y="95561"/>
                      <a:pt x="99574" y="95561"/>
                      <a:pt x="99574" y="95718"/>
                    </a:cubicBezTo>
                    <a:cubicBezTo>
                      <a:pt x="99574" y="95874"/>
                      <a:pt x="99148" y="96031"/>
                      <a:pt x="97872" y="96031"/>
                    </a:cubicBezTo>
                    <a:cubicBezTo>
                      <a:pt x="96595" y="96187"/>
                      <a:pt x="97446" y="96501"/>
                      <a:pt x="97446" y="96501"/>
                    </a:cubicBezTo>
                    <a:cubicBezTo>
                      <a:pt x="97446" y="96501"/>
                      <a:pt x="97446" y="97127"/>
                      <a:pt x="97446" y="97127"/>
                    </a:cubicBezTo>
                    <a:cubicBezTo>
                      <a:pt x="97021" y="97284"/>
                      <a:pt x="96170" y="97597"/>
                      <a:pt x="95319" y="97597"/>
                    </a:cubicBezTo>
                    <a:cubicBezTo>
                      <a:pt x="94893" y="97754"/>
                      <a:pt x="94893" y="98067"/>
                      <a:pt x="94893" y="98067"/>
                    </a:cubicBezTo>
                    <a:cubicBezTo>
                      <a:pt x="94893" y="98224"/>
                      <a:pt x="95319" y="98537"/>
                      <a:pt x="95319" y="98851"/>
                    </a:cubicBezTo>
                    <a:cubicBezTo>
                      <a:pt x="95319" y="99007"/>
                      <a:pt x="95319" y="99007"/>
                      <a:pt x="95744" y="99321"/>
                    </a:cubicBezTo>
                    <a:cubicBezTo>
                      <a:pt x="95744" y="99477"/>
                      <a:pt x="96595" y="99477"/>
                      <a:pt x="97021" y="99477"/>
                    </a:cubicBezTo>
                    <a:cubicBezTo>
                      <a:pt x="97021" y="99634"/>
                      <a:pt x="97872" y="99947"/>
                      <a:pt x="97446" y="100104"/>
                    </a:cubicBezTo>
                    <a:cubicBezTo>
                      <a:pt x="97021" y="100261"/>
                      <a:pt x="96595" y="100417"/>
                      <a:pt x="96170" y="100417"/>
                    </a:cubicBezTo>
                    <a:cubicBezTo>
                      <a:pt x="96170" y="100574"/>
                      <a:pt x="95319" y="101044"/>
                      <a:pt x="95319" y="101044"/>
                    </a:cubicBezTo>
                    <a:cubicBezTo>
                      <a:pt x="95319" y="101044"/>
                      <a:pt x="95744" y="101357"/>
                      <a:pt x="95319" y="101671"/>
                    </a:cubicBezTo>
                    <a:cubicBezTo>
                      <a:pt x="95319" y="101984"/>
                      <a:pt x="94468" y="101827"/>
                      <a:pt x="94042" y="101984"/>
                    </a:cubicBezTo>
                    <a:cubicBezTo>
                      <a:pt x="94042" y="101984"/>
                      <a:pt x="92765" y="102454"/>
                      <a:pt x="92765" y="102454"/>
                    </a:cubicBezTo>
                    <a:cubicBezTo>
                      <a:pt x="92340" y="102454"/>
                      <a:pt x="91914" y="103080"/>
                      <a:pt x="91914" y="103394"/>
                    </a:cubicBezTo>
                    <a:cubicBezTo>
                      <a:pt x="91914" y="103550"/>
                      <a:pt x="91914" y="103864"/>
                      <a:pt x="91914" y="104020"/>
                    </a:cubicBezTo>
                    <a:cubicBezTo>
                      <a:pt x="91914" y="104177"/>
                      <a:pt x="91914" y="104020"/>
                      <a:pt x="91063" y="104490"/>
                    </a:cubicBezTo>
                    <a:cubicBezTo>
                      <a:pt x="89787" y="104960"/>
                      <a:pt x="90212" y="104647"/>
                      <a:pt x="88936" y="104490"/>
                    </a:cubicBezTo>
                    <a:cubicBezTo>
                      <a:pt x="87234" y="104490"/>
                      <a:pt x="88936" y="104334"/>
                      <a:pt x="89361" y="104020"/>
                    </a:cubicBezTo>
                    <a:cubicBezTo>
                      <a:pt x="89787" y="103707"/>
                      <a:pt x="90212" y="103394"/>
                      <a:pt x="90212" y="103394"/>
                    </a:cubicBezTo>
                    <a:cubicBezTo>
                      <a:pt x="89787" y="102767"/>
                      <a:pt x="89787" y="102767"/>
                      <a:pt x="89787" y="102767"/>
                    </a:cubicBezTo>
                    <a:cubicBezTo>
                      <a:pt x="88936" y="102297"/>
                      <a:pt x="88936" y="102297"/>
                      <a:pt x="88936" y="102297"/>
                    </a:cubicBezTo>
                    <a:lnTo>
                      <a:pt x="87659" y="101671"/>
                    </a:lnTo>
                    <a:close/>
                  </a:path>
                </a:pathLst>
              </a:custGeom>
              <a:grpFill/>
              <a:ln w="3175" cap="flat" cmpd="sng">
                <a:solidFill>
                  <a:srgbClr val="FFFFFF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45713" tIns="22850" rIns="45713" bIns="22850" anchor="t" anchorCtr="0">
                <a:noAutofit/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7F7F7F"/>
                  </a:solidFill>
                  <a:effectLst/>
                  <a:uLnTx/>
                  <a:uFillTx/>
                  <a:latin typeface="Calibri" panose="020F0502020204030204" pitchFamily="34" charset="0"/>
                  <a:ea typeface="Source Sans Pro"/>
                  <a:cs typeface="Calibri" panose="020F0502020204030204" pitchFamily="34" charset="0"/>
                  <a:sym typeface="Source Sans Pro"/>
                </a:endParaRPr>
              </a:p>
            </p:txBody>
          </p:sp>
          <p:sp>
            <p:nvSpPr>
              <p:cNvPr id="191" name="Shape 2051">
                <a:extLst>
                  <a:ext uri="{FF2B5EF4-FFF2-40B4-BE49-F238E27FC236}">
                    <a16:creationId xmlns:a16="http://schemas.microsoft.com/office/drawing/2014/main" id="{507F64A2-2A32-6047-A7C7-D018FF6021CA}"/>
                  </a:ext>
                </a:extLst>
              </p:cNvPr>
              <p:cNvSpPr/>
              <p:nvPr/>
            </p:nvSpPr>
            <p:spPr>
              <a:xfrm>
                <a:off x="4686242" y="235947"/>
                <a:ext cx="1226963" cy="1680165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82527" y="9000"/>
                    </a:moveTo>
                    <a:cubicBezTo>
                      <a:pt x="82081" y="9000"/>
                      <a:pt x="81412" y="9157"/>
                      <a:pt x="81412" y="8842"/>
                    </a:cubicBezTo>
                    <a:cubicBezTo>
                      <a:pt x="81412" y="8684"/>
                      <a:pt x="80743" y="8210"/>
                      <a:pt x="80743" y="8210"/>
                    </a:cubicBezTo>
                    <a:cubicBezTo>
                      <a:pt x="80743" y="8052"/>
                      <a:pt x="80297" y="7736"/>
                      <a:pt x="80966" y="7578"/>
                    </a:cubicBezTo>
                    <a:cubicBezTo>
                      <a:pt x="81412" y="7263"/>
                      <a:pt x="82973" y="6789"/>
                      <a:pt x="83197" y="6789"/>
                    </a:cubicBezTo>
                    <a:cubicBezTo>
                      <a:pt x="83197" y="6789"/>
                      <a:pt x="83866" y="6000"/>
                      <a:pt x="84089" y="5842"/>
                    </a:cubicBezTo>
                    <a:cubicBezTo>
                      <a:pt x="84312" y="5842"/>
                      <a:pt x="85650" y="5842"/>
                      <a:pt x="85650" y="5842"/>
                    </a:cubicBezTo>
                    <a:cubicBezTo>
                      <a:pt x="85650" y="5842"/>
                      <a:pt x="85873" y="6000"/>
                      <a:pt x="86319" y="6000"/>
                    </a:cubicBezTo>
                    <a:cubicBezTo>
                      <a:pt x="86765" y="6157"/>
                      <a:pt x="87657" y="5684"/>
                      <a:pt x="87211" y="6157"/>
                    </a:cubicBezTo>
                    <a:cubicBezTo>
                      <a:pt x="86542" y="6473"/>
                      <a:pt x="86319" y="6631"/>
                      <a:pt x="86096" y="6631"/>
                    </a:cubicBezTo>
                    <a:cubicBezTo>
                      <a:pt x="85873" y="6789"/>
                      <a:pt x="84758" y="7421"/>
                      <a:pt x="84758" y="7736"/>
                    </a:cubicBezTo>
                    <a:cubicBezTo>
                      <a:pt x="84535" y="8052"/>
                      <a:pt x="84758" y="8052"/>
                      <a:pt x="84535" y="8210"/>
                    </a:cubicBezTo>
                    <a:cubicBezTo>
                      <a:pt x="84089" y="8368"/>
                      <a:pt x="82750" y="8842"/>
                      <a:pt x="82527" y="9000"/>
                    </a:cubicBezTo>
                    <a:close/>
                    <a:moveTo>
                      <a:pt x="85427" y="9631"/>
                    </a:moveTo>
                    <a:cubicBezTo>
                      <a:pt x="85427" y="9631"/>
                      <a:pt x="85427" y="9631"/>
                      <a:pt x="85427" y="9631"/>
                    </a:cubicBezTo>
                    <a:cubicBezTo>
                      <a:pt x="85427" y="9631"/>
                      <a:pt x="86096" y="9789"/>
                      <a:pt x="86096" y="9631"/>
                    </a:cubicBezTo>
                    <a:cubicBezTo>
                      <a:pt x="86096" y="9631"/>
                      <a:pt x="86319" y="9315"/>
                      <a:pt x="86319" y="8842"/>
                    </a:cubicBezTo>
                    <a:cubicBezTo>
                      <a:pt x="86542" y="8368"/>
                      <a:pt x="86988" y="8368"/>
                      <a:pt x="87211" y="8210"/>
                    </a:cubicBezTo>
                    <a:cubicBezTo>
                      <a:pt x="87434" y="8052"/>
                      <a:pt x="87211" y="8052"/>
                      <a:pt x="87434" y="7736"/>
                    </a:cubicBezTo>
                    <a:cubicBezTo>
                      <a:pt x="87434" y="7421"/>
                      <a:pt x="87211" y="7421"/>
                      <a:pt x="86765" y="7263"/>
                    </a:cubicBezTo>
                    <a:cubicBezTo>
                      <a:pt x="86096" y="7263"/>
                      <a:pt x="86096" y="7578"/>
                      <a:pt x="85650" y="7578"/>
                    </a:cubicBezTo>
                    <a:cubicBezTo>
                      <a:pt x="85427" y="7736"/>
                      <a:pt x="85427" y="8052"/>
                      <a:pt x="85650" y="8210"/>
                    </a:cubicBezTo>
                    <a:cubicBezTo>
                      <a:pt x="85650" y="8368"/>
                      <a:pt x="85204" y="8526"/>
                      <a:pt x="84758" y="8684"/>
                    </a:cubicBezTo>
                    <a:cubicBezTo>
                      <a:pt x="84312" y="9000"/>
                      <a:pt x="84312" y="9315"/>
                      <a:pt x="84312" y="9315"/>
                    </a:cubicBezTo>
                    <a:cubicBezTo>
                      <a:pt x="85427" y="9631"/>
                      <a:pt x="85427" y="9631"/>
                      <a:pt x="85427" y="9631"/>
                    </a:cubicBezTo>
                    <a:close/>
                    <a:moveTo>
                      <a:pt x="80966" y="19894"/>
                    </a:moveTo>
                    <a:cubicBezTo>
                      <a:pt x="80966" y="19894"/>
                      <a:pt x="80966" y="19894"/>
                      <a:pt x="80966" y="19894"/>
                    </a:cubicBezTo>
                    <a:cubicBezTo>
                      <a:pt x="81858" y="20052"/>
                      <a:pt x="81858" y="20052"/>
                      <a:pt x="81858" y="20052"/>
                    </a:cubicBezTo>
                    <a:cubicBezTo>
                      <a:pt x="83420" y="21315"/>
                      <a:pt x="83420" y="21315"/>
                      <a:pt x="83420" y="21315"/>
                    </a:cubicBezTo>
                    <a:cubicBezTo>
                      <a:pt x="84758" y="22421"/>
                      <a:pt x="84758" y="22421"/>
                      <a:pt x="84758" y="22421"/>
                    </a:cubicBezTo>
                    <a:cubicBezTo>
                      <a:pt x="84758" y="22421"/>
                      <a:pt x="86765" y="23526"/>
                      <a:pt x="87211" y="23684"/>
                    </a:cubicBezTo>
                    <a:cubicBezTo>
                      <a:pt x="87657" y="23842"/>
                      <a:pt x="90111" y="24157"/>
                      <a:pt x="90334" y="24315"/>
                    </a:cubicBezTo>
                    <a:cubicBezTo>
                      <a:pt x="91003" y="23684"/>
                      <a:pt x="91003" y="23684"/>
                      <a:pt x="91003" y="23684"/>
                    </a:cubicBezTo>
                    <a:cubicBezTo>
                      <a:pt x="91895" y="23210"/>
                      <a:pt x="91895" y="23210"/>
                      <a:pt x="91895" y="23210"/>
                    </a:cubicBezTo>
                    <a:cubicBezTo>
                      <a:pt x="91672" y="22894"/>
                      <a:pt x="91672" y="22894"/>
                      <a:pt x="91672" y="22894"/>
                    </a:cubicBezTo>
                    <a:cubicBezTo>
                      <a:pt x="92788" y="22421"/>
                      <a:pt x="92788" y="22421"/>
                      <a:pt x="92788" y="22421"/>
                    </a:cubicBezTo>
                    <a:cubicBezTo>
                      <a:pt x="93680" y="22894"/>
                      <a:pt x="93680" y="22894"/>
                      <a:pt x="93680" y="22894"/>
                    </a:cubicBezTo>
                    <a:cubicBezTo>
                      <a:pt x="95910" y="23210"/>
                      <a:pt x="95910" y="23210"/>
                      <a:pt x="95910" y="23210"/>
                    </a:cubicBezTo>
                    <a:cubicBezTo>
                      <a:pt x="96802" y="23684"/>
                      <a:pt x="96802" y="23684"/>
                      <a:pt x="96802" y="23684"/>
                    </a:cubicBezTo>
                    <a:cubicBezTo>
                      <a:pt x="96802" y="23684"/>
                      <a:pt x="96802" y="23684"/>
                      <a:pt x="97026" y="23684"/>
                    </a:cubicBezTo>
                    <a:cubicBezTo>
                      <a:pt x="97026" y="23684"/>
                      <a:pt x="97026" y="23684"/>
                      <a:pt x="97026" y="23684"/>
                    </a:cubicBezTo>
                    <a:cubicBezTo>
                      <a:pt x="97026" y="23684"/>
                      <a:pt x="97026" y="23684"/>
                      <a:pt x="97026" y="23684"/>
                    </a:cubicBezTo>
                    <a:cubicBezTo>
                      <a:pt x="97249" y="23526"/>
                      <a:pt x="97249" y="23526"/>
                      <a:pt x="97249" y="23526"/>
                    </a:cubicBezTo>
                    <a:cubicBezTo>
                      <a:pt x="97249" y="23526"/>
                      <a:pt x="97249" y="23526"/>
                      <a:pt x="97249" y="23526"/>
                    </a:cubicBezTo>
                    <a:cubicBezTo>
                      <a:pt x="97249" y="23526"/>
                      <a:pt x="97249" y="23526"/>
                      <a:pt x="97249" y="23526"/>
                    </a:cubicBezTo>
                    <a:cubicBezTo>
                      <a:pt x="97249" y="23526"/>
                      <a:pt x="97249" y="23526"/>
                      <a:pt x="97249" y="23526"/>
                    </a:cubicBezTo>
                    <a:cubicBezTo>
                      <a:pt x="97249" y="23526"/>
                      <a:pt x="97472" y="23526"/>
                      <a:pt x="97472" y="23526"/>
                    </a:cubicBezTo>
                    <a:cubicBezTo>
                      <a:pt x="97472" y="23526"/>
                      <a:pt x="97472" y="23526"/>
                      <a:pt x="97472" y="23526"/>
                    </a:cubicBezTo>
                    <a:cubicBezTo>
                      <a:pt x="97472" y="23526"/>
                      <a:pt x="97472" y="23526"/>
                      <a:pt x="97472" y="23526"/>
                    </a:cubicBezTo>
                    <a:cubicBezTo>
                      <a:pt x="97472" y="23526"/>
                      <a:pt x="97472" y="23526"/>
                      <a:pt x="97472" y="23526"/>
                    </a:cubicBezTo>
                    <a:cubicBezTo>
                      <a:pt x="97472" y="23526"/>
                      <a:pt x="97472" y="23526"/>
                      <a:pt x="97472" y="23526"/>
                    </a:cubicBezTo>
                    <a:cubicBezTo>
                      <a:pt x="97695" y="23526"/>
                      <a:pt x="97695" y="23526"/>
                      <a:pt x="97695" y="23526"/>
                    </a:cubicBezTo>
                    <a:cubicBezTo>
                      <a:pt x="97695" y="23526"/>
                      <a:pt x="97695" y="23526"/>
                      <a:pt x="97695" y="23526"/>
                    </a:cubicBezTo>
                    <a:cubicBezTo>
                      <a:pt x="97695" y="23526"/>
                      <a:pt x="97695" y="23526"/>
                      <a:pt x="97695" y="23526"/>
                    </a:cubicBezTo>
                    <a:cubicBezTo>
                      <a:pt x="97695" y="23526"/>
                      <a:pt x="97695" y="23526"/>
                      <a:pt x="97695" y="23526"/>
                    </a:cubicBezTo>
                    <a:cubicBezTo>
                      <a:pt x="97695" y="23526"/>
                      <a:pt x="97695" y="23526"/>
                      <a:pt x="97695" y="23526"/>
                    </a:cubicBezTo>
                    <a:cubicBezTo>
                      <a:pt x="97695" y="23526"/>
                      <a:pt x="97695" y="23526"/>
                      <a:pt x="97695" y="23526"/>
                    </a:cubicBezTo>
                    <a:cubicBezTo>
                      <a:pt x="97695" y="23526"/>
                      <a:pt x="97695" y="23526"/>
                      <a:pt x="97695" y="23526"/>
                    </a:cubicBezTo>
                    <a:cubicBezTo>
                      <a:pt x="97695" y="23526"/>
                      <a:pt x="97695" y="23526"/>
                      <a:pt x="97695" y="23526"/>
                    </a:cubicBezTo>
                    <a:cubicBezTo>
                      <a:pt x="97695" y="23526"/>
                      <a:pt x="97695" y="23526"/>
                      <a:pt x="97695" y="23526"/>
                    </a:cubicBezTo>
                    <a:cubicBezTo>
                      <a:pt x="97695" y="23368"/>
                      <a:pt x="97695" y="23368"/>
                      <a:pt x="97695" y="23368"/>
                    </a:cubicBezTo>
                    <a:cubicBezTo>
                      <a:pt x="97695" y="23368"/>
                      <a:pt x="97695" y="23368"/>
                      <a:pt x="97695" y="23368"/>
                    </a:cubicBezTo>
                    <a:cubicBezTo>
                      <a:pt x="97695" y="23368"/>
                      <a:pt x="97695" y="23368"/>
                      <a:pt x="97695" y="23368"/>
                    </a:cubicBezTo>
                    <a:cubicBezTo>
                      <a:pt x="97695" y="23368"/>
                      <a:pt x="97695" y="23368"/>
                      <a:pt x="97695" y="23368"/>
                    </a:cubicBezTo>
                    <a:cubicBezTo>
                      <a:pt x="97695" y="23368"/>
                      <a:pt x="97695" y="23368"/>
                      <a:pt x="97695" y="23368"/>
                    </a:cubicBezTo>
                    <a:cubicBezTo>
                      <a:pt x="97695" y="23368"/>
                      <a:pt x="97695" y="23368"/>
                      <a:pt x="97695" y="23368"/>
                    </a:cubicBezTo>
                    <a:cubicBezTo>
                      <a:pt x="97695" y="23368"/>
                      <a:pt x="97695" y="23368"/>
                      <a:pt x="97695" y="23368"/>
                    </a:cubicBezTo>
                    <a:cubicBezTo>
                      <a:pt x="97695" y="23368"/>
                      <a:pt x="97695" y="23368"/>
                      <a:pt x="97695" y="23368"/>
                    </a:cubicBezTo>
                    <a:cubicBezTo>
                      <a:pt x="97695" y="23368"/>
                      <a:pt x="97695" y="23368"/>
                      <a:pt x="97695" y="23368"/>
                    </a:cubicBezTo>
                    <a:cubicBezTo>
                      <a:pt x="97695" y="23368"/>
                      <a:pt x="97695" y="23368"/>
                      <a:pt x="97695" y="23368"/>
                    </a:cubicBezTo>
                    <a:cubicBezTo>
                      <a:pt x="97695" y="23368"/>
                      <a:pt x="97695" y="23368"/>
                      <a:pt x="97695" y="23368"/>
                    </a:cubicBezTo>
                    <a:cubicBezTo>
                      <a:pt x="97695" y="23368"/>
                      <a:pt x="97695" y="23368"/>
                      <a:pt x="97695" y="23368"/>
                    </a:cubicBezTo>
                    <a:cubicBezTo>
                      <a:pt x="97695" y="23368"/>
                      <a:pt x="97695" y="23368"/>
                      <a:pt x="97695" y="23368"/>
                    </a:cubicBezTo>
                    <a:cubicBezTo>
                      <a:pt x="97695" y="23368"/>
                      <a:pt x="97695" y="23368"/>
                      <a:pt x="97695" y="23368"/>
                    </a:cubicBezTo>
                    <a:cubicBezTo>
                      <a:pt x="97695" y="23368"/>
                      <a:pt x="97695" y="23368"/>
                      <a:pt x="97695" y="23368"/>
                    </a:cubicBezTo>
                    <a:cubicBezTo>
                      <a:pt x="97695" y="23210"/>
                      <a:pt x="97695" y="23210"/>
                      <a:pt x="97695" y="23210"/>
                    </a:cubicBezTo>
                    <a:cubicBezTo>
                      <a:pt x="97695" y="23052"/>
                      <a:pt x="97695" y="22105"/>
                      <a:pt x="97695" y="22105"/>
                    </a:cubicBezTo>
                    <a:cubicBezTo>
                      <a:pt x="97695" y="22105"/>
                      <a:pt x="97026" y="21789"/>
                      <a:pt x="97695" y="21473"/>
                    </a:cubicBezTo>
                    <a:cubicBezTo>
                      <a:pt x="98364" y="21000"/>
                      <a:pt x="99256" y="20526"/>
                      <a:pt x="99256" y="20526"/>
                    </a:cubicBezTo>
                    <a:cubicBezTo>
                      <a:pt x="99256" y="20526"/>
                      <a:pt x="99702" y="20368"/>
                      <a:pt x="99702" y="19894"/>
                    </a:cubicBezTo>
                    <a:cubicBezTo>
                      <a:pt x="99702" y="19421"/>
                      <a:pt x="99256" y="18157"/>
                      <a:pt x="99256" y="18157"/>
                    </a:cubicBezTo>
                    <a:cubicBezTo>
                      <a:pt x="99256" y="18157"/>
                      <a:pt x="98810" y="17368"/>
                      <a:pt x="98810" y="17052"/>
                    </a:cubicBezTo>
                    <a:cubicBezTo>
                      <a:pt x="99256" y="15157"/>
                      <a:pt x="98141" y="13894"/>
                      <a:pt x="98810" y="13578"/>
                    </a:cubicBezTo>
                    <a:cubicBezTo>
                      <a:pt x="98810" y="13578"/>
                      <a:pt x="98810" y="13578"/>
                      <a:pt x="98810" y="13578"/>
                    </a:cubicBezTo>
                    <a:cubicBezTo>
                      <a:pt x="98810" y="13578"/>
                      <a:pt x="98810" y="13578"/>
                      <a:pt x="98810" y="13578"/>
                    </a:cubicBezTo>
                    <a:cubicBezTo>
                      <a:pt x="99256" y="13421"/>
                      <a:pt x="99256" y="13421"/>
                      <a:pt x="99256" y="13421"/>
                    </a:cubicBezTo>
                    <a:cubicBezTo>
                      <a:pt x="99925" y="13105"/>
                      <a:pt x="99925" y="13105"/>
                      <a:pt x="99925" y="13105"/>
                    </a:cubicBezTo>
                    <a:cubicBezTo>
                      <a:pt x="99925" y="13105"/>
                      <a:pt x="99925" y="12947"/>
                      <a:pt x="99925" y="12947"/>
                    </a:cubicBezTo>
                    <a:cubicBezTo>
                      <a:pt x="99925" y="12157"/>
                      <a:pt x="98587" y="11368"/>
                      <a:pt x="100148" y="11210"/>
                    </a:cubicBezTo>
                    <a:cubicBezTo>
                      <a:pt x="100817" y="10894"/>
                      <a:pt x="100817" y="10894"/>
                      <a:pt x="100817" y="10894"/>
                    </a:cubicBezTo>
                    <a:cubicBezTo>
                      <a:pt x="102825" y="10894"/>
                      <a:pt x="102825" y="10894"/>
                      <a:pt x="102825" y="10894"/>
                    </a:cubicBezTo>
                    <a:cubicBezTo>
                      <a:pt x="103271" y="9947"/>
                      <a:pt x="103271" y="9947"/>
                      <a:pt x="103271" y="9947"/>
                    </a:cubicBezTo>
                    <a:cubicBezTo>
                      <a:pt x="104163" y="9315"/>
                      <a:pt x="104163" y="9315"/>
                      <a:pt x="104163" y="9315"/>
                    </a:cubicBezTo>
                    <a:cubicBezTo>
                      <a:pt x="104832" y="9315"/>
                      <a:pt x="105724" y="9157"/>
                      <a:pt x="106171" y="9315"/>
                    </a:cubicBezTo>
                    <a:cubicBezTo>
                      <a:pt x="106617" y="9789"/>
                      <a:pt x="106617" y="10105"/>
                      <a:pt x="107509" y="10263"/>
                    </a:cubicBezTo>
                    <a:cubicBezTo>
                      <a:pt x="110185" y="10894"/>
                      <a:pt x="110185" y="10894"/>
                      <a:pt x="110185" y="10894"/>
                    </a:cubicBezTo>
                    <a:cubicBezTo>
                      <a:pt x="111524" y="11052"/>
                      <a:pt x="111524" y="11052"/>
                      <a:pt x="111524" y="11052"/>
                    </a:cubicBezTo>
                    <a:cubicBezTo>
                      <a:pt x="111524" y="11052"/>
                      <a:pt x="111524" y="11052"/>
                      <a:pt x="111524" y="11052"/>
                    </a:cubicBezTo>
                    <a:cubicBezTo>
                      <a:pt x="111747" y="11052"/>
                      <a:pt x="111747" y="11052"/>
                      <a:pt x="111747" y="11052"/>
                    </a:cubicBezTo>
                    <a:cubicBezTo>
                      <a:pt x="111747" y="11052"/>
                      <a:pt x="111747" y="11052"/>
                      <a:pt x="111747" y="11052"/>
                    </a:cubicBezTo>
                    <a:cubicBezTo>
                      <a:pt x="112193" y="11368"/>
                      <a:pt x="112193" y="11368"/>
                      <a:pt x="112193" y="11368"/>
                    </a:cubicBezTo>
                    <a:cubicBezTo>
                      <a:pt x="112193" y="11368"/>
                      <a:pt x="112193" y="11368"/>
                      <a:pt x="112193" y="11368"/>
                    </a:cubicBezTo>
                    <a:cubicBezTo>
                      <a:pt x="112193" y="11368"/>
                      <a:pt x="112193" y="11368"/>
                      <a:pt x="112193" y="11368"/>
                    </a:cubicBezTo>
                    <a:cubicBezTo>
                      <a:pt x="112193" y="11368"/>
                      <a:pt x="112193" y="11368"/>
                      <a:pt x="112193" y="11368"/>
                    </a:cubicBezTo>
                    <a:cubicBezTo>
                      <a:pt x="112193" y="11684"/>
                      <a:pt x="112193" y="12000"/>
                      <a:pt x="112416" y="12157"/>
                    </a:cubicBezTo>
                    <a:cubicBezTo>
                      <a:pt x="112416" y="12473"/>
                      <a:pt x="112639" y="12947"/>
                      <a:pt x="112639" y="12947"/>
                    </a:cubicBezTo>
                    <a:cubicBezTo>
                      <a:pt x="112639" y="12947"/>
                      <a:pt x="112416" y="13421"/>
                      <a:pt x="112416" y="13736"/>
                    </a:cubicBezTo>
                    <a:cubicBezTo>
                      <a:pt x="112193" y="13894"/>
                      <a:pt x="112193" y="14368"/>
                      <a:pt x="112193" y="14526"/>
                    </a:cubicBezTo>
                    <a:cubicBezTo>
                      <a:pt x="112193" y="14684"/>
                      <a:pt x="112193" y="14842"/>
                      <a:pt x="112193" y="15000"/>
                    </a:cubicBezTo>
                    <a:cubicBezTo>
                      <a:pt x="112193" y="15315"/>
                      <a:pt x="112416" y="15789"/>
                      <a:pt x="112639" y="15947"/>
                    </a:cubicBezTo>
                    <a:cubicBezTo>
                      <a:pt x="112639" y="16105"/>
                      <a:pt x="113754" y="16578"/>
                      <a:pt x="113754" y="16578"/>
                    </a:cubicBezTo>
                    <a:cubicBezTo>
                      <a:pt x="113754" y="16578"/>
                      <a:pt x="113754" y="16578"/>
                      <a:pt x="113531" y="16736"/>
                    </a:cubicBezTo>
                    <a:cubicBezTo>
                      <a:pt x="113531" y="16736"/>
                      <a:pt x="113531" y="16894"/>
                      <a:pt x="113754" y="16894"/>
                    </a:cubicBezTo>
                    <a:cubicBezTo>
                      <a:pt x="114200" y="16894"/>
                      <a:pt x="114869" y="16736"/>
                      <a:pt x="114869" y="16736"/>
                    </a:cubicBezTo>
                    <a:cubicBezTo>
                      <a:pt x="114869" y="16736"/>
                      <a:pt x="114869" y="15315"/>
                      <a:pt x="114646" y="14842"/>
                    </a:cubicBezTo>
                    <a:cubicBezTo>
                      <a:pt x="114423" y="14210"/>
                      <a:pt x="115539" y="13578"/>
                      <a:pt x="115539" y="13578"/>
                    </a:cubicBezTo>
                    <a:cubicBezTo>
                      <a:pt x="117100" y="12473"/>
                      <a:pt x="117100" y="12473"/>
                      <a:pt x="117100" y="12473"/>
                    </a:cubicBezTo>
                    <a:cubicBezTo>
                      <a:pt x="116877" y="11210"/>
                      <a:pt x="116877" y="11210"/>
                      <a:pt x="116877" y="11210"/>
                    </a:cubicBezTo>
                    <a:cubicBezTo>
                      <a:pt x="118661" y="11368"/>
                      <a:pt x="118661" y="11368"/>
                      <a:pt x="118661" y="11368"/>
                    </a:cubicBezTo>
                    <a:cubicBezTo>
                      <a:pt x="118661" y="11368"/>
                      <a:pt x="120000" y="10894"/>
                      <a:pt x="119553" y="10263"/>
                    </a:cubicBezTo>
                    <a:cubicBezTo>
                      <a:pt x="119107" y="9473"/>
                      <a:pt x="118661" y="8210"/>
                      <a:pt x="118215" y="8526"/>
                    </a:cubicBezTo>
                    <a:cubicBezTo>
                      <a:pt x="117546" y="8842"/>
                      <a:pt x="116431" y="9789"/>
                      <a:pt x="116431" y="9789"/>
                    </a:cubicBezTo>
                    <a:cubicBezTo>
                      <a:pt x="116208" y="8210"/>
                      <a:pt x="116208" y="8210"/>
                      <a:pt x="116208" y="8210"/>
                    </a:cubicBezTo>
                    <a:cubicBezTo>
                      <a:pt x="114423" y="8684"/>
                      <a:pt x="114423" y="8684"/>
                      <a:pt x="114423" y="8684"/>
                    </a:cubicBezTo>
                    <a:cubicBezTo>
                      <a:pt x="112639" y="8368"/>
                      <a:pt x="112639" y="8368"/>
                      <a:pt x="112639" y="8368"/>
                    </a:cubicBezTo>
                    <a:cubicBezTo>
                      <a:pt x="112639" y="8368"/>
                      <a:pt x="111970" y="7736"/>
                      <a:pt x="111301" y="7894"/>
                    </a:cubicBezTo>
                    <a:cubicBezTo>
                      <a:pt x="110631" y="7894"/>
                      <a:pt x="109516" y="7894"/>
                      <a:pt x="109516" y="7894"/>
                    </a:cubicBezTo>
                    <a:cubicBezTo>
                      <a:pt x="109516" y="7894"/>
                      <a:pt x="108624" y="7421"/>
                      <a:pt x="109070" y="7263"/>
                    </a:cubicBezTo>
                    <a:cubicBezTo>
                      <a:pt x="109739" y="7263"/>
                      <a:pt x="111078" y="7421"/>
                      <a:pt x="111747" y="7263"/>
                    </a:cubicBezTo>
                    <a:cubicBezTo>
                      <a:pt x="112193" y="7263"/>
                      <a:pt x="115762" y="6631"/>
                      <a:pt x="115762" y="6631"/>
                    </a:cubicBezTo>
                    <a:cubicBezTo>
                      <a:pt x="115985" y="5526"/>
                      <a:pt x="115985" y="5526"/>
                      <a:pt x="115985" y="5526"/>
                    </a:cubicBezTo>
                    <a:cubicBezTo>
                      <a:pt x="117546" y="4578"/>
                      <a:pt x="117546" y="4578"/>
                      <a:pt x="117546" y="4578"/>
                    </a:cubicBezTo>
                    <a:cubicBezTo>
                      <a:pt x="114869" y="3157"/>
                      <a:pt x="114869" y="3157"/>
                      <a:pt x="114869" y="3157"/>
                    </a:cubicBezTo>
                    <a:cubicBezTo>
                      <a:pt x="113754" y="1894"/>
                      <a:pt x="113754" y="1894"/>
                      <a:pt x="113754" y="1894"/>
                    </a:cubicBezTo>
                    <a:cubicBezTo>
                      <a:pt x="113754" y="1894"/>
                      <a:pt x="113531" y="1421"/>
                      <a:pt x="113085" y="1421"/>
                    </a:cubicBezTo>
                    <a:cubicBezTo>
                      <a:pt x="112416" y="1421"/>
                      <a:pt x="110631" y="2052"/>
                      <a:pt x="110631" y="2052"/>
                    </a:cubicBezTo>
                    <a:cubicBezTo>
                      <a:pt x="109293" y="1421"/>
                      <a:pt x="109293" y="1421"/>
                      <a:pt x="109293" y="1421"/>
                    </a:cubicBezTo>
                    <a:cubicBezTo>
                      <a:pt x="107286" y="1578"/>
                      <a:pt x="107286" y="1578"/>
                      <a:pt x="107286" y="1578"/>
                    </a:cubicBezTo>
                    <a:cubicBezTo>
                      <a:pt x="104386" y="947"/>
                      <a:pt x="104386" y="947"/>
                      <a:pt x="104386" y="947"/>
                    </a:cubicBezTo>
                    <a:cubicBezTo>
                      <a:pt x="104386" y="1421"/>
                      <a:pt x="104386" y="1421"/>
                      <a:pt x="104386" y="1421"/>
                    </a:cubicBezTo>
                    <a:cubicBezTo>
                      <a:pt x="104386" y="1421"/>
                      <a:pt x="103494" y="1263"/>
                      <a:pt x="103271" y="947"/>
                    </a:cubicBezTo>
                    <a:cubicBezTo>
                      <a:pt x="103271" y="631"/>
                      <a:pt x="103271" y="315"/>
                      <a:pt x="103271" y="315"/>
                    </a:cubicBezTo>
                    <a:cubicBezTo>
                      <a:pt x="102156" y="473"/>
                      <a:pt x="102156" y="473"/>
                      <a:pt x="102156" y="473"/>
                    </a:cubicBezTo>
                    <a:cubicBezTo>
                      <a:pt x="101710" y="473"/>
                      <a:pt x="101710" y="473"/>
                      <a:pt x="101710" y="473"/>
                    </a:cubicBezTo>
                    <a:cubicBezTo>
                      <a:pt x="100371" y="0"/>
                      <a:pt x="100371" y="0"/>
                      <a:pt x="100371" y="0"/>
                    </a:cubicBezTo>
                    <a:cubicBezTo>
                      <a:pt x="99702" y="947"/>
                      <a:pt x="99702" y="947"/>
                      <a:pt x="99702" y="947"/>
                    </a:cubicBezTo>
                    <a:cubicBezTo>
                      <a:pt x="100594" y="2052"/>
                      <a:pt x="100594" y="2052"/>
                      <a:pt x="100594" y="2052"/>
                    </a:cubicBezTo>
                    <a:cubicBezTo>
                      <a:pt x="99702" y="3315"/>
                      <a:pt x="99702" y="3315"/>
                      <a:pt x="99702" y="3315"/>
                    </a:cubicBezTo>
                    <a:cubicBezTo>
                      <a:pt x="100371" y="4105"/>
                      <a:pt x="100371" y="4105"/>
                      <a:pt x="100371" y="4105"/>
                    </a:cubicBezTo>
                    <a:cubicBezTo>
                      <a:pt x="100371" y="5210"/>
                      <a:pt x="100371" y="5210"/>
                      <a:pt x="100371" y="5210"/>
                    </a:cubicBezTo>
                    <a:cubicBezTo>
                      <a:pt x="99479" y="6473"/>
                      <a:pt x="99479" y="6473"/>
                      <a:pt x="99479" y="6473"/>
                    </a:cubicBezTo>
                    <a:cubicBezTo>
                      <a:pt x="98141" y="5684"/>
                      <a:pt x="98141" y="5684"/>
                      <a:pt x="98141" y="5684"/>
                    </a:cubicBezTo>
                    <a:cubicBezTo>
                      <a:pt x="98364" y="4578"/>
                      <a:pt x="98364" y="4578"/>
                      <a:pt x="98364" y="4578"/>
                    </a:cubicBezTo>
                    <a:cubicBezTo>
                      <a:pt x="99033" y="3315"/>
                      <a:pt x="99033" y="3315"/>
                      <a:pt x="99033" y="3315"/>
                    </a:cubicBezTo>
                    <a:cubicBezTo>
                      <a:pt x="98141" y="2052"/>
                      <a:pt x="98141" y="2052"/>
                      <a:pt x="98141" y="2052"/>
                    </a:cubicBezTo>
                    <a:cubicBezTo>
                      <a:pt x="96356" y="3157"/>
                      <a:pt x="96356" y="3157"/>
                      <a:pt x="96356" y="3157"/>
                    </a:cubicBezTo>
                    <a:cubicBezTo>
                      <a:pt x="96356" y="4736"/>
                      <a:pt x="96356" y="4736"/>
                      <a:pt x="96356" y="4736"/>
                    </a:cubicBezTo>
                    <a:cubicBezTo>
                      <a:pt x="95464" y="5842"/>
                      <a:pt x="95464" y="5842"/>
                      <a:pt x="95464" y="5842"/>
                    </a:cubicBezTo>
                    <a:cubicBezTo>
                      <a:pt x="95464" y="7263"/>
                      <a:pt x="95464" y="7263"/>
                      <a:pt x="95464" y="7263"/>
                    </a:cubicBezTo>
                    <a:cubicBezTo>
                      <a:pt x="95018" y="8368"/>
                      <a:pt x="95018" y="8368"/>
                      <a:pt x="95018" y="8368"/>
                    </a:cubicBezTo>
                    <a:cubicBezTo>
                      <a:pt x="94795" y="9789"/>
                      <a:pt x="94795" y="9789"/>
                      <a:pt x="94795" y="9789"/>
                    </a:cubicBezTo>
                    <a:cubicBezTo>
                      <a:pt x="94795" y="9789"/>
                      <a:pt x="94795" y="10105"/>
                      <a:pt x="94349" y="10105"/>
                    </a:cubicBezTo>
                    <a:cubicBezTo>
                      <a:pt x="93903" y="10263"/>
                      <a:pt x="93011" y="9947"/>
                      <a:pt x="93011" y="9947"/>
                    </a:cubicBezTo>
                    <a:cubicBezTo>
                      <a:pt x="93011" y="7894"/>
                      <a:pt x="93011" y="7894"/>
                      <a:pt x="93011" y="7894"/>
                    </a:cubicBezTo>
                    <a:cubicBezTo>
                      <a:pt x="93457" y="6789"/>
                      <a:pt x="93457" y="6789"/>
                      <a:pt x="93457" y="6789"/>
                    </a:cubicBezTo>
                    <a:cubicBezTo>
                      <a:pt x="94126" y="5842"/>
                      <a:pt x="94126" y="5842"/>
                      <a:pt x="94126" y="5842"/>
                    </a:cubicBezTo>
                    <a:cubicBezTo>
                      <a:pt x="95018" y="4578"/>
                      <a:pt x="95018" y="4578"/>
                      <a:pt x="95018" y="4578"/>
                    </a:cubicBezTo>
                    <a:cubicBezTo>
                      <a:pt x="95018" y="4578"/>
                      <a:pt x="95018" y="3789"/>
                      <a:pt x="94795" y="3631"/>
                    </a:cubicBezTo>
                    <a:cubicBezTo>
                      <a:pt x="94795" y="3631"/>
                      <a:pt x="94349" y="3473"/>
                      <a:pt x="94572" y="3473"/>
                    </a:cubicBezTo>
                    <a:cubicBezTo>
                      <a:pt x="94572" y="3315"/>
                      <a:pt x="95464" y="2684"/>
                      <a:pt x="95464" y="2684"/>
                    </a:cubicBezTo>
                    <a:cubicBezTo>
                      <a:pt x="95464" y="2684"/>
                      <a:pt x="95464" y="2210"/>
                      <a:pt x="94795" y="1894"/>
                    </a:cubicBezTo>
                    <a:cubicBezTo>
                      <a:pt x="94349" y="1736"/>
                      <a:pt x="93903" y="1421"/>
                      <a:pt x="93457" y="1578"/>
                    </a:cubicBezTo>
                    <a:cubicBezTo>
                      <a:pt x="93234" y="1736"/>
                      <a:pt x="92118" y="2052"/>
                      <a:pt x="92118" y="2210"/>
                    </a:cubicBezTo>
                    <a:cubicBezTo>
                      <a:pt x="91895" y="2368"/>
                      <a:pt x="92118" y="2684"/>
                      <a:pt x="92342" y="2842"/>
                    </a:cubicBezTo>
                    <a:cubicBezTo>
                      <a:pt x="92565" y="2842"/>
                      <a:pt x="92788" y="3000"/>
                      <a:pt x="93011" y="3000"/>
                    </a:cubicBezTo>
                    <a:cubicBezTo>
                      <a:pt x="93011" y="3157"/>
                      <a:pt x="93234" y="3631"/>
                      <a:pt x="93011" y="3789"/>
                    </a:cubicBezTo>
                    <a:cubicBezTo>
                      <a:pt x="92788" y="3947"/>
                      <a:pt x="93011" y="4421"/>
                      <a:pt x="92342" y="4263"/>
                    </a:cubicBezTo>
                    <a:cubicBezTo>
                      <a:pt x="91895" y="4105"/>
                      <a:pt x="90557" y="3473"/>
                      <a:pt x="90557" y="3473"/>
                    </a:cubicBezTo>
                    <a:cubicBezTo>
                      <a:pt x="90334" y="3473"/>
                      <a:pt x="90557" y="2842"/>
                      <a:pt x="90111" y="3473"/>
                    </a:cubicBezTo>
                    <a:cubicBezTo>
                      <a:pt x="89665" y="3947"/>
                      <a:pt x="89442" y="4105"/>
                      <a:pt x="89665" y="4421"/>
                    </a:cubicBezTo>
                    <a:cubicBezTo>
                      <a:pt x="89888" y="4736"/>
                      <a:pt x="90111" y="4736"/>
                      <a:pt x="90111" y="4894"/>
                    </a:cubicBezTo>
                    <a:cubicBezTo>
                      <a:pt x="90111" y="5052"/>
                      <a:pt x="89219" y="5052"/>
                      <a:pt x="89219" y="5210"/>
                    </a:cubicBezTo>
                    <a:cubicBezTo>
                      <a:pt x="89219" y="5368"/>
                      <a:pt x="88996" y="5526"/>
                      <a:pt x="89442" y="5842"/>
                    </a:cubicBezTo>
                    <a:cubicBezTo>
                      <a:pt x="89888" y="6000"/>
                      <a:pt x="90334" y="6157"/>
                      <a:pt x="90334" y="6157"/>
                    </a:cubicBezTo>
                    <a:cubicBezTo>
                      <a:pt x="90334" y="6157"/>
                      <a:pt x="90780" y="6631"/>
                      <a:pt x="90557" y="6631"/>
                    </a:cubicBezTo>
                    <a:cubicBezTo>
                      <a:pt x="90557" y="6789"/>
                      <a:pt x="89219" y="6631"/>
                      <a:pt x="89219" y="6789"/>
                    </a:cubicBezTo>
                    <a:cubicBezTo>
                      <a:pt x="89219" y="6947"/>
                      <a:pt x="89219" y="7263"/>
                      <a:pt x="89219" y="7421"/>
                    </a:cubicBezTo>
                    <a:cubicBezTo>
                      <a:pt x="89219" y="7578"/>
                      <a:pt x="89219" y="7894"/>
                      <a:pt x="89219" y="7894"/>
                    </a:cubicBezTo>
                    <a:cubicBezTo>
                      <a:pt x="89219" y="8052"/>
                      <a:pt x="88327" y="8052"/>
                      <a:pt x="88104" y="8210"/>
                    </a:cubicBezTo>
                    <a:cubicBezTo>
                      <a:pt x="87657" y="8368"/>
                      <a:pt x="87434" y="8842"/>
                      <a:pt x="87434" y="9157"/>
                    </a:cubicBezTo>
                    <a:cubicBezTo>
                      <a:pt x="87211" y="9473"/>
                      <a:pt x="87211" y="9789"/>
                      <a:pt x="87211" y="9947"/>
                    </a:cubicBezTo>
                    <a:cubicBezTo>
                      <a:pt x="87211" y="10105"/>
                      <a:pt x="86765" y="10421"/>
                      <a:pt x="86765" y="10421"/>
                    </a:cubicBezTo>
                    <a:cubicBezTo>
                      <a:pt x="86765" y="10421"/>
                      <a:pt x="86765" y="10578"/>
                      <a:pt x="86319" y="10421"/>
                    </a:cubicBezTo>
                    <a:cubicBezTo>
                      <a:pt x="85873" y="10421"/>
                      <a:pt x="84312" y="9789"/>
                      <a:pt x="84089" y="9789"/>
                    </a:cubicBezTo>
                    <a:cubicBezTo>
                      <a:pt x="83643" y="9789"/>
                      <a:pt x="83197" y="9947"/>
                      <a:pt x="83197" y="10263"/>
                    </a:cubicBezTo>
                    <a:cubicBezTo>
                      <a:pt x="83197" y="10421"/>
                      <a:pt x="83866" y="10894"/>
                      <a:pt x="84089" y="10894"/>
                    </a:cubicBezTo>
                    <a:cubicBezTo>
                      <a:pt x="84089" y="10894"/>
                      <a:pt x="85204" y="11052"/>
                      <a:pt x="85427" y="11210"/>
                    </a:cubicBezTo>
                    <a:cubicBezTo>
                      <a:pt x="85427" y="11368"/>
                      <a:pt x="85427" y="12473"/>
                      <a:pt x="85427" y="12473"/>
                    </a:cubicBezTo>
                    <a:cubicBezTo>
                      <a:pt x="85427" y="12473"/>
                      <a:pt x="86319" y="13736"/>
                      <a:pt x="84758" y="12631"/>
                    </a:cubicBezTo>
                    <a:cubicBezTo>
                      <a:pt x="82973" y="11526"/>
                      <a:pt x="82973" y="11368"/>
                      <a:pt x="82750" y="11210"/>
                    </a:cubicBezTo>
                    <a:cubicBezTo>
                      <a:pt x="82527" y="11210"/>
                      <a:pt x="80966" y="10894"/>
                      <a:pt x="80966" y="10894"/>
                    </a:cubicBezTo>
                    <a:cubicBezTo>
                      <a:pt x="80966" y="10894"/>
                      <a:pt x="80743" y="10421"/>
                      <a:pt x="80520" y="10894"/>
                    </a:cubicBezTo>
                    <a:cubicBezTo>
                      <a:pt x="80297" y="11210"/>
                      <a:pt x="80966" y="12000"/>
                      <a:pt x="80966" y="12000"/>
                    </a:cubicBezTo>
                    <a:cubicBezTo>
                      <a:pt x="80743" y="11842"/>
                      <a:pt x="80743" y="11842"/>
                      <a:pt x="80743" y="11842"/>
                    </a:cubicBezTo>
                    <a:cubicBezTo>
                      <a:pt x="80743" y="11842"/>
                      <a:pt x="80074" y="11526"/>
                      <a:pt x="79628" y="11368"/>
                    </a:cubicBezTo>
                    <a:cubicBezTo>
                      <a:pt x="79405" y="11052"/>
                      <a:pt x="78736" y="11368"/>
                      <a:pt x="78736" y="11368"/>
                    </a:cubicBezTo>
                    <a:cubicBezTo>
                      <a:pt x="78736" y="11368"/>
                      <a:pt x="78513" y="11526"/>
                      <a:pt x="78066" y="11842"/>
                    </a:cubicBezTo>
                    <a:cubicBezTo>
                      <a:pt x="77843" y="12000"/>
                      <a:pt x="76951" y="11368"/>
                      <a:pt x="77843" y="12157"/>
                    </a:cubicBezTo>
                    <a:cubicBezTo>
                      <a:pt x="78513" y="12789"/>
                      <a:pt x="79182" y="12947"/>
                      <a:pt x="79405" y="13105"/>
                    </a:cubicBezTo>
                    <a:cubicBezTo>
                      <a:pt x="79405" y="13105"/>
                      <a:pt x="80297" y="13263"/>
                      <a:pt x="80520" y="13421"/>
                    </a:cubicBezTo>
                    <a:cubicBezTo>
                      <a:pt x="80743" y="13578"/>
                      <a:pt x="80743" y="14052"/>
                      <a:pt x="80743" y="14210"/>
                    </a:cubicBezTo>
                    <a:cubicBezTo>
                      <a:pt x="80743" y="14210"/>
                      <a:pt x="81412" y="14842"/>
                      <a:pt x="80297" y="14368"/>
                    </a:cubicBezTo>
                    <a:cubicBezTo>
                      <a:pt x="79182" y="13736"/>
                      <a:pt x="79182" y="13578"/>
                      <a:pt x="78736" y="13578"/>
                    </a:cubicBezTo>
                    <a:cubicBezTo>
                      <a:pt x="78513" y="13578"/>
                      <a:pt x="78066" y="13894"/>
                      <a:pt x="78066" y="13894"/>
                    </a:cubicBezTo>
                    <a:cubicBezTo>
                      <a:pt x="78066" y="13894"/>
                      <a:pt x="76728" y="13736"/>
                      <a:pt x="76728" y="13263"/>
                    </a:cubicBezTo>
                    <a:cubicBezTo>
                      <a:pt x="76505" y="12789"/>
                      <a:pt x="76951" y="12000"/>
                      <a:pt x="76059" y="12157"/>
                    </a:cubicBezTo>
                    <a:cubicBezTo>
                      <a:pt x="74944" y="12157"/>
                      <a:pt x="74721" y="12473"/>
                      <a:pt x="74721" y="12631"/>
                    </a:cubicBezTo>
                    <a:cubicBezTo>
                      <a:pt x="74721" y="12789"/>
                      <a:pt x="74052" y="12947"/>
                      <a:pt x="74721" y="13421"/>
                    </a:cubicBezTo>
                    <a:cubicBezTo>
                      <a:pt x="75390" y="13894"/>
                      <a:pt x="75836" y="14210"/>
                      <a:pt x="76059" y="14210"/>
                    </a:cubicBezTo>
                    <a:cubicBezTo>
                      <a:pt x="76059" y="14210"/>
                      <a:pt x="77397" y="14210"/>
                      <a:pt x="76728" y="14368"/>
                    </a:cubicBezTo>
                    <a:cubicBezTo>
                      <a:pt x="76282" y="14684"/>
                      <a:pt x="75390" y="14684"/>
                      <a:pt x="75167" y="14684"/>
                    </a:cubicBezTo>
                    <a:cubicBezTo>
                      <a:pt x="74944" y="14684"/>
                      <a:pt x="75167" y="14526"/>
                      <a:pt x="74944" y="14684"/>
                    </a:cubicBezTo>
                    <a:cubicBezTo>
                      <a:pt x="74498" y="14842"/>
                      <a:pt x="73382" y="15631"/>
                      <a:pt x="73382" y="15631"/>
                    </a:cubicBezTo>
                    <a:cubicBezTo>
                      <a:pt x="73382" y="15631"/>
                      <a:pt x="73159" y="15315"/>
                      <a:pt x="73159" y="15157"/>
                    </a:cubicBezTo>
                    <a:cubicBezTo>
                      <a:pt x="73159" y="15000"/>
                      <a:pt x="74052" y="14684"/>
                      <a:pt x="74052" y="14368"/>
                    </a:cubicBezTo>
                    <a:cubicBezTo>
                      <a:pt x="74052" y="14052"/>
                      <a:pt x="73605" y="12947"/>
                      <a:pt x="73605" y="12947"/>
                    </a:cubicBezTo>
                    <a:cubicBezTo>
                      <a:pt x="73605" y="12947"/>
                      <a:pt x="72713" y="12631"/>
                      <a:pt x="72713" y="12631"/>
                    </a:cubicBezTo>
                    <a:cubicBezTo>
                      <a:pt x="72490" y="12473"/>
                      <a:pt x="71821" y="12157"/>
                      <a:pt x="71598" y="12315"/>
                    </a:cubicBezTo>
                    <a:cubicBezTo>
                      <a:pt x="71375" y="12473"/>
                      <a:pt x="70929" y="12947"/>
                      <a:pt x="71375" y="13263"/>
                    </a:cubicBezTo>
                    <a:cubicBezTo>
                      <a:pt x="71821" y="13736"/>
                      <a:pt x="72267" y="14052"/>
                      <a:pt x="72044" y="14052"/>
                    </a:cubicBezTo>
                    <a:cubicBezTo>
                      <a:pt x="71598" y="14210"/>
                      <a:pt x="71375" y="14368"/>
                      <a:pt x="71152" y="14210"/>
                    </a:cubicBezTo>
                    <a:cubicBezTo>
                      <a:pt x="70929" y="14210"/>
                      <a:pt x="70483" y="13894"/>
                      <a:pt x="69814" y="14052"/>
                    </a:cubicBezTo>
                    <a:cubicBezTo>
                      <a:pt x="69144" y="14210"/>
                      <a:pt x="68475" y="15157"/>
                      <a:pt x="68475" y="15157"/>
                    </a:cubicBezTo>
                    <a:cubicBezTo>
                      <a:pt x="68475" y="15157"/>
                      <a:pt x="69144" y="16105"/>
                      <a:pt x="69368" y="16263"/>
                    </a:cubicBezTo>
                    <a:cubicBezTo>
                      <a:pt x="69591" y="16263"/>
                      <a:pt x="69814" y="16578"/>
                      <a:pt x="69814" y="16894"/>
                    </a:cubicBezTo>
                    <a:cubicBezTo>
                      <a:pt x="69591" y="17210"/>
                      <a:pt x="69814" y="16736"/>
                      <a:pt x="69368" y="16894"/>
                    </a:cubicBezTo>
                    <a:cubicBezTo>
                      <a:pt x="68698" y="17052"/>
                      <a:pt x="68475" y="17210"/>
                      <a:pt x="68029" y="17210"/>
                    </a:cubicBezTo>
                    <a:cubicBezTo>
                      <a:pt x="67583" y="17210"/>
                      <a:pt x="66468" y="18157"/>
                      <a:pt x="66468" y="18157"/>
                    </a:cubicBezTo>
                    <a:cubicBezTo>
                      <a:pt x="67137" y="18789"/>
                      <a:pt x="67137" y="18789"/>
                      <a:pt x="67137" y="18789"/>
                    </a:cubicBezTo>
                    <a:cubicBezTo>
                      <a:pt x="67137" y="18789"/>
                      <a:pt x="65353" y="19263"/>
                      <a:pt x="64907" y="19421"/>
                    </a:cubicBezTo>
                    <a:cubicBezTo>
                      <a:pt x="64684" y="19421"/>
                      <a:pt x="65576" y="19263"/>
                      <a:pt x="64460" y="19421"/>
                    </a:cubicBezTo>
                    <a:cubicBezTo>
                      <a:pt x="63568" y="19736"/>
                      <a:pt x="62899" y="20368"/>
                      <a:pt x="62676" y="20684"/>
                    </a:cubicBezTo>
                    <a:cubicBezTo>
                      <a:pt x="62676" y="20842"/>
                      <a:pt x="61784" y="20842"/>
                      <a:pt x="61784" y="21315"/>
                    </a:cubicBezTo>
                    <a:cubicBezTo>
                      <a:pt x="61784" y="21631"/>
                      <a:pt x="62007" y="22263"/>
                      <a:pt x="61784" y="22421"/>
                    </a:cubicBezTo>
                    <a:cubicBezTo>
                      <a:pt x="61784" y="22578"/>
                      <a:pt x="61784" y="22578"/>
                      <a:pt x="61784" y="22894"/>
                    </a:cubicBezTo>
                    <a:cubicBezTo>
                      <a:pt x="61784" y="23210"/>
                      <a:pt x="61561" y="23526"/>
                      <a:pt x="62230" y="23526"/>
                    </a:cubicBezTo>
                    <a:cubicBezTo>
                      <a:pt x="62899" y="23526"/>
                      <a:pt x="63791" y="23210"/>
                      <a:pt x="64014" y="23052"/>
                    </a:cubicBezTo>
                    <a:cubicBezTo>
                      <a:pt x="64014" y="22894"/>
                      <a:pt x="64237" y="22263"/>
                      <a:pt x="64460" y="22578"/>
                    </a:cubicBezTo>
                    <a:cubicBezTo>
                      <a:pt x="64907" y="22736"/>
                      <a:pt x="64907" y="23368"/>
                      <a:pt x="64907" y="23368"/>
                    </a:cubicBezTo>
                    <a:cubicBezTo>
                      <a:pt x="64907" y="23368"/>
                      <a:pt x="64907" y="24000"/>
                      <a:pt x="64907" y="24157"/>
                    </a:cubicBezTo>
                    <a:cubicBezTo>
                      <a:pt x="64684" y="24473"/>
                      <a:pt x="66245" y="24157"/>
                      <a:pt x="64684" y="24631"/>
                    </a:cubicBezTo>
                    <a:cubicBezTo>
                      <a:pt x="63122" y="25263"/>
                      <a:pt x="62676" y="25263"/>
                      <a:pt x="62676" y="25421"/>
                    </a:cubicBezTo>
                    <a:cubicBezTo>
                      <a:pt x="62676" y="25736"/>
                      <a:pt x="63568" y="26526"/>
                      <a:pt x="62453" y="26210"/>
                    </a:cubicBezTo>
                    <a:cubicBezTo>
                      <a:pt x="61338" y="26052"/>
                      <a:pt x="61338" y="26210"/>
                      <a:pt x="61338" y="26052"/>
                    </a:cubicBezTo>
                    <a:cubicBezTo>
                      <a:pt x="61115" y="25894"/>
                      <a:pt x="61561" y="26842"/>
                      <a:pt x="60223" y="25421"/>
                    </a:cubicBezTo>
                    <a:cubicBezTo>
                      <a:pt x="58884" y="24000"/>
                      <a:pt x="58884" y="24157"/>
                      <a:pt x="58884" y="23842"/>
                    </a:cubicBezTo>
                    <a:cubicBezTo>
                      <a:pt x="58884" y="23526"/>
                      <a:pt x="58661" y="22421"/>
                      <a:pt x="58661" y="22421"/>
                    </a:cubicBezTo>
                    <a:cubicBezTo>
                      <a:pt x="58661" y="22421"/>
                      <a:pt x="58438" y="21315"/>
                      <a:pt x="57769" y="21789"/>
                    </a:cubicBezTo>
                    <a:cubicBezTo>
                      <a:pt x="56877" y="22263"/>
                      <a:pt x="56877" y="23052"/>
                      <a:pt x="56877" y="23052"/>
                    </a:cubicBezTo>
                    <a:cubicBezTo>
                      <a:pt x="56877" y="23052"/>
                      <a:pt x="55762" y="23842"/>
                      <a:pt x="55539" y="24000"/>
                    </a:cubicBezTo>
                    <a:cubicBezTo>
                      <a:pt x="55315" y="24000"/>
                      <a:pt x="54869" y="24000"/>
                      <a:pt x="54200" y="24315"/>
                    </a:cubicBezTo>
                    <a:cubicBezTo>
                      <a:pt x="53754" y="24789"/>
                      <a:pt x="52193" y="26368"/>
                      <a:pt x="52193" y="26368"/>
                    </a:cubicBezTo>
                    <a:cubicBezTo>
                      <a:pt x="52193" y="26368"/>
                      <a:pt x="51301" y="27473"/>
                      <a:pt x="51524" y="27789"/>
                    </a:cubicBezTo>
                    <a:cubicBezTo>
                      <a:pt x="51747" y="28105"/>
                      <a:pt x="52416" y="28578"/>
                      <a:pt x="52416" y="28578"/>
                    </a:cubicBezTo>
                    <a:cubicBezTo>
                      <a:pt x="52416" y="28578"/>
                      <a:pt x="52639" y="28421"/>
                      <a:pt x="52639" y="28894"/>
                    </a:cubicBezTo>
                    <a:cubicBezTo>
                      <a:pt x="52639" y="29368"/>
                      <a:pt x="53754" y="29526"/>
                      <a:pt x="53754" y="29526"/>
                    </a:cubicBezTo>
                    <a:cubicBezTo>
                      <a:pt x="53754" y="29526"/>
                      <a:pt x="54200" y="29684"/>
                      <a:pt x="53754" y="30000"/>
                    </a:cubicBezTo>
                    <a:cubicBezTo>
                      <a:pt x="53085" y="30315"/>
                      <a:pt x="51301" y="30473"/>
                      <a:pt x="51301" y="30473"/>
                    </a:cubicBezTo>
                    <a:cubicBezTo>
                      <a:pt x="49516" y="30473"/>
                      <a:pt x="49516" y="30473"/>
                      <a:pt x="49516" y="30473"/>
                    </a:cubicBezTo>
                    <a:cubicBezTo>
                      <a:pt x="49516" y="30473"/>
                      <a:pt x="48624" y="31263"/>
                      <a:pt x="48401" y="31263"/>
                    </a:cubicBezTo>
                    <a:cubicBezTo>
                      <a:pt x="47955" y="31421"/>
                      <a:pt x="47286" y="31736"/>
                      <a:pt x="47063" y="32210"/>
                    </a:cubicBezTo>
                    <a:cubicBezTo>
                      <a:pt x="47063" y="32526"/>
                      <a:pt x="45055" y="33789"/>
                      <a:pt x="45055" y="33789"/>
                    </a:cubicBezTo>
                    <a:cubicBezTo>
                      <a:pt x="45055" y="33789"/>
                      <a:pt x="45055" y="34263"/>
                      <a:pt x="45055" y="34421"/>
                    </a:cubicBezTo>
                    <a:cubicBezTo>
                      <a:pt x="45055" y="34578"/>
                      <a:pt x="44163" y="34894"/>
                      <a:pt x="44609" y="35052"/>
                    </a:cubicBezTo>
                    <a:cubicBezTo>
                      <a:pt x="45055" y="35210"/>
                      <a:pt x="45724" y="35368"/>
                      <a:pt x="46171" y="34736"/>
                    </a:cubicBezTo>
                    <a:cubicBezTo>
                      <a:pt x="46617" y="34263"/>
                      <a:pt x="46617" y="33473"/>
                      <a:pt x="46617" y="33473"/>
                    </a:cubicBezTo>
                    <a:cubicBezTo>
                      <a:pt x="46617" y="33473"/>
                      <a:pt x="47063" y="33157"/>
                      <a:pt x="47509" y="33157"/>
                    </a:cubicBezTo>
                    <a:cubicBezTo>
                      <a:pt x="48178" y="33157"/>
                      <a:pt x="48847" y="32684"/>
                      <a:pt x="49516" y="32526"/>
                    </a:cubicBezTo>
                    <a:cubicBezTo>
                      <a:pt x="50185" y="32526"/>
                      <a:pt x="51078" y="31736"/>
                      <a:pt x="51301" y="31736"/>
                    </a:cubicBezTo>
                    <a:cubicBezTo>
                      <a:pt x="51747" y="31736"/>
                      <a:pt x="51524" y="31894"/>
                      <a:pt x="52416" y="31736"/>
                    </a:cubicBezTo>
                    <a:cubicBezTo>
                      <a:pt x="53308" y="31736"/>
                      <a:pt x="54200" y="31736"/>
                      <a:pt x="54423" y="31578"/>
                    </a:cubicBezTo>
                    <a:cubicBezTo>
                      <a:pt x="54869" y="31421"/>
                      <a:pt x="56654" y="32210"/>
                      <a:pt x="56877" y="32368"/>
                    </a:cubicBezTo>
                    <a:cubicBezTo>
                      <a:pt x="56877" y="32526"/>
                      <a:pt x="55315" y="32684"/>
                      <a:pt x="55985" y="33000"/>
                    </a:cubicBezTo>
                    <a:cubicBezTo>
                      <a:pt x="56877" y="33315"/>
                      <a:pt x="56877" y="33473"/>
                      <a:pt x="57100" y="33473"/>
                    </a:cubicBezTo>
                    <a:cubicBezTo>
                      <a:pt x="57323" y="33473"/>
                      <a:pt x="57769" y="33315"/>
                      <a:pt x="58438" y="33157"/>
                    </a:cubicBezTo>
                    <a:cubicBezTo>
                      <a:pt x="58884" y="32842"/>
                      <a:pt x="57992" y="32368"/>
                      <a:pt x="59330" y="32684"/>
                    </a:cubicBezTo>
                    <a:cubicBezTo>
                      <a:pt x="60446" y="33000"/>
                      <a:pt x="60446" y="33315"/>
                      <a:pt x="60446" y="33315"/>
                    </a:cubicBezTo>
                    <a:cubicBezTo>
                      <a:pt x="60223" y="33631"/>
                      <a:pt x="60223" y="33631"/>
                      <a:pt x="60223" y="33631"/>
                    </a:cubicBezTo>
                    <a:cubicBezTo>
                      <a:pt x="59330" y="33789"/>
                      <a:pt x="59330" y="33789"/>
                      <a:pt x="59330" y="33789"/>
                    </a:cubicBezTo>
                    <a:cubicBezTo>
                      <a:pt x="57992" y="33631"/>
                      <a:pt x="57992" y="33631"/>
                      <a:pt x="57992" y="33631"/>
                    </a:cubicBezTo>
                    <a:cubicBezTo>
                      <a:pt x="57100" y="33947"/>
                      <a:pt x="57100" y="33947"/>
                      <a:pt x="57100" y="33947"/>
                    </a:cubicBezTo>
                    <a:cubicBezTo>
                      <a:pt x="57100" y="33947"/>
                      <a:pt x="56877" y="34105"/>
                      <a:pt x="56654" y="34105"/>
                    </a:cubicBezTo>
                    <a:cubicBezTo>
                      <a:pt x="56654" y="34105"/>
                      <a:pt x="54646" y="34263"/>
                      <a:pt x="54646" y="34263"/>
                    </a:cubicBezTo>
                    <a:cubicBezTo>
                      <a:pt x="53754" y="35210"/>
                      <a:pt x="53754" y="35210"/>
                      <a:pt x="53754" y="35210"/>
                    </a:cubicBezTo>
                    <a:cubicBezTo>
                      <a:pt x="53754" y="35210"/>
                      <a:pt x="54423" y="35842"/>
                      <a:pt x="54423" y="35842"/>
                    </a:cubicBezTo>
                    <a:cubicBezTo>
                      <a:pt x="54646" y="35842"/>
                      <a:pt x="55985" y="35526"/>
                      <a:pt x="55985" y="35684"/>
                    </a:cubicBezTo>
                    <a:cubicBezTo>
                      <a:pt x="56208" y="35684"/>
                      <a:pt x="56431" y="36000"/>
                      <a:pt x="56208" y="36157"/>
                    </a:cubicBezTo>
                    <a:cubicBezTo>
                      <a:pt x="56208" y="36315"/>
                      <a:pt x="55315" y="36789"/>
                      <a:pt x="55315" y="36789"/>
                    </a:cubicBezTo>
                    <a:cubicBezTo>
                      <a:pt x="54869" y="37421"/>
                      <a:pt x="54869" y="37421"/>
                      <a:pt x="54869" y="37421"/>
                    </a:cubicBezTo>
                    <a:cubicBezTo>
                      <a:pt x="54869" y="37421"/>
                      <a:pt x="55762" y="37578"/>
                      <a:pt x="55985" y="37578"/>
                    </a:cubicBezTo>
                    <a:cubicBezTo>
                      <a:pt x="55985" y="37578"/>
                      <a:pt x="57323" y="37578"/>
                      <a:pt x="57100" y="37736"/>
                    </a:cubicBezTo>
                    <a:cubicBezTo>
                      <a:pt x="57100" y="37736"/>
                      <a:pt x="55092" y="37894"/>
                      <a:pt x="55092" y="37894"/>
                    </a:cubicBezTo>
                    <a:cubicBezTo>
                      <a:pt x="55092" y="37894"/>
                      <a:pt x="53308" y="37736"/>
                      <a:pt x="53531" y="37736"/>
                    </a:cubicBezTo>
                    <a:cubicBezTo>
                      <a:pt x="53531" y="37894"/>
                      <a:pt x="53308" y="38210"/>
                      <a:pt x="53308" y="38368"/>
                    </a:cubicBezTo>
                    <a:cubicBezTo>
                      <a:pt x="53308" y="38368"/>
                      <a:pt x="52862" y="38842"/>
                      <a:pt x="52862" y="38842"/>
                    </a:cubicBezTo>
                    <a:cubicBezTo>
                      <a:pt x="52639" y="38842"/>
                      <a:pt x="52193" y="38842"/>
                      <a:pt x="51970" y="39000"/>
                    </a:cubicBezTo>
                    <a:cubicBezTo>
                      <a:pt x="51970" y="39157"/>
                      <a:pt x="51747" y="39473"/>
                      <a:pt x="51747" y="39789"/>
                    </a:cubicBezTo>
                    <a:cubicBezTo>
                      <a:pt x="51747" y="39947"/>
                      <a:pt x="52416" y="40421"/>
                      <a:pt x="52416" y="40421"/>
                    </a:cubicBezTo>
                    <a:cubicBezTo>
                      <a:pt x="52193" y="40736"/>
                      <a:pt x="52193" y="40736"/>
                      <a:pt x="52193" y="40736"/>
                    </a:cubicBezTo>
                    <a:cubicBezTo>
                      <a:pt x="51301" y="41368"/>
                      <a:pt x="51301" y="41368"/>
                      <a:pt x="51301" y="41368"/>
                    </a:cubicBezTo>
                    <a:cubicBezTo>
                      <a:pt x="51301" y="41368"/>
                      <a:pt x="50855" y="41526"/>
                      <a:pt x="50855" y="41684"/>
                    </a:cubicBezTo>
                    <a:cubicBezTo>
                      <a:pt x="51078" y="41684"/>
                      <a:pt x="50185" y="42000"/>
                      <a:pt x="50185" y="42000"/>
                    </a:cubicBezTo>
                    <a:cubicBezTo>
                      <a:pt x="48624" y="42631"/>
                      <a:pt x="48624" y="42631"/>
                      <a:pt x="48624" y="42631"/>
                    </a:cubicBezTo>
                    <a:cubicBezTo>
                      <a:pt x="48624" y="42631"/>
                      <a:pt x="48847" y="43105"/>
                      <a:pt x="48847" y="43263"/>
                    </a:cubicBezTo>
                    <a:cubicBezTo>
                      <a:pt x="48847" y="43263"/>
                      <a:pt x="49516" y="43578"/>
                      <a:pt x="49070" y="43894"/>
                    </a:cubicBezTo>
                    <a:cubicBezTo>
                      <a:pt x="48624" y="44052"/>
                      <a:pt x="48178" y="44210"/>
                      <a:pt x="47955" y="44368"/>
                    </a:cubicBezTo>
                    <a:cubicBezTo>
                      <a:pt x="47955" y="44368"/>
                      <a:pt x="47509" y="44526"/>
                      <a:pt x="47509" y="45000"/>
                    </a:cubicBezTo>
                    <a:cubicBezTo>
                      <a:pt x="47732" y="45315"/>
                      <a:pt x="47286" y="45789"/>
                      <a:pt x="47063" y="45789"/>
                    </a:cubicBezTo>
                    <a:cubicBezTo>
                      <a:pt x="47063" y="45789"/>
                      <a:pt x="46617" y="45947"/>
                      <a:pt x="46617" y="46421"/>
                    </a:cubicBezTo>
                    <a:cubicBezTo>
                      <a:pt x="46840" y="46736"/>
                      <a:pt x="46617" y="47842"/>
                      <a:pt x="46617" y="47842"/>
                    </a:cubicBezTo>
                    <a:cubicBezTo>
                      <a:pt x="46617" y="47842"/>
                      <a:pt x="47286" y="48473"/>
                      <a:pt x="47509" y="48473"/>
                    </a:cubicBezTo>
                    <a:cubicBezTo>
                      <a:pt x="47509" y="48473"/>
                      <a:pt x="48624" y="48157"/>
                      <a:pt x="48847" y="48315"/>
                    </a:cubicBezTo>
                    <a:cubicBezTo>
                      <a:pt x="49293" y="48315"/>
                      <a:pt x="49962" y="48631"/>
                      <a:pt x="49962" y="48631"/>
                    </a:cubicBezTo>
                    <a:cubicBezTo>
                      <a:pt x="49962" y="48631"/>
                      <a:pt x="49739" y="49421"/>
                      <a:pt x="49516" y="49578"/>
                    </a:cubicBezTo>
                    <a:cubicBezTo>
                      <a:pt x="49293" y="49578"/>
                      <a:pt x="47955" y="49736"/>
                      <a:pt x="47955" y="49736"/>
                    </a:cubicBezTo>
                    <a:cubicBezTo>
                      <a:pt x="47955" y="49736"/>
                      <a:pt x="47286" y="49421"/>
                      <a:pt x="47063" y="49421"/>
                    </a:cubicBezTo>
                    <a:cubicBezTo>
                      <a:pt x="46840" y="49578"/>
                      <a:pt x="45724" y="50368"/>
                      <a:pt x="45724" y="50368"/>
                    </a:cubicBezTo>
                    <a:cubicBezTo>
                      <a:pt x="45724" y="50368"/>
                      <a:pt x="45724" y="50842"/>
                      <a:pt x="45501" y="50842"/>
                    </a:cubicBezTo>
                    <a:cubicBezTo>
                      <a:pt x="45055" y="51000"/>
                      <a:pt x="44832" y="50684"/>
                      <a:pt x="44832" y="51000"/>
                    </a:cubicBezTo>
                    <a:cubicBezTo>
                      <a:pt x="44832" y="51157"/>
                      <a:pt x="44832" y="51631"/>
                      <a:pt x="44832" y="51789"/>
                    </a:cubicBezTo>
                    <a:cubicBezTo>
                      <a:pt x="44832" y="52105"/>
                      <a:pt x="44832" y="52578"/>
                      <a:pt x="44832" y="52578"/>
                    </a:cubicBezTo>
                    <a:cubicBezTo>
                      <a:pt x="44832" y="52578"/>
                      <a:pt x="44386" y="53210"/>
                      <a:pt x="44163" y="53526"/>
                    </a:cubicBezTo>
                    <a:cubicBezTo>
                      <a:pt x="43940" y="53842"/>
                      <a:pt x="43494" y="54631"/>
                      <a:pt x="43494" y="54789"/>
                    </a:cubicBezTo>
                    <a:cubicBezTo>
                      <a:pt x="43717" y="54947"/>
                      <a:pt x="44163" y="55736"/>
                      <a:pt x="44163" y="55736"/>
                    </a:cubicBezTo>
                    <a:cubicBezTo>
                      <a:pt x="42602" y="56368"/>
                      <a:pt x="42602" y="56368"/>
                      <a:pt x="42602" y="56368"/>
                    </a:cubicBezTo>
                    <a:cubicBezTo>
                      <a:pt x="43048" y="57157"/>
                      <a:pt x="43048" y="57157"/>
                      <a:pt x="43048" y="57157"/>
                    </a:cubicBezTo>
                    <a:cubicBezTo>
                      <a:pt x="43048" y="57157"/>
                      <a:pt x="43271" y="57157"/>
                      <a:pt x="43271" y="57315"/>
                    </a:cubicBezTo>
                    <a:cubicBezTo>
                      <a:pt x="43271" y="57631"/>
                      <a:pt x="42156" y="58105"/>
                      <a:pt x="42156" y="58105"/>
                    </a:cubicBezTo>
                    <a:cubicBezTo>
                      <a:pt x="42156" y="58105"/>
                      <a:pt x="42156" y="58894"/>
                      <a:pt x="42156" y="59052"/>
                    </a:cubicBezTo>
                    <a:cubicBezTo>
                      <a:pt x="42156" y="59210"/>
                      <a:pt x="41040" y="58578"/>
                      <a:pt x="41040" y="58578"/>
                    </a:cubicBezTo>
                    <a:cubicBezTo>
                      <a:pt x="40148" y="58736"/>
                      <a:pt x="40148" y="58736"/>
                      <a:pt x="40148" y="58736"/>
                    </a:cubicBezTo>
                    <a:cubicBezTo>
                      <a:pt x="40148" y="59368"/>
                      <a:pt x="40148" y="59368"/>
                      <a:pt x="40148" y="59368"/>
                    </a:cubicBezTo>
                    <a:cubicBezTo>
                      <a:pt x="39702" y="60000"/>
                      <a:pt x="39702" y="60000"/>
                      <a:pt x="39702" y="60000"/>
                    </a:cubicBezTo>
                    <a:cubicBezTo>
                      <a:pt x="38141" y="60000"/>
                      <a:pt x="38141" y="60000"/>
                      <a:pt x="38141" y="60000"/>
                    </a:cubicBezTo>
                    <a:cubicBezTo>
                      <a:pt x="38141" y="60000"/>
                      <a:pt x="36802" y="60631"/>
                      <a:pt x="36802" y="60631"/>
                    </a:cubicBezTo>
                    <a:cubicBezTo>
                      <a:pt x="37026" y="60789"/>
                      <a:pt x="36356" y="61263"/>
                      <a:pt x="37026" y="61263"/>
                    </a:cubicBezTo>
                    <a:cubicBezTo>
                      <a:pt x="37472" y="61263"/>
                      <a:pt x="37695" y="61263"/>
                      <a:pt x="37918" y="61263"/>
                    </a:cubicBezTo>
                    <a:cubicBezTo>
                      <a:pt x="38364" y="61105"/>
                      <a:pt x="39256" y="60789"/>
                      <a:pt x="39479" y="60789"/>
                    </a:cubicBezTo>
                    <a:cubicBezTo>
                      <a:pt x="39702" y="60789"/>
                      <a:pt x="40371" y="60789"/>
                      <a:pt x="39925" y="61105"/>
                    </a:cubicBezTo>
                    <a:cubicBezTo>
                      <a:pt x="39479" y="61421"/>
                      <a:pt x="39033" y="61421"/>
                      <a:pt x="38810" y="61578"/>
                    </a:cubicBezTo>
                    <a:cubicBezTo>
                      <a:pt x="38364" y="61736"/>
                      <a:pt x="37695" y="61736"/>
                      <a:pt x="37695" y="62210"/>
                    </a:cubicBezTo>
                    <a:cubicBezTo>
                      <a:pt x="37695" y="62684"/>
                      <a:pt x="37472" y="63157"/>
                      <a:pt x="37472" y="63157"/>
                    </a:cubicBezTo>
                    <a:cubicBezTo>
                      <a:pt x="39033" y="62842"/>
                      <a:pt x="39033" y="62842"/>
                      <a:pt x="39033" y="62842"/>
                    </a:cubicBezTo>
                    <a:cubicBezTo>
                      <a:pt x="39033" y="62842"/>
                      <a:pt x="39479" y="62684"/>
                      <a:pt x="39479" y="63157"/>
                    </a:cubicBezTo>
                    <a:cubicBezTo>
                      <a:pt x="39702" y="63789"/>
                      <a:pt x="39033" y="63947"/>
                      <a:pt x="38587" y="63947"/>
                    </a:cubicBezTo>
                    <a:cubicBezTo>
                      <a:pt x="38364" y="63947"/>
                      <a:pt x="37249" y="63315"/>
                      <a:pt x="37249" y="63315"/>
                    </a:cubicBezTo>
                    <a:cubicBezTo>
                      <a:pt x="36356" y="63789"/>
                      <a:pt x="36356" y="63789"/>
                      <a:pt x="36356" y="63789"/>
                    </a:cubicBezTo>
                    <a:cubicBezTo>
                      <a:pt x="36356" y="63789"/>
                      <a:pt x="36133" y="63631"/>
                      <a:pt x="35241" y="64105"/>
                    </a:cubicBezTo>
                    <a:cubicBezTo>
                      <a:pt x="34349" y="64736"/>
                      <a:pt x="33903" y="65526"/>
                      <a:pt x="33903" y="65684"/>
                    </a:cubicBezTo>
                    <a:cubicBezTo>
                      <a:pt x="33903" y="65842"/>
                      <a:pt x="33903" y="66157"/>
                      <a:pt x="33234" y="66473"/>
                    </a:cubicBezTo>
                    <a:cubicBezTo>
                      <a:pt x="32788" y="66631"/>
                      <a:pt x="32118" y="67105"/>
                      <a:pt x="32118" y="67105"/>
                    </a:cubicBezTo>
                    <a:cubicBezTo>
                      <a:pt x="32118" y="67105"/>
                      <a:pt x="31895" y="67578"/>
                      <a:pt x="31672" y="67894"/>
                    </a:cubicBezTo>
                    <a:cubicBezTo>
                      <a:pt x="31449" y="68210"/>
                      <a:pt x="31449" y="68210"/>
                      <a:pt x="31449" y="68210"/>
                    </a:cubicBezTo>
                    <a:cubicBezTo>
                      <a:pt x="32342" y="68842"/>
                      <a:pt x="32342" y="68842"/>
                      <a:pt x="32342" y="68842"/>
                    </a:cubicBezTo>
                    <a:cubicBezTo>
                      <a:pt x="30780" y="69473"/>
                      <a:pt x="30780" y="69473"/>
                      <a:pt x="30780" y="69473"/>
                    </a:cubicBezTo>
                    <a:cubicBezTo>
                      <a:pt x="30111" y="69789"/>
                      <a:pt x="30111" y="69789"/>
                      <a:pt x="30111" y="69789"/>
                    </a:cubicBezTo>
                    <a:cubicBezTo>
                      <a:pt x="30111" y="69789"/>
                      <a:pt x="28773" y="70736"/>
                      <a:pt x="29665" y="70894"/>
                    </a:cubicBezTo>
                    <a:cubicBezTo>
                      <a:pt x="30780" y="71052"/>
                      <a:pt x="31449" y="71052"/>
                      <a:pt x="31449" y="71052"/>
                    </a:cubicBezTo>
                    <a:cubicBezTo>
                      <a:pt x="31449" y="71052"/>
                      <a:pt x="31226" y="72000"/>
                      <a:pt x="31449" y="72000"/>
                    </a:cubicBezTo>
                    <a:cubicBezTo>
                      <a:pt x="31672" y="72000"/>
                      <a:pt x="33680" y="72000"/>
                      <a:pt x="33680" y="72000"/>
                    </a:cubicBezTo>
                    <a:cubicBezTo>
                      <a:pt x="34795" y="71368"/>
                      <a:pt x="34795" y="71368"/>
                      <a:pt x="34795" y="71368"/>
                    </a:cubicBezTo>
                    <a:cubicBezTo>
                      <a:pt x="35464" y="71052"/>
                      <a:pt x="35464" y="71052"/>
                      <a:pt x="35464" y="71052"/>
                    </a:cubicBezTo>
                    <a:cubicBezTo>
                      <a:pt x="35910" y="71684"/>
                      <a:pt x="35910" y="71684"/>
                      <a:pt x="35910" y="71684"/>
                    </a:cubicBezTo>
                    <a:cubicBezTo>
                      <a:pt x="35910" y="71684"/>
                      <a:pt x="35464" y="72157"/>
                      <a:pt x="35018" y="72157"/>
                    </a:cubicBezTo>
                    <a:cubicBezTo>
                      <a:pt x="34349" y="72157"/>
                      <a:pt x="34572" y="72157"/>
                      <a:pt x="34126" y="72473"/>
                    </a:cubicBezTo>
                    <a:cubicBezTo>
                      <a:pt x="33457" y="72947"/>
                      <a:pt x="33234" y="73105"/>
                      <a:pt x="32788" y="73105"/>
                    </a:cubicBezTo>
                    <a:cubicBezTo>
                      <a:pt x="32565" y="73105"/>
                      <a:pt x="32118" y="73578"/>
                      <a:pt x="31672" y="72947"/>
                    </a:cubicBezTo>
                    <a:cubicBezTo>
                      <a:pt x="31449" y="72473"/>
                      <a:pt x="31003" y="72000"/>
                      <a:pt x="31003" y="72000"/>
                    </a:cubicBezTo>
                    <a:cubicBezTo>
                      <a:pt x="28996" y="71368"/>
                      <a:pt x="28996" y="71368"/>
                      <a:pt x="28996" y="71368"/>
                    </a:cubicBezTo>
                    <a:cubicBezTo>
                      <a:pt x="28550" y="71526"/>
                      <a:pt x="28550" y="71526"/>
                      <a:pt x="28550" y="71526"/>
                    </a:cubicBezTo>
                    <a:cubicBezTo>
                      <a:pt x="28550" y="71526"/>
                      <a:pt x="28327" y="72157"/>
                      <a:pt x="28104" y="72157"/>
                    </a:cubicBezTo>
                    <a:cubicBezTo>
                      <a:pt x="27881" y="72157"/>
                      <a:pt x="26542" y="72157"/>
                      <a:pt x="26096" y="72157"/>
                    </a:cubicBezTo>
                    <a:cubicBezTo>
                      <a:pt x="25873" y="72157"/>
                      <a:pt x="25427" y="72157"/>
                      <a:pt x="25427" y="72000"/>
                    </a:cubicBezTo>
                    <a:cubicBezTo>
                      <a:pt x="25204" y="71684"/>
                      <a:pt x="25427" y="71684"/>
                      <a:pt x="25204" y="71526"/>
                    </a:cubicBezTo>
                    <a:cubicBezTo>
                      <a:pt x="24981" y="71368"/>
                      <a:pt x="24535" y="70736"/>
                      <a:pt x="24089" y="70894"/>
                    </a:cubicBezTo>
                    <a:cubicBezTo>
                      <a:pt x="23866" y="70894"/>
                      <a:pt x="22750" y="71210"/>
                      <a:pt x="22750" y="71210"/>
                    </a:cubicBezTo>
                    <a:cubicBezTo>
                      <a:pt x="22527" y="72473"/>
                      <a:pt x="22527" y="72473"/>
                      <a:pt x="22527" y="72473"/>
                    </a:cubicBezTo>
                    <a:cubicBezTo>
                      <a:pt x="22527" y="72473"/>
                      <a:pt x="21858" y="72473"/>
                      <a:pt x="22081" y="72789"/>
                    </a:cubicBezTo>
                    <a:cubicBezTo>
                      <a:pt x="22081" y="73105"/>
                      <a:pt x="22973" y="73421"/>
                      <a:pt x="22973" y="73421"/>
                    </a:cubicBezTo>
                    <a:cubicBezTo>
                      <a:pt x="22973" y="73421"/>
                      <a:pt x="23420" y="73736"/>
                      <a:pt x="23420" y="73894"/>
                    </a:cubicBezTo>
                    <a:cubicBezTo>
                      <a:pt x="23643" y="74210"/>
                      <a:pt x="22973" y="74526"/>
                      <a:pt x="22973" y="74526"/>
                    </a:cubicBezTo>
                    <a:cubicBezTo>
                      <a:pt x="22973" y="74526"/>
                      <a:pt x="21858" y="74526"/>
                      <a:pt x="21635" y="74842"/>
                    </a:cubicBezTo>
                    <a:cubicBezTo>
                      <a:pt x="21635" y="75000"/>
                      <a:pt x="21858" y="75473"/>
                      <a:pt x="21635" y="75473"/>
                    </a:cubicBezTo>
                    <a:cubicBezTo>
                      <a:pt x="21412" y="75631"/>
                      <a:pt x="21189" y="75947"/>
                      <a:pt x="21189" y="76105"/>
                    </a:cubicBezTo>
                    <a:cubicBezTo>
                      <a:pt x="21189" y="76105"/>
                      <a:pt x="21635" y="76894"/>
                      <a:pt x="21635" y="76894"/>
                    </a:cubicBezTo>
                    <a:cubicBezTo>
                      <a:pt x="21635" y="76894"/>
                      <a:pt x="21635" y="77526"/>
                      <a:pt x="21189" y="77210"/>
                    </a:cubicBezTo>
                    <a:cubicBezTo>
                      <a:pt x="20743" y="76894"/>
                      <a:pt x="19405" y="76421"/>
                      <a:pt x="19405" y="76421"/>
                    </a:cubicBezTo>
                    <a:cubicBezTo>
                      <a:pt x="18513" y="75947"/>
                      <a:pt x="18513" y="75947"/>
                      <a:pt x="18513" y="75947"/>
                    </a:cubicBezTo>
                    <a:cubicBezTo>
                      <a:pt x="18513" y="75947"/>
                      <a:pt x="17620" y="76421"/>
                      <a:pt x="17397" y="76421"/>
                    </a:cubicBezTo>
                    <a:cubicBezTo>
                      <a:pt x="17397" y="76578"/>
                      <a:pt x="15836" y="76421"/>
                      <a:pt x="15390" y="76578"/>
                    </a:cubicBezTo>
                    <a:cubicBezTo>
                      <a:pt x="15167" y="76736"/>
                      <a:pt x="15167" y="76894"/>
                      <a:pt x="14944" y="77210"/>
                    </a:cubicBezTo>
                    <a:cubicBezTo>
                      <a:pt x="14498" y="77526"/>
                      <a:pt x="13828" y="77526"/>
                      <a:pt x="14498" y="78000"/>
                    </a:cubicBezTo>
                    <a:cubicBezTo>
                      <a:pt x="14944" y="78473"/>
                      <a:pt x="16059" y="78631"/>
                      <a:pt x="16059" y="78631"/>
                    </a:cubicBezTo>
                    <a:cubicBezTo>
                      <a:pt x="16059" y="78631"/>
                      <a:pt x="16505" y="78789"/>
                      <a:pt x="16059" y="79263"/>
                    </a:cubicBezTo>
                    <a:cubicBezTo>
                      <a:pt x="15613" y="79894"/>
                      <a:pt x="14721" y="79421"/>
                      <a:pt x="14498" y="79421"/>
                    </a:cubicBezTo>
                    <a:cubicBezTo>
                      <a:pt x="14275" y="79263"/>
                      <a:pt x="13382" y="78789"/>
                      <a:pt x="13159" y="78947"/>
                    </a:cubicBezTo>
                    <a:cubicBezTo>
                      <a:pt x="12936" y="79105"/>
                      <a:pt x="12267" y="79894"/>
                      <a:pt x="12267" y="79894"/>
                    </a:cubicBezTo>
                    <a:cubicBezTo>
                      <a:pt x="12267" y="79894"/>
                      <a:pt x="11598" y="80052"/>
                      <a:pt x="11375" y="79894"/>
                    </a:cubicBezTo>
                    <a:cubicBezTo>
                      <a:pt x="11152" y="79894"/>
                      <a:pt x="10483" y="79105"/>
                      <a:pt x="10260" y="79263"/>
                    </a:cubicBezTo>
                    <a:cubicBezTo>
                      <a:pt x="10037" y="79421"/>
                      <a:pt x="9814" y="79736"/>
                      <a:pt x="9814" y="79894"/>
                    </a:cubicBezTo>
                    <a:cubicBezTo>
                      <a:pt x="9814" y="80052"/>
                      <a:pt x="10260" y="80368"/>
                      <a:pt x="10037" y="80526"/>
                    </a:cubicBezTo>
                    <a:cubicBezTo>
                      <a:pt x="10037" y="80684"/>
                      <a:pt x="8921" y="80842"/>
                      <a:pt x="8698" y="81000"/>
                    </a:cubicBezTo>
                    <a:cubicBezTo>
                      <a:pt x="8698" y="81157"/>
                      <a:pt x="8698" y="80842"/>
                      <a:pt x="8252" y="81473"/>
                    </a:cubicBezTo>
                    <a:cubicBezTo>
                      <a:pt x="8029" y="82105"/>
                      <a:pt x="8252" y="82105"/>
                      <a:pt x="8029" y="82105"/>
                    </a:cubicBezTo>
                    <a:cubicBezTo>
                      <a:pt x="7583" y="82263"/>
                      <a:pt x="6691" y="81789"/>
                      <a:pt x="6691" y="81789"/>
                    </a:cubicBezTo>
                    <a:cubicBezTo>
                      <a:pt x="6691" y="81789"/>
                      <a:pt x="6022" y="81315"/>
                      <a:pt x="6022" y="81789"/>
                    </a:cubicBezTo>
                    <a:cubicBezTo>
                      <a:pt x="6022" y="82421"/>
                      <a:pt x="5799" y="83052"/>
                      <a:pt x="5799" y="83052"/>
                    </a:cubicBezTo>
                    <a:cubicBezTo>
                      <a:pt x="6468" y="83368"/>
                      <a:pt x="6468" y="83368"/>
                      <a:pt x="6468" y="83368"/>
                    </a:cubicBezTo>
                    <a:cubicBezTo>
                      <a:pt x="6468" y="83368"/>
                      <a:pt x="6245" y="83684"/>
                      <a:pt x="6022" y="83684"/>
                    </a:cubicBezTo>
                    <a:cubicBezTo>
                      <a:pt x="6022" y="83684"/>
                      <a:pt x="5576" y="83526"/>
                      <a:pt x="5353" y="83210"/>
                    </a:cubicBezTo>
                    <a:cubicBezTo>
                      <a:pt x="5130" y="83052"/>
                      <a:pt x="5353" y="83052"/>
                      <a:pt x="4684" y="82894"/>
                    </a:cubicBezTo>
                    <a:cubicBezTo>
                      <a:pt x="4014" y="82736"/>
                      <a:pt x="3568" y="82421"/>
                      <a:pt x="3568" y="82736"/>
                    </a:cubicBezTo>
                    <a:cubicBezTo>
                      <a:pt x="3568" y="82894"/>
                      <a:pt x="3345" y="83210"/>
                      <a:pt x="3568" y="83368"/>
                    </a:cubicBezTo>
                    <a:cubicBezTo>
                      <a:pt x="3791" y="83684"/>
                      <a:pt x="4237" y="84000"/>
                      <a:pt x="4237" y="84000"/>
                    </a:cubicBezTo>
                    <a:cubicBezTo>
                      <a:pt x="4460" y="84000"/>
                      <a:pt x="4460" y="84000"/>
                      <a:pt x="4460" y="84000"/>
                    </a:cubicBezTo>
                    <a:cubicBezTo>
                      <a:pt x="4460" y="84000"/>
                      <a:pt x="4237" y="84473"/>
                      <a:pt x="4014" y="84473"/>
                    </a:cubicBezTo>
                    <a:cubicBezTo>
                      <a:pt x="3791" y="84631"/>
                      <a:pt x="3568" y="84315"/>
                      <a:pt x="3345" y="84315"/>
                    </a:cubicBezTo>
                    <a:cubicBezTo>
                      <a:pt x="3345" y="84315"/>
                      <a:pt x="2676" y="84631"/>
                      <a:pt x="2676" y="84631"/>
                    </a:cubicBezTo>
                    <a:cubicBezTo>
                      <a:pt x="2676" y="84631"/>
                      <a:pt x="2899" y="84947"/>
                      <a:pt x="2899" y="85105"/>
                    </a:cubicBezTo>
                    <a:cubicBezTo>
                      <a:pt x="2899" y="85263"/>
                      <a:pt x="2230" y="85421"/>
                      <a:pt x="2230" y="85578"/>
                    </a:cubicBezTo>
                    <a:cubicBezTo>
                      <a:pt x="2007" y="85578"/>
                      <a:pt x="1784" y="85736"/>
                      <a:pt x="1784" y="85894"/>
                    </a:cubicBezTo>
                    <a:cubicBezTo>
                      <a:pt x="1784" y="86052"/>
                      <a:pt x="2007" y="86526"/>
                      <a:pt x="2230" y="86368"/>
                    </a:cubicBezTo>
                    <a:cubicBezTo>
                      <a:pt x="2453" y="86368"/>
                      <a:pt x="3568" y="86526"/>
                      <a:pt x="3568" y="86526"/>
                    </a:cubicBezTo>
                    <a:cubicBezTo>
                      <a:pt x="3568" y="86526"/>
                      <a:pt x="3345" y="86842"/>
                      <a:pt x="3122" y="87000"/>
                    </a:cubicBezTo>
                    <a:cubicBezTo>
                      <a:pt x="2899" y="87000"/>
                      <a:pt x="2676" y="87315"/>
                      <a:pt x="2453" y="87473"/>
                    </a:cubicBezTo>
                    <a:cubicBezTo>
                      <a:pt x="2230" y="87789"/>
                      <a:pt x="2676" y="88421"/>
                      <a:pt x="3122" y="88578"/>
                    </a:cubicBezTo>
                    <a:cubicBezTo>
                      <a:pt x="3791" y="88736"/>
                      <a:pt x="4460" y="88736"/>
                      <a:pt x="4460" y="89052"/>
                    </a:cubicBezTo>
                    <a:cubicBezTo>
                      <a:pt x="4237" y="89210"/>
                      <a:pt x="3122" y="89842"/>
                      <a:pt x="2899" y="90000"/>
                    </a:cubicBezTo>
                    <a:cubicBezTo>
                      <a:pt x="2676" y="90000"/>
                      <a:pt x="2230" y="90157"/>
                      <a:pt x="2230" y="90473"/>
                    </a:cubicBezTo>
                    <a:cubicBezTo>
                      <a:pt x="2230" y="90789"/>
                      <a:pt x="2230" y="90947"/>
                      <a:pt x="1784" y="91105"/>
                    </a:cubicBezTo>
                    <a:cubicBezTo>
                      <a:pt x="1338" y="91263"/>
                      <a:pt x="1115" y="91105"/>
                      <a:pt x="1115" y="91578"/>
                    </a:cubicBezTo>
                    <a:cubicBezTo>
                      <a:pt x="1115" y="91894"/>
                      <a:pt x="1338" y="92052"/>
                      <a:pt x="1561" y="92052"/>
                    </a:cubicBezTo>
                    <a:cubicBezTo>
                      <a:pt x="1784" y="92052"/>
                      <a:pt x="1784" y="92052"/>
                      <a:pt x="1784" y="92052"/>
                    </a:cubicBezTo>
                    <a:cubicBezTo>
                      <a:pt x="3568" y="91894"/>
                      <a:pt x="3568" y="91894"/>
                      <a:pt x="3568" y="91894"/>
                    </a:cubicBezTo>
                    <a:cubicBezTo>
                      <a:pt x="3568" y="91894"/>
                      <a:pt x="3345" y="92368"/>
                      <a:pt x="3345" y="92526"/>
                    </a:cubicBezTo>
                    <a:cubicBezTo>
                      <a:pt x="3345" y="92684"/>
                      <a:pt x="2007" y="93631"/>
                      <a:pt x="2007" y="93631"/>
                    </a:cubicBezTo>
                    <a:cubicBezTo>
                      <a:pt x="2007" y="93631"/>
                      <a:pt x="2230" y="94105"/>
                      <a:pt x="2007" y="94105"/>
                    </a:cubicBezTo>
                    <a:cubicBezTo>
                      <a:pt x="1561" y="94263"/>
                      <a:pt x="1115" y="94421"/>
                      <a:pt x="892" y="94578"/>
                    </a:cubicBezTo>
                    <a:cubicBezTo>
                      <a:pt x="892" y="94736"/>
                      <a:pt x="892" y="95052"/>
                      <a:pt x="892" y="95210"/>
                    </a:cubicBezTo>
                    <a:cubicBezTo>
                      <a:pt x="1115" y="95526"/>
                      <a:pt x="1561" y="96000"/>
                      <a:pt x="1561" y="96157"/>
                    </a:cubicBezTo>
                    <a:cubicBezTo>
                      <a:pt x="1784" y="96315"/>
                      <a:pt x="1338" y="96631"/>
                      <a:pt x="1338" y="96631"/>
                    </a:cubicBezTo>
                    <a:cubicBezTo>
                      <a:pt x="892" y="97894"/>
                      <a:pt x="892" y="97894"/>
                      <a:pt x="892" y="97894"/>
                    </a:cubicBezTo>
                    <a:cubicBezTo>
                      <a:pt x="892" y="97894"/>
                      <a:pt x="892" y="98526"/>
                      <a:pt x="892" y="98684"/>
                    </a:cubicBezTo>
                    <a:cubicBezTo>
                      <a:pt x="892" y="98842"/>
                      <a:pt x="0" y="99000"/>
                      <a:pt x="446" y="99473"/>
                    </a:cubicBezTo>
                    <a:cubicBezTo>
                      <a:pt x="892" y="99789"/>
                      <a:pt x="1115" y="99947"/>
                      <a:pt x="1338" y="100105"/>
                    </a:cubicBezTo>
                    <a:cubicBezTo>
                      <a:pt x="1784" y="100105"/>
                      <a:pt x="2899" y="100105"/>
                      <a:pt x="2899" y="100263"/>
                    </a:cubicBezTo>
                    <a:cubicBezTo>
                      <a:pt x="2899" y="100263"/>
                      <a:pt x="2899" y="100421"/>
                      <a:pt x="2230" y="100578"/>
                    </a:cubicBezTo>
                    <a:cubicBezTo>
                      <a:pt x="1784" y="100578"/>
                      <a:pt x="1338" y="100421"/>
                      <a:pt x="1338" y="100736"/>
                    </a:cubicBezTo>
                    <a:cubicBezTo>
                      <a:pt x="1115" y="100894"/>
                      <a:pt x="223" y="101842"/>
                      <a:pt x="223" y="101842"/>
                    </a:cubicBezTo>
                    <a:cubicBezTo>
                      <a:pt x="1338" y="102789"/>
                      <a:pt x="1338" y="102789"/>
                      <a:pt x="1338" y="102789"/>
                    </a:cubicBezTo>
                    <a:cubicBezTo>
                      <a:pt x="1338" y="102789"/>
                      <a:pt x="1784" y="102473"/>
                      <a:pt x="2007" y="102473"/>
                    </a:cubicBezTo>
                    <a:cubicBezTo>
                      <a:pt x="2230" y="102315"/>
                      <a:pt x="2899" y="102473"/>
                      <a:pt x="2899" y="102631"/>
                    </a:cubicBezTo>
                    <a:cubicBezTo>
                      <a:pt x="2899" y="102631"/>
                      <a:pt x="2453" y="103105"/>
                      <a:pt x="2230" y="103105"/>
                    </a:cubicBezTo>
                    <a:cubicBezTo>
                      <a:pt x="2230" y="103263"/>
                      <a:pt x="1561" y="103421"/>
                      <a:pt x="1561" y="103578"/>
                    </a:cubicBezTo>
                    <a:cubicBezTo>
                      <a:pt x="1561" y="103578"/>
                      <a:pt x="2230" y="104210"/>
                      <a:pt x="2230" y="104210"/>
                    </a:cubicBezTo>
                    <a:cubicBezTo>
                      <a:pt x="2230" y="104210"/>
                      <a:pt x="2676" y="104210"/>
                      <a:pt x="2676" y="104526"/>
                    </a:cubicBezTo>
                    <a:cubicBezTo>
                      <a:pt x="2676" y="104684"/>
                      <a:pt x="1784" y="105000"/>
                      <a:pt x="1784" y="105000"/>
                    </a:cubicBezTo>
                    <a:cubicBezTo>
                      <a:pt x="2007" y="105473"/>
                      <a:pt x="2007" y="105473"/>
                      <a:pt x="2007" y="105473"/>
                    </a:cubicBezTo>
                    <a:cubicBezTo>
                      <a:pt x="1338" y="106421"/>
                      <a:pt x="1338" y="106421"/>
                      <a:pt x="1338" y="106421"/>
                    </a:cubicBezTo>
                    <a:cubicBezTo>
                      <a:pt x="2453" y="106894"/>
                      <a:pt x="2453" y="106894"/>
                      <a:pt x="2453" y="106894"/>
                    </a:cubicBezTo>
                    <a:cubicBezTo>
                      <a:pt x="2453" y="106894"/>
                      <a:pt x="3345" y="106894"/>
                      <a:pt x="3122" y="107368"/>
                    </a:cubicBezTo>
                    <a:cubicBezTo>
                      <a:pt x="2676" y="107684"/>
                      <a:pt x="2007" y="108000"/>
                      <a:pt x="2007" y="108157"/>
                    </a:cubicBezTo>
                    <a:cubicBezTo>
                      <a:pt x="2007" y="108473"/>
                      <a:pt x="1784" y="108789"/>
                      <a:pt x="2230" y="108947"/>
                    </a:cubicBezTo>
                    <a:cubicBezTo>
                      <a:pt x="2676" y="108947"/>
                      <a:pt x="2676" y="109105"/>
                      <a:pt x="2899" y="108947"/>
                    </a:cubicBezTo>
                    <a:cubicBezTo>
                      <a:pt x="3345" y="108789"/>
                      <a:pt x="3791" y="108631"/>
                      <a:pt x="3791" y="108631"/>
                    </a:cubicBezTo>
                    <a:cubicBezTo>
                      <a:pt x="3791" y="108631"/>
                      <a:pt x="4460" y="108315"/>
                      <a:pt x="4907" y="108315"/>
                    </a:cubicBezTo>
                    <a:cubicBezTo>
                      <a:pt x="5130" y="108315"/>
                      <a:pt x="5576" y="108473"/>
                      <a:pt x="5799" y="108631"/>
                    </a:cubicBezTo>
                    <a:cubicBezTo>
                      <a:pt x="5799" y="108789"/>
                      <a:pt x="5799" y="108947"/>
                      <a:pt x="6022" y="109105"/>
                    </a:cubicBezTo>
                    <a:cubicBezTo>
                      <a:pt x="6245" y="109105"/>
                      <a:pt x="5799" y="109894"/>
                      <a:pt x="5799" y="109894"/>
                    </a:cubicBezTo>
                    <a:cubicBezTo>
                      <a:pt x="5130" y="110526"/>
                      <a:pt x="5130" y="110526"/>
                      <a:pt x="5130" y="110526"/>
                    </a:cubicBezTo>
                    <a:cubicBezTo>
                      <a:pt x="5130" y="110526"/>
                      <a:pt x="5799" y="111157"/>
                      <a:pt x="5576" y="111157"/>
                    </a:cubicBezTo>
                    <a:cubicBezTo>
                      <a:pt x="5576" y="111157"/>
                      <a:pt x="4460" y="111315"/>
                      <a:pt x="4237" y="111315"/>
                    </a:cubicBezTo>
                    <a:cubicBezTo>
                      <a:pt x="4014" y="111315"/>
                      <a:pt x="3791" y="111157"/>
                      <a:pt x="3791" y="111473"/>
                    </a:cubicBezTo>
                    <a:cubicBezTo>
                      <a:pt x="3568" y="111789"/>
                      <a:pt x="2899" y="112578"/>
                      <a:pt x="2899" y="112578"/>
                    </a:cubicBezTo>
                    <a:cubicBezTo>
                      <a:pt x="2899" y="112578"/>
                      <a:pt x="2676" y="112894"/>
                      <a:pt x="2899" y="113210"/>
                    </a:cubicBezTo>
                    <a:cubicBezTo>
                      <a:pt x="3122" y="113526"/>
                      <a:pt x="4014" y="114631"/>
                      <a:pt x="4014" y="114631"/>
                    </a:cubicBezTo>
                    <a:cubicBezTo>
                      <a:pt x="4014" y="114789"/>
                      <a:pt x="4460" y="115263"/>
                      <a:pt x="5130" y="115578"/>
                    </a:cubicBezTo>
                    <a:cubicBezTo>
                      <a:pt x="5799" y="115894"/>
                      <a:pt x="6245" y="115894"/>
                      <a:pt x="6245" y="116210"/>
                    </a:cubicBezTo>
                    <a:cubicBezTo>
                      <a:pt x="6468" y="116526"/>
                      <a:pt x="6468" y="116526"/>
                      <a:pt x="6468" y="116526"/>
                    </a:cubicBezTo>
                    <a:cubicBezTo>
                      <a:pt x="7360" y="117157"/>
                      <a:pt x="7360" y="117157"/>
                      <a:pt x="7360" y="117157"/>
                    </a:cubicBezTo>
                    <a:cubicBezTo>
                      <a:pt x="7360" y="117157"/>
                      <a:pt x="7806" y="117315"/>
                      <a:pt x="8475" y="117315"/>
                    </a:cubicBezTo>
                    <a:cubicBezTo>
                      <a:pt x="9144" y="117473"/>
                      <a:pt x="10037" y="117473"/>
                      <a:pt x="10037" y="117631"/>
                    </a:cubicBezTo>
                    <a:cubicBezTo>
                      <a:pt x="10260" y="117631"/>
                      <a:pt x="9368" y="118105"/>
                      <a:pt x="9368" y="118105"/>
                    </a:cubicBezTo>
                    <a:cubicBezTo>
                      <a:pt x="9368" y="118105"/>
                      <a:pt x="8252" y="118736"/>
                      <a:pt x="8698" y="118894"/>
                    </a:cubicBezTo>
                    <a:cubicBezTo>
                      <a:pt x="9144" y="119052"/>
                      <a:pt x="12267" y="119526"/>
                      <a:pt x="12267" y="119526"/>
                    </a:cubicBezTo>
                    <a:cubicBezTo>
                      <a:pt x="12267" y="119526"/>
                      <a:pt x="12713" y="119684"/>
                      <a:pt x="12713" y="119842"/>
                    </a:cubicBezTo>
                    <a:cubicBezTo>
                      <a:pt x="12713" y="120000"/>
                      <a:pt x="13382" y="119684"/>
                      <a:pt x="13382" y="119684"/>
                    </a:cubicBezTo>
                    <a:cubicBezTo>
                      <a:pt x="13605" y="119526"/>
                      <a:pt x="14498" y="119842"/>
                      <a:pt x="14721" y="119842"/>
                    </a:cubicBezTo>
                    <a:cubicBezTo>
                      <a:pt x="14721" y="119842"/>
                      <a:pt x="16059" y="119684"/>
                      <a:pt x="16059" y="119684"/>
                    </a:cubicBezTo>
                    <a:cubicBezTo>
                      <a:pt x="17174" y="119368"/>
                      <a:pt x="17174" y="119368"/>
                      <a:pt x="17174" y="119368"/>
                    </a:cubicBezTo>
                    <a:cubicBezTo>
                      <a:pt x="17174" y="119368"/>
                      <a:pt x="17843" y="118578"/>
                      <a:pt x="18289" y="118736"/>
                    </a:cubicBezTo>
                    <a:cubicBezTo>
                      <a:pt x="18959" y="118894"/>
                      <a:pt x="18736" y="119210"/>
                      <a:pt x="19182" y="119210"/>
                    </a:cubicBezTo>
                    <a:cubicBezTo>
                      <a:pt x="19405" y="119210"/>
                      <a:pt x="19851" y="119210"/>
                      <a:pt x="20297" y="118736"/>
                    </a:cubicBezTo>
                    <a:cubicBezTo>
                      <a:pt x="20743" y="118421"/>
                      <a:pt x="21189" y="118105"/>
                      <a:pt x="21412" y="117947"/>
                    </a:cubicBezTo>
                    <a:cubicBezTo>
                      <a:pt x="21635" y="117947"/>
                      <a:pt x="24312" y="116842"/>
                      <a:pt x="24312" y="116842"/>
                    </a:cubicBezTo>
                    <a:cubicBezTo>
                      <a:pt x="26096" y="114631"/>
                      <a:pt x="26096" y="114631"/>
                      <a:pt x="26096" y="114631"/>
                    </a:cubicBezTo>
                    <a:cubicBezTo>
                      <a:pt x="26765" y="113052"/>
                      <a:pt x="26765" y="113052"/>
                      <a:pt x="26765" y="113052"/>
                    </a:cubicBezTo>
                    <a:cubicBezTo>
                      <a:pt x="26765" y="113052"/>
                      <a:pt x="27657" y="112263"/>
                      <a:pt x="28327" y="112263"/>
                    </a:cubicBezTo>
                    <a:cubicBezTo>
                      <a:pt x="28773" y="112263"/>
                      <a:pt x="30334" y="111789"/>
                      <a:pt x="30111" y="111473"/>
                    </a:cubicBezTo>
                    <a:cubicBezTo>
                      <a:pt x="30111" y="111000"/>
                      <a:pt x="30780" y="110842"/>
                      <a:pt x="30780" y="111473"/>
                    </a:cubicBezTo>
                    <a:cubicBezTo>
                      <a:pt x="31003" y="112105"/>
                      <a:pt x="30780" y="112736"/>
                      <a:pt x="31226" y="112421"/>
                    </a:cubicBezTo>
                    <a:cubicBezTo>
                      <a:pt x="31895" y="112105"/>
                      <a:pt x="33011" y="111157"/>
                      <a:pt x="33011" y="111157"/>
                    </a:cubicBezTo>
                    <a:cubicBezTo>
                      <a:pt x="33011" y="111157"/>
                      <a:pt x="33680" y="110684"/>
                      <a:pt x="34126" y="110526"/>
                    </a:cubicBezTo>
                    <a:cubicBezTo>
                      <a:pt x="34572" y="110526"/>
                      <a:pt x="35241" y="109421"/>
                      <a:pt x="35241" y="109421"/>
                    </a:cubicBezTo>
                    <a:cubicBezTo>
                      <a:pt x="35241" y="109421"/>
                      <a:pt x="36133" y="108947"/>
                      <a:pt x="36579" y="109421"/>
                    </a:cubicBezTo>
                    <a:cubicBezTo>
                      <a:pt x="36802" y="110052"/>
                      <a:pt x="37695" y="110842"/>
                      <a:pt x="37695" y="111157"/>
                    </a:cubicBezTo>
                    <a:cubicBezTo>
                      <a:pt x="37695" y="111157"/>
                      <a:pt x="38141" y="111315"/>
                      <a:pt x="38587" y="111473"/>
                    </a:cubicBezTo>
                    <a:cubicBezTo>
                      <a:pt x="38587" y="111157"/>
                      <a:pt x="38587" y="111157"/>
                      <a:pt x="38587" y="111157"/>
                    </a:cubicBezTo>
                    <a:cubicBezTo>
                      <a:pt x="38587" y="110210"/>
                      <a:pt x="38587" y="110210"/>
                      <a:pt x="38587" y="110210"/>
                    </a:cubicBezTo>
                    <a:cubicBezTo>
                      <a:pt x="38587" y="110210"/>
                      <a:pt x="40148" y="111157"/>
                      <a:pt x="40148" y="111157"/>
                    </a:cubicBezTo>
                    <a:cubicBezTo>
                      <a:pt x="40371" y="111315"/>
                      <a:pt x="40371" y="112263"/>
                      <a:pt x="40371" y="112263"/>
                    </a:cubicBezTo>
                    <a:cubicBezTo>
                      <a:pt x="40817" y="112263"/>
                      <a:pt x="40817" y="112263"/>
                      <a:pt x="40817" y="112263"/>
                    </a:cubicBezTo>
                    <a:cubicBezTo>
                      <a:pt x="40817" y="112105"/>
                      <a:pt x="40817" y="112105"/>
                      <a:pt x="40817" y="112105"/>
                    </a:cubicBezTo>
                    <a:cubicBezTo>
                      <a:pt x="41263" y="112263"/>
                      <a:pt x="41263" y="112263"/>
                      <a:pt x="41263" y="112263"/>
                    </a:cubicBezTo>
                    <a:cubicBezTo>
                      <a:pt x="41486" y="112105"/>
                      <a:pt x="41486" y="112105"/>
                      <a:pt x="41486" y="112105"/>
                    </a:cubicBezTo>
                    <a:cubicBezTo>
                      <a:pt x="41710" y="111157"/>
                      <a:pt x="41710" y="111157"/>
                      <a:pt x="41710" y="111157"/>
                    </a:cubicBezTo>
                    <a:cubicBezTo>
                      <a:pt x="41933" y="110052"/>
                      <a:pt x="41933" y="110052"/>
                      <a:pt x="41933" y="110052"/>
                    </a:cubicBezTo>
                    <a:cubicBezTo>
                      <a:pt x="42602" y="109105"/>
                      <a:pt x="42602" y="109105"/>
                      <a:pt x="42602" y="109105"/>
                    </a:cubicBezTo>
                    <a:cubicBezTo>
                      <a:pt x="42602" y="108157"/>
                      <a:pt x="42602" y="108157"/>
                      <a:pt x="42602" y="108157"/>
                    </a:cubicBezTo>
                    <a:cubicBezTo>
                      <a:pt x="41710" y="107052"/>
                      <a:pt x="41710" y="107052"/>
                      <a:pt x="41710" y="107052"/>
                    </a:cubicBezTo>
                    <a:cubicBezTo>
                      <a:pt x="41263" y="106105"/>
                      <a:pt x="41263" y="106105"/>
                      <a:pt x="41263" y="106105"/>
                    </a:cubicBezTo>
                    <a:cubicBezTo>
                      <a:pt x="41933" y="105947"/>
                      <a:pt x="41933" y="105947"/>
                      <a:pt x="41933" y="105947"/>
                    </a:cubicBezTo>
                    <a:cubicBezTo>
                      <a:pt x="41933" y="105789"/>
                      <a:pt x="41933" y="105789"/>
                      <a:pt x="41933" y="105789"/>
                    </a:cubicBezTo>
                    <a:cubicBezTo>
                      <a:pt x="42156" y="105789"/>
                      <a:pt x="42156" y="105789"/>
                      <a:pt x="42156" y="105789"/>
                    </a:cubicBezTo>
                    <a:cubicBezTo>
                      <a:pt x="42602" y="105473"/>
                      <a:pt x="42602" y="105473"/>
                      <a:pt x="42602" y="105473"/>
                    </a:cubicBezTo>
                    <a:cubicBezTo>
                      <a:pt x="42825" y="104684"/>
                      <a:pt x="42825" y="104684"/>
                      <a:pt x="42825" y="104684"/>
                    </a:cubicBezTo>
                    <a:cubicBezTo>
                      <a:pt x="42379" y="104368"/>
                      <a:pt x="42379" y="104368"/>
                      <a:pt x="42379" y="104368"/>
                    </a:cubicBezTo>
                    <a:cubicBezTo>
                      <a:pt x="42379" y="103894"/>
                      <a:pt x="42379" y="103894"/>
                      <a:pt x="42379" y="103894"/>
                    </a:cubicBezTo>
                    <a:cubicBezTo>
                      <a:pt x="42379" y="103894"/>
                      <a:pt x="42825" y="103578"/>
                      <a:pt x="42825" y="103578"/>
                    </a:cubicBezTo>
                    <a:cubicBezTo>
                      <a:pt x="42825" y="103578"/>
                      <a:pt x="42825" y="103578"/>
                      <a:pt x="42825" y="103578"/>
                    </a:cubicBezTo>
                    <a:cubicBezTo>
                      <a:pt x="43048" y="103421"/>
                      <a:pt x="43048" y="103421"/>
                      <a:pt x="43048" y="103421"/>
                    </a:cubicBezTo>
                    <a:cubicBezTo>
                      <a:pt x="43048" y="103421"/>
                      <a:pt x="43048" y="103421"/>
                      <a:pt x="43048" y="103421"/>
                    </a:cubicBezTo>
                    <a:cubicBezTo>
                      <a:pt x="43048" y="103421"/>
                      <a:pt x="43048" y="103421"/>
                      <a:pt x="43048" y="103421"/>
                    </a:cubicBezTo>
                    <a:cubicBezTo>
                      <a:pt x="43048" y="103421"/>
                      <a:pt x="43048" y="103421"/>
                      <a:pt x="43048" y="103421"/>
                    </a:cubicBezTo>
                    <a:cubicBezTo>
                      <a:pt x="43048" y="103421"/>
                      <a:pt x="43048" y="103421"/>
                      <a:pt x="43048" y="103421"/>
                    </a:cubicBezTo>
                    <a:cubicBezTo>
                      <a:pt x="43048" y="103421"/>
                      <a:pt x="43048" y="103421"/>
                      <a:pt x="43048" y="103421"/>
                    </a:cubicBezTo>
                    <a:cubicBezTo>
                      <a:pt x="43048" y="103421"/>
                      <a:pt x="43048" y="103421"/>
                      <a:pt x="43048" y="103421"/>
                    </a:cubicBezTo>
                    <a:cubicBezTo>
                      <a:pt x="43048" y="103421"/>
                      <a:pt x="43048" y="103421"/>
                      <a:pt x="43048" y="103421"/>
                    </a:cubicBezTo>
                    <a:cubicBezTo>
                      <a:pt x="43048" y="103421"/>
                      <a:pt x="43048" y="103421"/>
                      <a:pt x="43048" y="103421"/>
                    </a:cubicBezTo>
                    <a:cubicBezTo>
                      <a:pt x="43048" y="103421"/>
                      <a:pt x="43048" y="103421"/>
                      <a:pt x="43048" y="103421"/>
                    </a:cubicBezTo>
                    <a:cubicBezTo>
                      <a:pt x="43048" y="103421"/>
                      <a:pt x="43048" y="103421"/>
                      <a:pt x="43048" y="103421"/>
                    </a:cubicBezTo>
                    <a:cubicBezTo>
                      <a:pt x="43048" y="103421"/>
                      <a:pt x="43048" y="103421"/>
                      <a:pt x="43048" y="103421"/>
                    </a:cubicBezTo>
                    <a:cubicBezTo>
                      <a:pt x="43048" y="103421"/>
                      <a:pt x="43048" y="103421"/>
                      <a:pt x="43048" y="103421"/>
                    </a:cubicBezTo>
                    <a:cubicBezTo>
                      <a:pt x="43048" y="103421"/>
                      <a:pt x="43048" y="103421"/>
                      <a:pt x="43048" y="103421"/>
                    </a:cubicBezTo>
                    <a:cubicBezTo>
                      <a:pt x="43048" y="103421"/>
                      <a:pt x="43048" y="103421"/>
                      <a:pt x="43048" y="103421"/>
                    </a:cubicBezTo>
                    <a:cubicBezTo>
                      <a:pt x="43048" y="103421"/>
                      <a:pt x="43048" y="103421"/>
                      <a:pt x="43048" y="103421"/>
                    </a:cubicBezTo>
                    <a:cubicBezTo>
                      <a:pt x="43048" y="103421"/>
                      <a:pt x="43048" y="103421"/>
                      <a:pt x="43048" y="103421"/>
                    </a:cubicBezTo>
                    <a:cubicBezTo>
                      <a:pt x="43048" y="103421"/>
                      <a:pt x="43048" y="103421"/>
                      <a:pt x="43048" y="103421"/>
                    </a:cubicBezTo>
                    <a:cubicBezTo>
                      <a:pt x="43048" y="103421"/>
                      <a:pt x="43048" y="103421"/>
                      <a:pt x="43048" y="103421"/>
                    </a:cubicBezTo>
                    <a:cubicBezTo>
                      <a:pt x="43048" y="103421"/>
                      <a:pt x="43048" y="103421"/>
                      <a:pt x="43048" y="103421"/>
                    </a:cubicBezTo>
                    <a:cubicBezTo>
                      <a:pt x="43048" y="103421"/>
                      <a:pt x="43048" y="103421"/>
                      <a:pt x="43048" y="103421"/>
                    </a:cubicBezTo>
                    <a:cubicBezTo>
                      <a:pt x="43048" y="103421"/>
                      <a:pt x="43048" y="103421"/>
                      <a:pt x="43048" y="103421"/>
                    </a:cubicBezTo>
                    <a:cubicBezTo>
                      <a:pt x="43048" y="103421"/>
                      <a:pt x="43048" y="103421"/>
                      <a:pt x="43048" y="103421"/>
                    </a:cubicBezTo>
                    <a:cubicBezTo>
                      <a:pt x="43048" y="103421"/>
                      <a:pt x="43048" y="103421"/>
                      <a:pt x="43048" y="103421"/>
                    </a:cubicBezTo>
                    <a:cubicBezTo>
                      <a:pt x="43271" y="103421"/>
                      <a:pt x="43271" y="103421"/>
                      <a:pt x="43271" y="103421"/>
                    </a:cubicBezTo>
                    <a:cubicBezTo>
                      <a:pt x="43271" y="103421"/>
                      <a:pt x="43271" y="103421"/>
                      <a:pt x="43271" y="103421"/>
                    </a:cubicBezTo>
                    <a:cubicBezTo>
                      <a:pt x="43271" y="103421"/>
                      <a:pt x="43271" y="103421"/>
                      <a:pt x="43271" y="103421"/>
                    </a:cubicBezTo>
                    <a:cubicBezTo>
                      <a:pt x="43271" y="103421"/>
                      <a:pt x="43271" y="103421"/>
                      <a:pt x="43271" y="103421"/>
                    </a:cubicBezTo>
                    <a:cubicBezTo>
                      <a:pt x="43271" y="103421"/>
                      <a:pt x="43494" y="103263"/>
                      <a:pt x="43494" y="103263"/>
                    </a:cubicBezTo>
                    <a:cubicBezTo>
                      <a:pt x="43717" y="103263"/>
                      <a:pt x="44163" y="103263"/>
                      <a:pt x="44163" y="103263"/>
                    </a:cubicBezTo>
                    <a:cubicBezTo>
                      <a:pt x="44386" y="103263"/>
                      <a:pt x="44386" y="103263"/>
                      <a:pt x="44386" y="103263"/>
                    </a:cubicBezTo>
                    <a:cubicBezTo>
                      <a:pt x="44832" y="102947"/>
                      <a:pt x="44832" y="102947"/>
                      <a:pt x="44832" y="102947"/>
                    </a:cubicBezTo>
                    <a:cubicBezTo>
                      <a:pt x="44832" y="102947"/>
                      <a:pt x="45724" y="102473"/>
                      <a:pt x="45724" y="102315"/>
                    </a:cubicBezTo>
                    <a:cubicBezTo>
                      <a:pt x="45724" y="102157"/>
                      <a:pt x="46171" y="101684"/>
                      <a:pt x="46171" y="101684"/>
                    </a:cubicBezTo>
                    <a:cubicBezTo>
                      <a:pt x="46171" y="100894"/>
                      <a:pt x="46171" y="100894"/>
                      <a:pt x="46171" y="100894"/>
                    </a:cubicBezTo>
                    <a:cubicBezTo>
                      <a:pt x="45724" y="100105"/>
                      <a:pt x="45724" y="100105"/>
                      <a:pt x="45724" y="100105"/>
                    </a:cubicBezTo>
                    <a:cubicBezTo>
                      <a:pt x="46171" y="99631"/>
                      <a:pt x="46171" y="99631"/>
                      <a:pt x="46171" y="99631"/>
                    </a:cubicBezTo>
                    <a:cubicBezTo>
                      <a:pt x="46840" y="98684"/>
                      <a:pt x="46840" y="98684"/>
                      <a:pt x="46840" y="98684"/>
                    </a:cubicBezTo>
                    <a:cubicBezTo>
                      <a:pt x="46394" y="97736"/>
                      <a:pt x="46394" y="97736"/>
                      <a:pt x="46394" y="97736"/>
                    </a:cubicBezTo>
                    <a:cubicBezTo>
                      <a:pt x="45055" y="96631"/>
                      <a:pt x="45055" y="96631"/>
                      <a:pt x="45055" y="96631"/>
                    </a:cubicBezTo>
                    <a:cubicBezTo>
                      <a:pt x="44386" y="95210"/>
                      <a:pt x="44386" y="95210"/>
                      <a:pt x="44386" y="95210"/>
                    </a:cubicBezTo>
                    <a:cubicBezTo>
                      <a:pt x="43940" y="94263"/>
                      <a:pt x="43940" y="94263"/>
                      <a:pt x="43940" y="94263"/>
                    </a:cubicBezTo>
                    <a:cubicBezTo>
                      <a:pt x="45055" y="93473"/>
                      <a:pt x="45055" y="93473"/>
                      <a:pt x="45055" y="93473"/>
                    </a:cubicBezTo>
                    <a:cubicBezTo>
                      <a:pt x="45278" y="93315"/>
                      <a:pt x="45278" y="93315"/>
                      <a:pt x="45278" y="93315"/>
                    </a:cubicBezTo>
                    <a:cubicBezTo>
                      <a:pt x="45278" y="93315"/>
                      <a:pt x="45278" y="93315"/>
                      <a:pt x="45278" y="93315"/>
                    </a:cubicBezTo>
                    <a:cubicBezTo>
                      <a:pt x="45501" y="93315"/>
                      <a:pt x="45501" y="93315"/>
                      <a:pt x="45501" y="93315"/>
                    </a:cubicBezTo>
                    <a:cubicBezTo>
                      <a:pt x="46171" y="93315"/>
                      <a:pt x="46171" y="93315"/>
                      <a:pt x="46171" y="93315"/>
                    </a:cubicBezTo>
                    <a:cubicBezTo>
                      <a:pt x="46171" y="93315"/>
                      <a:pt x="47286" y="93315"/>
                      <a:pt x="47286" y="93157"/>
                    </a:cubicBezTo>
                    <a:cubicBezTo>
                      <a:pt x="47286" y="93157"/>
                      <a:pt x="47286" y="93157"/>
                      <a:pt x="47286" y="93157"/>
                    </a:cubicBezTo>
                    <a:cubicBezTo>
                      <a:pt x="47286" y="93157"/>
                      <a:pt x="47286" y="93157"/>
                      <a:pt x="47286" y="93157"/>
                    </a:cubicBezTo>
                    <a:cubicBezTo>
                      <a:pt x="47286" y="93157"/>
                      <a:pt x="47286" y="93157"/>
                      <a:pt x="47286" y="93157"/>
                    </a:cubicBezTo>
                    <a:cubicBezTo>
                      <a:pt x="47286" y="93157"/>
                      <a:pt x="47286" y="93157"/>
                      <a:pt x="47286" y="93157"/>
                    </a:cubicBezTo>
                    <a:cubicBezTo>
                      <a:pt x="47286" y="93157"/>
                      <a:pt x="47286" y="93157"/>
                      <a:pt x="47286" y="93157"/>
                    </a:cubicBezTo>
                    <a:cubicBezTo>
                      <a:pt x="47286" y="93000"/>
                      <a:pt x="47286" y="93000"/>
                      <a:pt x="47286" y="93000"/>
                    </a:cubicBezTo>
                    <a:cubicBezTo>
                      <a:pt x="47286" y="93000"/>
                      <a:pt x="47286" y="93000"/>
                      <a:pt x="47286" y="93000"/>
                    </a:cubicBezTo>
                    <a:cubicBezTo>
                      <a:pt x="47286" y="93000"/>
                      <a:pt x="47286" y="93000"/>
                      <a:pt x="47286" y="93000"/>
                    </a:cubicBezTo>
                    <a:cubicBezTo>
                      <a:pt x="47286" y="93000"/>
                      <a:pt x="47286" y="93000"/>
                      <a:pt x="47286" y="93000"/>
                    </a:cubicBezTo>
                    <a:cubicBezTo>
                      <a:pt x="47509" y="93000"/>
                      <a:pt x="47509" y="93000"/>
                      <a:pt x="47509" y="93000"/>
                    </a:cubicBezTo>
                    <a:cubicBezTo>
                      <a:pt x="47509" y="93000"/>
                      <a:pt x="47509" y="93000"/>
                      <a:pt x="47509" y="93000"/>
                    </a:cubicBezTo>
                    <a:cubicBezTo>
                      <a:pt x="47509" y="93000"/>
                      <a:pt x="47509" y="93000"/>
                      <a:pt x="47509" y="93000"/>
                    </a:cubicBezTo>
                    <a:cubicBezTo>
                      <a:pt x="47509" y="93000"/>
                      <a:pt x="47509" y="93000"/>
                      <a:pt x="47509" y="93000"/>
                    </a:cubicBezTo>
                    <a:cubicBezTo>
                      <a:pt x="47509" y="93000"/>
                      <a:pt x="47509" y="93000"/>
                      <a:pt x="47509" y="93000"/>
                    </a:cubicBezTo>
                    <a:cubicBezTo>
                      <a:pt x="47509" y="92842"/>
                      <a:pt x="47509" y="92842"/>
                      <a:pt x="47509" y="92842"/>
                    </a:cubicBezTo>
                    <a:cubicBezTo>
                      <a:pt x="47509" y="92842"/>
                      <a:pt x="47509" y="92842"/>
                      <a:pt x="47509" y="92842"/>
                    </a:cubicBezTo>
                    <a:cubicBezTo>
                      <a:pt x="47509" y="92842"/>
                      <a:pt x="47509" y="92842"/>
                      <a:pt x="47509" y="92842"/>
                    </a:cubicBezTo>
                    <a:cubicBezTo>
                      <a:pt x="47509" y="92842"/>
                      <a:pt x="47509" y="92842"/>
                      <a:pt x="47509" y="92842"/>
                    </a:cubicBezTo>
                    <a:cubicBezTo>
                      <a:pt x="47509" y="92842"/>
                      <a:pt x="47509" y="92842"/>
                      <a:pt x="47509" y="92842"/>
                    </a:cubicBezTo>
                    <a:cubicBezTo>
                      <a:pt x="47509" y="92842"/>
                      <a:pt x="47509" y="92842"/>
                      <a:pt x="47509" y="92842"/>
                    </a:cubicBezTo>
                    <a:cubicBezTo>
                      <a:pt x="47509" y="92842"/>
                      <a:pt x="47509" y="92842"/>
                      <a:pt x="47509" y="92842"/>
                    </a:cubicBezTo>
                    <a:cubicBezTo>
                      <a:pt x="47509" y="92684"/>
                      <a:pt x="47509" y="92684"/>
                      <a:pt x="47509" y="92684"/>
                    </a:cubicBezTo>
                    <a:cubicBezTo>
                      <a:pt x="47509" y="92684"/>
                      <a:pt x="47509" y="92684"/>
                      <a:pt x="47509" y="92684"/>
                    </a:cubicBezTo>
                    <a:cubicBezTo>
                      <a:pt x="47509" y="92684"/>
                      <a:pt x="47509" y="92684"/>
                      <a:pt x="47509" y="92684"/>
                    </a:cubicBezTo>
                    <a:cubicBezTo>
                      <a:pt x="47509" y="92684"/>
                      <a:pt x="47509" y="92684"/>
                      <a:pt x="47509" y="92684"/>
                    </a:cubicBezTo>
                    <a:cubicBezTo>
                      <a:pt x="47509" y="92684"/>
                      <a:pt x="47509" y="92684"/>
                      <a:pt x="47509" y="92684"/>
                    </a:cubicBezTo>
                    <a:cubicBezTo>
                      <a:pt x="47509" y="92684"/>
                      <a:pt x="47509" y="92684"/>
                      <a:pt x="47509" y="92684"/>
                    </a:cubicBezTo>
                    <a:cubicBezTo>
                      <a:pt x="47509" y="92526"/>
                      <a:pt x="47509" y="92526"/>
                      <a:pt x="47509" y="92526"/>
                    </a:cubicBezTo>
                    <a:cubicBezTo>
                      <a:pt x="47509" y="92526"/>
                      <a:pt x="47509" y="92526"/>
                      <a:pt x="47509" y="92526"/>
                    </a:cubicBezTo>
                    <a:cubicBezTo>
                      <a:pt x="47509" y="92526"/>
                      <a:pt x="47509" y="92526"/>
                      <a:pt x="47509" y="92526"/>
                    </a:cubicBezTo>
                    <a:cubicBezTo>
                      <a:pt x="47509" y="92526"/>
                      <a:pt x="47509" y="92526"/>
                      <a:pt x="47509" y="92526"/>
                    </a:cubicBezTo>
                    <a:cubicBezTo>
                      <a:pt x="47509" y="92526"/>
                      <a:pt x="47509" y="92526"/>
                      <a:pt x="47509" y="92526"/>
                    </a:cubicBezTo>
                    <a:cubicBezTo>
                      <a:pt x="47509" y="92368"/>
                      <a:pt x="47509" y="92368"/>
                      <a:pt x="47509" y="92368"/>
                    </a:cubicBezTo>
                    <a:cubicBezTo>
                      <a:pt x="47509" y="92368"/>
                      <a:pt x="47509" y="92368"/>
                      <a:pt x="47509" y="92368"/>
                    </a:cubicBezTo>
                    <a:cubicBezTo>
                      <a:pt x="47509" y="92368"/>
                      <a:pt x="47509" y="92368"/>
                      <a:pt x="47509" y="92368"/>
                    </a:cubicBezTo>
                    <a:cubicBezTo>
                      <a:pt x="47509" y="92368"/>
                      <a:pt x="47509" y="92368"/>
                      <a:pt x="47509" y="92368"/>
                    </a:cubicBezTo>
                    <a:cubicBezTo>
                      <a:pt x="47509" y="92368"/>
                      <a:pt x="47509" y="92368"/>
                      <a:pt x="47509" y="92368"/>
                    </a:cubicBezTo>
                    <a:cubicBezTo>
                      <a:pt x="47509" y="92368"/>
                      <a:pt x="47509" y="92368"/>
                      <a:pt x="47509" y="92368"/>
                    </a:cubicBezTo>
                    <a:cubicBezTo>
                      <a:pt x="47509" y="92210"/>
                      <a:pt x="47509" y="92210"/>
                      <a:pt x="47509" y="92210"/>
                    </a:cubicBezTo>
                    <a:cubicBezTo>
                      <a:pt x="47509" y="92210"/>
                      <a:pt x="47509" y="92210"/>
                      <a:pt x="47509" y="92210"/>
                    </a:cubicBezTo>
                    <a:cubicBezTo>
                      <a:pt x="47509" y="92210"/>
                      <a:pt x="47509" y="92210"/>
                      <a:pt x="47509" y="92210"/>
                    </a:cubicBezTo>
                    <a:cubicBezTo>
                      <a:pt x="47509" y="92210"/>
                      <a:pt x="47509" y="92210"/>
                      <a:pt x="47509" y="92210"/>
                    </a:cubicBezTo>
                    <a:cubicBezTo>
                      <a:pt x="47509" y="92210"/>
                      <a:pt x="47509" y="92210"/>
                      <a:pt x="47509" y="92210"/>
                    </a:cubicBezTo>
                    <a:cubicBezTo>
                      <a:pt x="47509" y="92210"/>
                      <a:pt x="47509" y="92210"/>
                      <a:pt x="47509" y="92210"/>
                    </a:cubicBezTo>
                    <a:cubicBezTo>
                      <a:pt x="47509" y="92210"/>
                      <a:pt x="47509" y="92210"/>
                      <a:pt x="47509" y="92210"/>
                    </a:cubicBezTo>
                    <a:cubicBezTo>
                      <a:pt x="47509" y="92052"/>
                      <a:pt x="47509" y="92052"/>
                      <a:pt x="47509" y="92052"/>
                    </a:cubicBezTo>
                    <a:cubicBezTo>
                      <a:pt x="47509" y="92052"/>
                      <a:pt x="47509" y="92052"/>
                      <a:pt x="47509" y="92052"/>
                    </a:cubicBezTo>
                    <a:cubicBezTo>
                      <a:pt x="47509" y="92052"/>
                      <a:pt x="47509" y="92052"/>
                      <a:pt x="47509" y="92052"/>
                    </a:cubicBezTo>
                    <a:cubicBezTo>
                      <a:pt x="47509" y="92052"/>
                      <a:pt x="47509" y="92052"/>
                      <a:pt x="47509" y="92052"/>
                    </a:cubicBezTo>
                    <a:cubicBezTo>
                      <a:pt x="47509" y="92052"/>
                      <a:pt x="47509" y="92052"/>
                      <a:pt x="47509" y="92052"/>
                    </a:cubicBezTo>
                    <a:cubicBezTo>
                      <a:pt x="47509" y="92052"/>
                      <a:pt x="47509" y="92052"/>
                      <a:pt x="47509" y="92052"/>
                    </a:cubicBezTo>
                    <a:cubicBezTo>
                      <a:pt x="47509" y="92052"/>
                      <a:pt x="47509" y="92052"/>
                      <a:pt x="47509" y="92052"/>
                    </a:cubicBezTo>
                    <a:cubicBezTo>
                      <a:pt x="47732" y="92052"/>
                      <a:pt x="47732" y="92052"/>
                      <a:pt x="47732" y="92052"/>
                    </a:cubicBezTo>
                    <a:cubicBezTo>
                      <a:pt x="47732" y="92052"/>
                      <a:pt x="47732" y="92052"/>
                      <a:pt x="47732" y="92052"/>
                    </a:cubicBezTo>
                    <a:cubicBezTo>
                      <a:pt x="47732" y="91894"/>
                      <a:pt x="47732" y="91894"/>
                      <a:pt x="47732" y="91894"/>
                    </a:cubicBezTo>
                    <a:cubicBezTo>
                      <a:pt x="47732" y="91894"/>
                      <a:pt x="47732" y="91894"/>
                      <a:pt x="47732" y="91894"/>
                    </a:cubicBezTo>
                    <a:cubicBezTo>
                      <a:pt x="47732" y="91894"/>
                      <a:pt x="47732" y="91894"/>
                      <a:pt x="47732" y="91894"/>
                    </a:cubicBezTo>
                    <a:cubicBezTo>
                      <a:pt x="47732" y="91894"/>
                      <a:pt x="47732" y="91894"/>
                      <a:pt x="47732" y="91894"/>
                    </a:cubicBezTo>
                    <a:cubicBezTo>
                      <a:pt x="47732" y="91894"/>
                      <a:pt x="47732" y="91894"/>
                      <a:pt x="47732" y="91894"/>
                    </a:cubicBezTo>
                    <a:cubicBezTo>
                      <a:pt x="47732" y="91894"/>
                      <a:pt x="47732" y="91894"/>
                      <a:pt x="47732" y="91894"/>
                    </a:cubicBezTo>
                    <a:cubicBezTo>
                      <a:pt x="47732" y="91894"/>
                      <a:pt x="47732" y="91894"/>
                      <a:pt x="47732" y="91894"/>
                    </a:cubicBezTo>
                    <a:cubicBezTo>
                      <a:pt x="47732" y="91894"/>
                      <a:pt x="47732" y="91894"/>
                      <a:pt x="47732" y="91894"/>
                    </a:cubicBezTo>
                    <a:cubicBezTo>
                      <a:pt x="47732" y="91894"/>
                      <a:pt x="47732" y="91894"/>
                      <a:pt x="47732" y="91894"/>
                    </a:cubicBezTo>
                    <a:cubicBezTo>
                      <a:pt x="47732" y="91894"/>
                      <a:pt x="47732" y="91894"/>
                      <a:pt x="47732" y="91894"/>
                    </a:cubicBezTo>
                    <a:cubicBezTo>
                      <a:pt x="47509" y="90473"/>
                      <a:pt x="47509" y="90473"/>
                      <a:pt x="47509" y="90473"/>
                    </a:cubicBezTo>
                    <a:cubicBezTo>
                      <a:pt x="46171" y="89684"/>
                      <a:pt x="46171" y="89684"/>
                      <a:pt x="46171" y="89684"/>
                    </a:cubicBezTo>
                    <a:cubicBezTo>
                      <a:pt x="44609" y="88894"/>
                      <a:pt x="44609" y="88894"/>
                      <a:pt x="44609" y="88894"/>
                    </a:cubicBezTo>
                    <a:cubicBezTo>
                      <a:pt x="43940" y="87631"/>
                      <a:pt x="43940" y="87631"/>
                      <a:pt x="43940" y="87631"/>
                    </a:cubicBezTo>
                    <a:cubicBezTo>
                      <a:pt x="43717" y="82736"/>
                      <a:pt x="43717" y="82736"/>
                      <a:pt x="43717" y="82736"/>
                    </a:cubicBezTo>
                    <a:cubicBezTo>
                      <a:pt x="43717" y="82736"/>
                      <a:pt x="42156" y="80684"/>
                      <a:pt x="42156" y="80526"/>
                    </a:cubicBezTo>
                    <a:cubicBezTo>
                      <a:pt x="41933" y="80210"/>
                      <a:pt x="41933" y="79894"/>
                      <a:pt x="42379" y="79578"/>
                    </a:cubicBezTo>
                    <a:cubicBezTo>
                      <a:pt x="42602" y="79421"/>
                      <a:pt x="42379" y="79105"/>
                      <a:pt x="42379" y="79105"/>
                    </a:cubicBezTo>
                    <a:cubicBezTo>
                      <a:pt x="42156" y="78000"/>
                      <a:pt x="42156" y="78000"/>
                      <a:pt x="42156" y="78000"/>
                    </a:cubicBezTo>
                    <a:cubicBezTo>
                      <a:pt x="42602" y="77526"/>
                      <a:pt x="42602" y="77526"/>
                      <a:pt x="42602" y="77526"/>
                    </a:cubicBezTo>
                    <a:cubicBezTo>
                      <a:pt x="42602" y="76578"/>
                      <a:pt x="42602" y="76578"/>
                      <a:pt x="42602" y="76578"/>
                    </a:cubicBezTo>
                    <a:cubicBezTo>
                      <a:pt x="41710" y="75315"/>
                      <a:pt x="41710" y="75315"/>
                      <a:pt x="41710" y="75315"/>
                    </a:cubicBezTo>
                    <a:cubicBezTo>
                      <a:pt x="41710" y="75315"/>
                      <a:pt x="41710" y="74368"/>
                      <a:pt x="41710" y="74210"/>
                    </a:cubicBezTo>
                    <a:cubicBezTo>
                      <a:pt x="41710" y="73894"/>
                      <a:pt x="42379" y="73263"/>
                      <a:pt x="42379" y="73263"/>
                    </a:cubicBezTo>
                    <a:cubicBezTo>
                      <a:pt x="42602" y="72157"/>
                      <a:pt x="42602" y="72157"/>
                      <a:pt x="42602" y="72157"/>
                    </a:cubicBezTo>
                    <a:cubicBezTo>
                      <a:pt x="43048" y="70578"/>
                      <a:pt x="43048" y="70578"/>
                      <a:pt x="43048" y="70578"/>
                    </a:cubicBezTo>
                    <a:cubicBezTo>
                      <a:pt x="45947" y="67894"/>
                      <a:pt x="45947" y="67894"/>
                      <a:pt x="45947" y="67894"/>
                    </a:cubicBezTo>
                    <a:cubicBezTo>
                      <a:pt x="46617" y="67894"/>
                      <a:pt x="46617" y="67894"/>
                      <a:pt x="46617" y="67894"/>
                    </a:cubicBezTo>
                    <a:cubicBezTo>
                      <a:pt x="51301" y="67736"/>
                      <a:pt x="51301" y="67736"/>
                      <a:pt x="51301" y="67736"/>
                    </a:cubicBezTo>
                    <a:cubicBezTo>
                      <a:pt x="51524" y="67421"/>
                      <a:pt x="51524" y="67421"/>
                      <a:pt x="51524" y="67421"/>
                    </a:cubicBezTo>
                    <a:cubicBezTo>
                      <a:pt x="51747" y="67263"/>
                      <a:pt x="51747" y="67263"/>
                      <a:pt x="51747" y="67263"/>
                    </a:cubicBezTo>
                    <a:cubicBezTo>
                      <a:pt x="52193" y="66315"/>
                      <a:pt x="52193" y="66315"/>
                      <a:pt x="52193" y="66315"/>
                    </a:cubicBezTo>
                    <a:cubicBezTo>
                      <a:pt x="51970" y="63789"/>
                      <a:pt x="51970" y="63789"/>
                      <a:pt x="51970" y="63789"/>
                    </a:cubicBezTo>
                    <a:cubicBezTo>
                      <a:pt x="49962" y="63473"/>
                      <a:pt x="49962" y="63473"/>
                      <a:pt x="49962" y="63473"/>
                    </a:cubicBezTo>
                    <a:cubicBezTo>
                      <a:pt x="49516" y="62684"/>
                      <a:pt x="49516" y="62684"/>
                      <a:pt x="49516" y="62684"/>
                    </a:cubicBezTo>
                    <a:cubicBezTo>
                      <a:pt x="52862" y="58578"/>
                      <a:pt x="52862" y="58578"/>
                      <a:pt x="52862" y="58578"/>
                    </a:cubicBezTo>
                    <a:cubicBezTo>
                      <a:pt x="52639" y="57631"/>
                      <a:pt x="52639" y="57631"/>
                      <a:pt x="52639" y="57631"/>
                    </a:cubicBezTo>
                    <a:cubicBezTo>
                      <a:pt x="53531" y="57157"/>
                      <a:pt x="53531" y="57157"/>
                      <a:pt x="53531" y="57157"/>
                    </a:cubicBezTo>
                    <a:cubicBezTo>
                      <a:pt x="53531" y="57157"/>
                      <a:pt x="53308" y="56526"/>
                      <a:pt x="53085" y="56210"/>
                    </a:cubicBezTo>
                    <a:cubicBezTo>
                      <a:pt x="52862" y="56052"/>
                      <a:pt x="53308" y="55105"/>
                      <a:pt x="53308" y="55105"/>
                    </a:cubicBezTo>
                    <a:cubicBezTo>
                      <a:pt x="53531" y="54000"/>
                      <a:pt x="53531" y="54000"/>
                      <a:pt x="53531" y="54000"/>
                    </a:cubicBezTo>
                    <a:cubicBezTo>
                      <a:pt x="53977" y="52736"/>
                      <a:pt x="53977" y="52736"/>
                      <a:pt x="53977" y="52736"/>
                    </a:cubicBezTo>
                    <a:cubicBezTo>
                      <a:pt x="52862" y="50052"/>
                      <a:pt x="52862" y="50052"/>
                      <a:pt x="52862" y="50052"/>
                    </a:cubicBezTo>
                    <a:cubicBezTo>
                      <a:pt x="53531" y="49578"/>
                      <a:pt x="53531" y="49578"/>
                      <a:pt x="53531" y="49578"/>
                    </a:cubicBezTo>
                    <a:cubicBezTo>
                      <a:pt x="54423" y="49578"/>
                      <a:pt x="54423" y="49578"/>
                      <a:pt x="54423" y="49578"/>
                    </a:cubicBezTo>
                    <a:cubicBezTo>
                      <a:pt x="54646" y="49578"/>
                      <a:pt x="55092" y="49421"/>
                      <a:pt x="55539" y="49421"/>
                    </a:cubicBezTo>
                    <a:cubicBezTo>
                      <a:pt x="55985" y="49263"/>
                      <a:pt x="56208" y="49105"/>
                      <a:pt x="56877" y="48631"/>
                    </a:cubicBezTo>
                    <a:cubicBezTo>
                      <a:pt x="57100" y="48315"/>
                      <a:pt x="57100" y="48315"/>
                      <a:pt x="57100" y="48315"/>
                    </a:cubicBezTo>
                    <a:cubicBezTo>
                      <a:pt x="57323" y="47526"/>
                      <a:pt x="57323" y="47526"/>
                      <a:pt x="57323" y="47526"/>
                    </a:cubicBezTo>
                    <a:cubicBezTo>
                      <a:pt x="57323" y="46105"/>
                      <a:pt x="57323" y="46105"/>
                      <a:pt x="57323" y="46105"/>
                    </a:cubicBezTo>
                    <a:cubicBezTo>
                      <a:pt x="58438" y="44052"/>
                      <a:pt x="58438" y="44052"/>
                      <a:pt x="58438" y="44052"/>
                    </a:cubicBezTo>
                    <a:cubicBezTo>
                      <a:pt x="58438" y="44052"/>
                      <a:pt x="60223" y="42473"/>
                      <a:pt x="60446" y="42157"/>
                    </a:cubicBezTo>
                    <a:cubicBezTo>
                      <a:pt x="60669" y="41842"/>
                      <a:pt x="61338" y="40736"/>
                      <a:pt x="61338" y="40736"/>
                    </a:cubicBezTo>
                    <a:cubicBezTo>
                      <a:pt x="61338" y="40736"/>
                      <a:pt x="60892" y="39473"/>
                      <a:pt x="60669" y="39157"/>
                    </a:cubicBezTo>
                    <a:cubicBezTo>
                      <a:pt x="60223" y="39000"/>
                      <a:pt x="59553" y="38052"/>
                      <a:pt x="59553" y="38052"/>
                    </a:cubicBezTo>
                    <a:cubicBezTo>
                      <a:pt x="59553" y="37263"/>
                      <a:pt x="59553" y="37263"/>
                      <a:pt x="59553" y="37263"/>
                    </a:cubicBezTo>
                    <a:cubicBezTo>
                      <a:pt x="60892" y="36631"/>
                      <a:pt x="60892" y="36631"/>
                      <a:pt x="60892" y="36631"/>
                    </a:cubicBezTo>
                    <a:cubicBezTo>
                      <a:pt x="61338" y="36000"/>
                      <a:pt x="61338" y="36000"/>
                      <a:pt x="61338" y="36000"/>
                    </a:cubicBezTo>
                    <a:cubicBezTo>
                      <a:pt x="61338" y="36000"/>
                      <a:pt x="61338" y="34894"/>
                      <a:pt x="61338" y="34736"/>
                    </a:cubicBezTo>
                    <a:cubicBezTo>
                      <a:pt x="61338" y="34736"/>
                      <a:pt x="61338" y="34736"/>
                      <a:pt x="61338" y="34736"/>
                    </a:cubicBezTo>
                    <a:cubicBezTo>
                      <a:pt x="61338" y="34736"/>
                      <a:pt x="61338" y="34736"/>
                      <a:pt x="61338" y="34736"/>
                    </a:cubicBezTo>
                    <a:cubicBezTo>
                      <a:pt x="61338" y="34736"/>
                      <a:pt x="61338" y="34736"/>
                      <a:pt x="61338" y="34736"/>
                    </a:cubicBezTo>
                    <a:cubicBezTo>
                      <a:pt x="61338" y="34736"/>
                      <a:pt x="61338" y="34736"/>
                      <a:pt x="61338" y="34736"/>
                    </a:cubicBezTo>
                    <a:cubicBezTo>
                      <a:pt x="61338" y="34736"/>
                      <a:pt x="61338" y="34736"/>
                      <a:pt x="61338" y="34736"/>
                    </a:cubicBezTo>
                    <a:cubicBezTo>
                      <a:pt x="61338" y="34736"/>
                      <a:pt x="61338" y="34736"/>
                      <a:pt x="61338" y="34736"/>
                    </a:cubicBezTo>
                    <a:cubicBezTo>
                      <a:pt x="61338" y="34736"/>
                      <a:pt x="61338" y="34736"/>
                      <a:pt x="61338" y="34736"/>
                    </a:cubicBezTo>
                    <a:cubicBezTo>
                      <a:pt x="61338" y="34736"/>
                      <a:pt x="61338" y="34736"/>
                      <a:pt x="61338" y="34736"/>
                    </a:cubicBezTo>
                    <a:cubicBezTo>
                      <a:pt x="61338" y="34736"/>
                      <a:pt x="61338" y="34736"/>
                      <a:pt x="61338" y="34736"/>
                    </a:cubicBezTo>
                    <a:cubicBezTo>
                      <a:pt x="61338" y="34736"/>
                      <a:pt x="61338" y="34736"/>
                      <a:pt x="61338" y="34736"/>
                    </a:cubicBezTo>
                    <a:cubicBezTo>
                      <a:pt x="61338" y="34736"/>
                      <a:pt x="61338" y="34736"/>
                      <a:pt x="61338" y="34736"/>
                    </a:cubicBezTo>
                    <a:cubicBezTo>
                      <a:pt x="61338" y="34736"/>
                      <a:pt x="61338" y="34736"/>
                      <a:pt x="61338" y="34736"/>
                    </a:cubicBezTo>
                    <a:cubicBezTo>
                      <a:pt x="61338" y="34736"/>
                      <a:pt x="61338" y="34736"/>
                      <a:pt x="61338" y="34736"/>
                    </a:cubicBezTo>
                    <a:cubicBezTo>
                      <a:pt x="61338" y="34736"/>
                      <a:pt x="61338" y="34736"/>
                      <a:pt x="61338" y="34736"/>
                    </a:cubicBezTo>
                    <a:cubicBezTo>
                      <a:pt x="61338" y="34736"/>
                      <a:pt x="61338" y="34736"/>
                      <a:pt x="61338" y="34736"/>
                    </a:cubicBezTo>
                    <a:cubicBezTo>
                      <a:pt x="61338" y="34578"/>
                      <a:pt x="61338" y="34578"/>
                      <a:pt x="61338" y="34578"/>
                    </a:cubicBezTo>
                    <a:cubicBezTo>
                      <a:pt x="61338" y="34578"/>
                      <a:pt x="61338" y="34578"/>
                      <a:pt x="61338" y="34578"/>
                    </a:cubicBezTo>
                    <a:cubicBezTo>
                      <a:pt x="61338" y="34578"/>
                      <a:pt x="61338" y="34578"/>
                      <a:pt x="61338" y="34578"/>
                    </a:cubicBezTo>
                    <a:cubicBezTo>
                      <a:pt x="61338" y="34578"/>
                      <a:pt x="61338" y="34578"/>
                      <a:pt x="61338" y="34578"/>
                    </a:cubicBezTo>
                    <a:cubicBezTo>
                      <a:pt x="61338" y="34578"/>
                      <a:pt x="61338" y="34578"/>
                      <a:pt x="61338" y="34578"/>
                    </a:cubicBezTo>
                    <a:cubicBezTo>
                      <a:pt x="61338" y="34578"/>
                      <a:pt x="61338" y="34578"/>
                      <a:pt x="61338" y="34578"/>
                    </a:cubicBezTo>
                    <a:cubicBezTo>
                      <a:pt x="61338" y="34578"/>
                      <a:pt x="61338" y="34578"/>
                      <a:pt x="61338" y="34578"/>
                    </a:cubicBezTo>
                    <a:cubicBezTo>
                      <a:pt x="61338" y="34578"/>
                      <a:pt x="61338" y="34578"/>
                      <a:pt x="61338" y="34578"/>
                    </a:cubicBezTo>
                    <a:cubicBezTo>
                      <a:pt x="61338" y="34578"/>
                      <a:pt x="61338" y="34578"/>
                      <a:pt x="61338" y="34578"/>
                    </a:cubicBezTo>
                    <a:cubicBezTo>
                      <a:pt x="61338" y="34421"/>
                      <a:pt x="61338" y="34421"/>
                      <a:pt x="61338" y="34421"/>
                    </a:cubicBezTo>
                    <a:cubicBezTo>
                      <a:pt x="61338" y="34421"/>
                      <a:pt x="61338" y="34421"/>
                      <a:pt x="61338" y="34421"/>
                    </a:cubicBezTo>
                    <a:cubicBezTo>
                      <a:pt x="61338" y="34421"/>
                      <a:pt x="61338" y="34421"/>
                      <a:pt x="61338" y="34421"/>
                    </a:cubicBezTo>
                    <a:cubicBezTo>
                      <a:pt x="61338" y="34421"/>
                      <a:pt x="61338" y="34421"/>
                      <a:pt x="61338" y="34421"/>
                    </a:cubicBezTo>
                    <a:cubicBezTo>
                      <a:pt x="61561" y="34421"/>
                      <a:pt x="61561" y="34421"/>
                      <a:pt x="61561" y="34421"/>
                    </a:cubicBezTo>
                    <a:cubicBezTo>
                      <a:pt x="61561" y="34421"/>
                      <a:pt x="61561" y="34421"/>
                      <a:pt x="61561" y="34421"/>
                    </a:cubicBezTo>
                    <a:cubicBezTo>
                      <a:pt x="61561" y="34421"/>
                      <a:pt x="61561" y="34421"/>
                      <a:pt x="61561" y="34421"/>
                    </a:cubicBezTo>
                    <a:cubicBezTo>
                      <a:pt x="61561" y="34421"/>
                      <a:pt x="61561" y="34421"/>
                      <a:pt x="61561" y="34421"/>
                    </a:cubicBezTo>
                    <a:cubicBezTo>
                      <a:pt x="61561" y="34421"/>
                      <a:pt x="61561" y="34421"/>
                      <a:pt x="61561" y="34421"/>
                    </a:cubicBezTo>
                    <a:cubicBezTo>
                      <a:pt x="61561" y="34263"/>
                      <a:pt x="61561" y="34263"/>
                      <a:pt x="61561" y="34263"/>
                    </a:cubicBezTo>
                    <a:cubicBezTo>
                      <a:pt x="61561" y="34263"/>
                      <a:pt x="61561" y="34263"/>
                      <a:pt x="61561" y="34263"/>
                    </a:cubicBezTo>
                    <a:cubicBezTo>
                      <a:pt x="61561" y="34263"/>
                      <a:pt x="61561" y="34263"/>
                      <a:pt x="61561" y="34263"/>
                    </a:cubicBezTo>
                    <a:cubicBezTo>
                      <a:pt x="61561" y="34263"/>
                      <a:pt x="61561" y="34263"/>
                      <a:pt x="61561" y="34263"/>
                    </a:cubicBezTo>
                    <a:cubicBezTo>
                      <a:pt x="61561" y="34263"/>
                      <a:pt x="61561" y="34263"/>
                      <a:pt x="61561" y="34263"/>
                    </a:cubicBezTo>
                    <a:cubicBezTo>
                      <a:pt x="61561" y="34263"/>
                      <a:pt x="61561" y="34263"/>
                      <a:pt x="61561" y="34263"/>
                    </a:cubicBezTo>
                    <a:cubicBezTo>
                      <a:pt x="61561" y="34263"/>
                      <a:pt x="61561" y="34263"/>
                      <a:pt x="61561" y="34263"/>
                    </a:cubicBezTo>
                    <a:cubicBezTo>
                      <a:pt x="61561" y="34263"/>
                      <a:pt x="61561" y="34263"/>
                      <a:pt x="61561" y="34263"/>
                    </a:cubicBezTo>
                    <a:cubicBezTo>
                      <a:pt x="61561" y="34105"/>
                      <a:pt x="61561" y="34105"/>
                      <a:pt x="61561" y="34105"/>
                    </a:cubicBezTo>
                    <a:cubicBezTo>
                      <a:pt x="61561" y="34105"/>
                      <a:pt x="61561" y="34105"/>
                      <a:pt x="61561" y="34105"/>
                    </a:cubicBezTo>
                    <a:cubicBezTo>
                      <a:pt x="61561" y="34105"/>
                      <a:pt x="61561" y="34105"/>
                      <a:pt x="61561" y="34105"/>
                    </a:cubicBezTo>
                    <a:cubicBezTo>
                      <a:pt x="61561" y="34105"/>
                      <a:pt x="61561" y="34105"/>
                      <a:pt x="61561" y="34105"/>
                    </a:cubicBezTo>
                    <a:cubicBezTo>
                      <a:pt x="61561" y="34105"/>
                      <a:pt x="61561" y="34105"/>
                      <a:pt x="61561" y="34105"/>
                    </a:cubicBezTo>
                    <a:cubicBezTo>
                      <a:pt x="61561" y="34105"/>
                      <a:pt x="61561" y="34105"/>
                      <a:pt x="61561" y="34105"/>
                    </a:cubicBezTo>
                    <a:cubicBezTo>
                      <a:pt x="61561" y="34105"/>
                      <a:pt x="61561" y="34105"/>
                      <a:pt x="61561" y="34105"/>
                    </a:cubicBezTo>
                    <a:cubicBezTo>
                      <a:pt x="61784" y="34105"/>
                      <a:pt x="61784" y="34105"/>
                      <a:pt x="61784" y="34105"/>
                    </a:cubicBezTo>
                    <a:cubicBezTo>
                      <a:pt x="61784" y="34105"/>
                      <a:pt x="61784" y="34105"/>
                      <a:pt x="61784" y="34105"/>
                    </a:cubicBezTo>
                    <a:cubicBezTo>
                      <a:pt x="61784" y="33947"/>
                      <a:pt x="61784" y="33947"/>
                      <a:pt x="61784" y="33947"/>
                    </a:cubicBezTo>
                    <a:cubicBezTo>
                      <a:pt x="61784" y="33947"/>
                      <a:pt x="61784" y="33947"/>
                      <a:pt x="61784" y="33947"/>
                    </a:cubicBezTo>
                    <a:cubicBezTo>
                      <a:pt x="61784" y="33947"/>
                      <a:pt x="61784" y="33947"/>
                      <a:pt x="61784" y="33947"/>
                    </a:cubicBezTo>
                    <a:cubicBezTo>
                      <a:pt x="61784" y="33947"/>
                      <a:pt x="61784" y="33947"/>
                      <a:pt x="61784" y="33947"/>
                    </a:cubicBezTo>
                    <a:cubicBezTo>
                      <a:pt x="61784" y="33947"/>
                      <a:pt x="61784" y="33947"/>
                      <a:pt x="61784" y="33947"/>
                    </a:cubicBezTo>
                    <a:cubicBezTo>
                      <a:pt x="61784" y="33947"/>
                      <a:pt x="61784" y="33947"/>
                      <a:pt x="61784" y="33947"/>
                    </a:cubicBezTo>
                    <a:cubicBezTo>
                      <a:pt x="61784" y="33947"/>
                      <a:pt x="61784" y="33947"/>
                      <a:pt x="61784" y="33947"/>
                    </a:cubicBezTo>
                    <a:cubicBezTo>
                      <a:pt x="61784" y="33947"/>
                      <a:pt x="61784" y="33947"/>
                      <a:pt x="61784" y="33947"/>
                    </a:cubicBezTo>
                    <a:cubicBezTo>
                      <a:pt x="61784" y="33947"/>
                      <a:pt x="61784" y="33947"/>
                      <a:pt x="61784" y="33947"/>
                    </a:cubicBezTo>
                    <a:cubicBezTo>
                      <a:pt x="61784" y="33947"/>
                      <a:pt x="61784" y="33947"/>
                      <a:pt x="61784" y="33947"/>
                    </a:cubicBezTo>
                    <a:cubicBezTo>
                      <a:pt x="61784" y="33947"/>
                      <a:pt x="61784" y="33947"/>
                      <a:pt x="61784" y="33947"/>
                    </a:cubicBezTo>
                    <a:cubicBezTo>
                      <a:pt x="61784" y="33947"/>
                      <a:pt x="61784" y="33947"/>
                      <a:pt x="61784" y="33947"/>
                    </a:cubicBezTo>
                    <a:cubicBezTo>
                      <a:pt x="61784" y="33947"/>
                      <a:pt x="61784" y="33947"/>
                      <a:pt x="61784" y="33947"/>
                    </a:cubicBezTo>
                    <a:cubicBezTo>
                      <a:pt x="61784" y="33947"/>
                      <a:pt x="61784" y="33947"/>
                      <a:pt x="61784" y="33947"/>
                    </a:cubicBezTo>
                    <a:cubicBezTo>
                      <a:pt x="61784" y="33631"/>
                      <a:pt x="62676" y="33000"/>
                      <a:pt x="62676" y="33000"/>
                    </a:cubicBezTo>
                    <a:cubicBezTo>
                      <a:pt x="63568" y="31736"/>
                      <a:pt x="63568" y="31736"/>
                      <a:pt x="63568" y="31736"/>
                    </a:cubicBezTo>
                    <a:cubicBezTo>
                      <a:pt x="65799" y="32526"/>
                      <a:pt x="65799" y="32526"/>
                      <a:pt x="65799" y="32526"/>
                    </a:cubicBezTo>
                    <a:cubicBezTo>
                      <a:pt x="66914" y="32526"/>
                      <a:pt x="66914" y="32526"/>
                      <a:pt x="66914" y="32526"/>
                    </a:cubicBezTo>
                    <a:cubicBezTo>
                      <a:pt x="67360" y="31894"/>
                      <a:pt x="67360" y="31894"/>
                      <a:pt x="67360" y="31894"/>
                    </a:cubicBezTo>
                    <a:cubicBezTo>
                      <a:pt x="67137" y="31421"/>
                      <a:pt x="66914" y="28105"/>
                      <a:pt x="67583" y="27473"/>
                    </a:cubicBezTo>
                    <a:cubicBezTo>
                      <a:pt x="67583" y="27473"/>
                      <a:pt x="70706" y="27631"/>
                      <a:pt x="71152" y="27473"/>
                    </a:cubicBezTo>
                    <a:cubicBezTo>
                      <a:pt x="71375" y="27473"/>
                      <a:pt x="72490" y="27789"/>
                      <a:pt x="72713" y="27947"/>
                    </a:cubicBezTo>
                    <a:cubicBezTo>
                      <a:pt x="72713" y="27947"/>
                      <a:pt x="72713" y="27947"/>
                      <a:pt x="72713" y="27947"/>
                    </a:cubicBezTo>
                    <a:cubicBezTo>
                      <a:pt x="72713" y="27947"/>
                      <a:pt x="72713" y="27947"/>
                      <a:pt x="72713" y="27947"/>
                    </a:cubicBezTo>
                    <a:cubicBezTo>
                      <a:pt x="72936" y="28105"/>
                      <a:pt x="73159" y="28105"/>
                      <a:pt x="73382" y="28105"/>
                    </a:cubicBezTo>
                    <a:cubicBezTo>
                      <a:pt x="73828" y="28263"/>
                      <a:pt x="74275" y="28263"/>
                      <a:pt x="74275" y="28263"/>
                    </a:cubicBezTo>
                    <a:cubicBezTo>
                      <a:pt x="75613" y="28105"/>
                      <a:pt x="75613" y="28105"/>
                      <a:pt x="75613" y="28105"/>
                    </a:cubicBezTo>
                    <a:cubicBezTo>
                      <a:pt x="76505" y="27315"/>
                      <a:pt x="76505" y="27315"/>
                      <a:pt x="76505" y="27315"/>
                    </a:cubicBezTo>
                    <a:cubicBezTo>
                      <a:pt x="75613" y="26684"/>
                      <a:pt x="75613" y="26684"/>
                      <a:pt x="75613" y="26684"/>
                    </a:cubicBezTo>
                    <a:cubicBezTo>
                      <a:pt x="76505" y="25894"/>
                      <a:pt x="76505" y="24789"/>
                      <a:pt x="76282" y="24631"/>
                    </a:cubicBezTo>
                    <a:cubicBezTo>
                      <a:pt x="76059" y="24315"/>
                      <a:pt x="75613" y="22894"/>
                      <a:pt x="75390" y="22736"/>
                    </a:cubicBezTo>
                    <a:cubicBezTo>
                      <a:pt x="75390" y="22578"/>
                      <a:pt x="75836" y="22421"/>
                      <a:pt x="75836" y="22421"/>
                    </a:cubicBezTo>
                    <a:cubicBezTo>
                      <a:pt x="76282" y="22421"/>
                      <a:pt x="76282" y="22421"/>
                      <a:pt x="76282" y="22421"/>
                    </a:cubicBezTo>
                    <a:cubicBezTo>
                      <a:pt x="76282" y="22421"/>
                      <a:pt x="76505" y="22263"/>
                      <a:pt x="76728" y="22263"/>
                    </a:cubicBezTo>
                    <a:cubicBezTo>
                      <a:pt x="77843" y="21631"/>
                      <a:pt x="77843" y="21631"/>
                      <a:pt x="77843" y="21631"/>
                    </a:cubicBezTo>
                    <a:cubicBezTo>
                      <a:pt x="78959" y="21789"/>
                      <a:pt x="78959" y="21789"/>
                      <a:pt x="78959" y="21789"/>
                    </a:cubicBezTo>
                    <a:cubicBezTo>
                      <a:pt x="78959" y="21789"/>
                      <a:pt x="78959" y="21631"/>
                      <a:pt x="79182" y="21631"/>
                    </a:cubicBezTo>
                    <a:cubicBezTo>
                      <a:pt x="79405" y="21631"/>
                      <a:pt x="79405" y="21473"/>
                      <a:pt x="79405" y="21473"/>
                    </a:cubicBezTo>
                    <a:cubicBezTo>
                      <a:pt x="79405" y="21473"/>
                      <a:pt x="78736" y="20526"/>
                      <a:pt x="79182" y="20052"/>
                    </a:cubicBezTo>
                    <a:cubicBezTo>
                      <a:pt x="79405" y="19736"/>
                      <a:pt x="79628" y="19736"/>
                      <a:pt x="80074" y="19736"/>
                    </a:cubicBezTo>
                    <a:cubicBezTo>
                      <a:pt x="80074" y="19736"/>
                      <a:pt x="80074" y="19736"/>
                      <a:pt x="80074" y="19736"/>
                    </a:cubicBezTo>
                    <a:cubicBezTo>
                      <a:pt x="80074" y="19736"/>
                      <a:pt x="80074" y="19736"/>
                      <a:pt x="80074" y="19736"/>
                    </a:cubicBezTo>
                    <a:cubicBezTo>
                      <a:pt x="80074" y="19736"/>
                      <a:pt x="80074" y="19736"/>
                      <a:pt x="80074" y="19736"/>
                    </a:cubicBezTo>
                    <a:cubicBezTo>
                      <a:pt x="80074" y="19736"/>
                      <a:pt x="80074" y="19736"/>
                      <a:pt x="80074" y="19736"/>
                    </a:cubicBezTo>
                    <a:cubicBezTo>
                      <a:pt x="80074" y="19736"/>
                      <a:pt x="80074" y="19736"/>
                      <a:pt x="80074" y="19736"/>
                    </a:cubicBezTo>
                    <a:cubicBezTo>
                      <a:pt x="80074" y="19736"/>
                      <a:pt x="80074" y="19736"/>
                      <a:pt x="80074" y="19736"/>
                    </a:cubicBezTo>
                    <a:cubicBezTo>
                      <a:pt x="80297" y="19736"/>
                      <a:pt x="80297" y="19736"/>
                      <a:pt x="80297" y="19736"/>
                    </a:cubicBezTo>
                    <a:cubicBezTo>
                      <a:pt x="80297" y="19736"/>
                      <a:pt x="80297" y="19736"/>
                      <a:pt x="80297" y="19736"/>
                    </a:cubicBezTo>
                    <a:cubicBezTo>
                      <a:pt x="80297" y="19736"/>
                      <a:pt x="80297" y="19736"/>
                      <a:pt x="80297" y="19736"/>
                    </a:cubicBezTo>
                    <a:cubicBezTo>
                      <a:pt x="80297" y="19736"/>
                      <a:pt x="80297" y="19736"/>
                      <a:pt x="80297" y="19736"/>
                    </a:cubicBezTo>
                    <a:cubicBezTo>
                      <a:pt x="80297" y="19736"/>
                      <a:pt x="80297" y="19736"/>
                      <a:pt x="80297" y="19736"/>
                    </a:cubicBezTo>
                    <a:cubicBezTo>
                      <a:pt x="80297" y="19736"/>
                      <a:pt x="80297" y="19736"/>
                      <a:pt x="80297" y="19736"/>
                    </a:cubicBezTo>
                    <a:cubicBezTo>
                      <a:pt x="80297" y="19736"/>
                      <a:pt x="80297" y="19736"/>
                      <a:pt x="80297" y="19736"/>
                    </a:cubicBezTo>
                    <a:cubicBezTo>
                      <a:pt x="80297" y="19736"/>
                      <a:pt x="80297" y="19736"/>
                      <a:pt x="80297" y="19736"/>
                    </a:cubicBezTo>
                    <a:cubicBezTo>
                      <a:pt x="80520" y="19736"/>
                      <a:pt x="80520" y="19736"/>
                      <a:pt x="80520" y="19736"/>
                    </a:cubicBezTo>
                    <a:cubicBezTo>
                      <a:pt x="80520" y="19736"/>
                      <a:pt x="80520" y="19736"/>
                      <a:pt x="80520" y="19736"/>
                    </a:cubicBezTo>
                    <a:cubicBezTo>
                      <a:pt x="80520" y="19736"/>
                      <a:pt x="80520" y="19736"/>
                      <a:pt x="80520" y="19736"/>
                    </a:cubicBezTo>
                    <a:cubicBezTo>
                      <a:pt x="80520" y="19736"/>
                      <a:pt x="80520" y="19736"/>
                      <a:pt x="80520" y="19736"/>
                    </a:cubicBezTo>
                    <a:cubicBezTo>
                      <a:pt x="80520" y="19736"/>
                      <a:pt x="80520" y="19736"/>
                      <a:pt x="80520" y="19736"/>
                    </a:cubicBezTo>
                    <a:cubicBezTo>
                      <a:pt x="80520" y="19736"/>
                      <a:pt x="80520" y="19736"/>
                      <a:pt x="80520" y="19736"/>
                    </a:cubicBezTo>
                    <a:cubicBezTo>
                      <a:pt x="80520" y="19736"/>
                      <a:pt x="80520" y="19736"/>
                      <a:pt x="80520" y="19736"/>
                    </a:cubicBezTo>
                    <a:cubicBezTo>
                      <a:pt x="80520" y="19736"/>
                      <a:pt x="80520" y="19736"/>
                      <a:pt x="80520" y="19736"/>
                    </a:cubicBezTo>
                    <a:cubicBezTo>
                      <a:pt x="80520" y="19736"/>
                      <a:pt x="80520" y="19736"/>
                      <a:pt x="80520" y="19736"/>
                    </a:cubicBezTo>
                    <a:cubicBezTo>
                      <a:pt x="80520" y="19736"/>
                      <a:pt x="80520" y="19736"/>
                      <a:pt x="80520" y="19736"/>
                    </a:cubicBezTo>
                    <a:cubicBezTo>
                      <a:pt x="80520" y="19736"/>
                      <a:pt x="80520" y="19736"/>
                      <a:pt x="80520" y="19736"/>
                    </a:cubicBezTo>
                    <a:cubicBezTo>
                      <a:pt x="80520" y="19736"/>
                      <a:pt x="80520" y="19736"/>
                      <a:pt x="80520" y="19736"/>
                    </a:cubicBezTo>
                    <a:cubicBezTo>
                      <a:pt x="80520" y="19736"/>
                      <a:pt x="80520" y="19736"/>
                      <a:pt x="80520" y="19736"/>
                    </a:cubicBezTo>
                    <a:cubicBezTo>
                      <a:pt x="80520" y="19736"/>
                      <a:pt x="80520" y="19736"/>
                      <a:pt x="80520" y="19736"/>
                    </a:cubicBezTo>
                    <a:cubicBezTo>
                      <a:pt x="80743" y="19736"/>
                      <a:pt x="80743" y="19736"/>
                      <a:pt x="80743" y="19736"/>
                    </a:cubicBezTo>
                    <a:cubicBezTo>
                      <a:pt x="80743" y="19736"/>
                      <a:pt x="80743" y="19736"/>
                      <a:pt x="80743" y="19736"/>
                    </a:cubicBezTo>
                    <a:cubicBezTo>
                      <a:pt x="80743" y="19736"/>
                      <a:pt x="80743" y="19736"/>
                      <a:pt x="80743" y="19736"/>
                    </a:cubicBezTo>
                    <a:cubicBezTo>
                      <a:pt x="80743" y="19736"/>
                      <a:pt x="80743" y="19736"/>
                      <a:pt x="80743" y="19736"/>
                    </a:cubicBezTo>
                    <a:cubicBezTo>
                      <a:pt x="80966" y="19736"/>
                      <a:pt x="80966" y="19736"/>
                      <a:pt x="80966" y="19736"/>
                    </a:cubicBezTo>
                    <a:cubicBezTo>
                      <a:pt x="80966" y="19736"/>
                      <a:pt x="80966" y="19736"/>
                      <a:pt x="80966" y="19736"/>
                    </a:cubicBezTo>
                    <a:cubicBezTo>
                      <a:pt x="80966" y="19736"/>
                      <a:pt x="80966" y="19736"/>
                      <a:pt x="80966" y="19736"/>
                    </a:cubicBezTo>
                    <a:cubicBezTo>
                      <a:pt x="80966" y="19736"/>
                      <a:pt x="80966" y="19736"/>
                      <a:pt x="80966" y="19736"/>
                    </a:cubicBezTo>
                    <a:cubicBezTo>
                      <a:pt x="80966" y="19894"/>
                      <a:pt x="80966" y="19894"/>
                      <a:pt x="80966" y="19894"/>
                    </a:cubicBezTo>
                    <a:cubicBezTo>
                      <a:pt x="80966" y="19894"/>
                      <a:pt x="80966" y="19894"/>
                      <a:pt x="80966" y="19894"/>
                    </a:cubicBezTo>
                    <a:cubicBezTo>
                      <a:pt x="80966" y="19894"/>
                      <a:pt x="80966" y="19894"/>
                      <a:pt x="80966" y="19894"/>
                    </a:cubicBezTo>
                    <a:cubicBezTo>
                      <a:pt x="80966" y="19894"/>
                      <a:pt x="80966" y="19894"/>
                      <a:pt x="80966" y="19894"/>
                    </a:cubicBezTo>
                    <a:cubicBezTo>
                      <a:pt x="80966" y="19894"/>
                      <a:pt x="80966" y="19894"/>
                      <a:pt x="80966" y="19894"/>
                    </a:cubicBezTo>
                    <a:cubicBezTo>
                      <a:pt x="80966" y="19894"/>
                      <a:pt x="80966" y="19894"/>
                      <a:pt x="80966" y="19894"/>
                    </a:cubicBezTo>
                    <a:cubicBezTo>
                      <a:pt x="80966" y="19894"/>
                      <a:pt x="80966" y="19894"/>
                      <a:pt x="80966" y="19894"/>
                    </a:cubicBezTo>
                    <a:cubicBezTo>
                      <a:pt x="80966" y="19894"/>
                      <a:pt x="80966" y="19894"/>
                      <a:pt x="80966" y="19894"/>
                    </a:cubicBezTo>
                    <a:close/>
                  </a:path>
                </a:pathLst>
              </a:custGeom>
              <a:grpFill/>
              <a:ln w="3175" cap="flat" cmpd="sng">
                <a:solidFill>
                  <a:srgbClr val="FFFFFF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45713" tIns="22850" rIns="45713" bIns="22850" anchor="t" anchorCtr="0">
                <a:noAutofit/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7F7F7F"/>
                  </a:solidFill>
                  <a:effectLst/>
                  <a:uLnTx/>
                  <a:uFillTx/>
                  <a:latin typeface="Calibri" panose="020F0502020204030204" pitchFamily="34" charset="0"/>
                  <a:ea typeface="Source Sans Pro"/>
                  <a:cs typeface="Calibri" panose="020F0502020204030204" pitchFamily="34" charset="0"/>
                  <a:sym typeface="Source Sans Pro"/>
                </a:endParaRPr>
              </a:p>
            </p:txBody>
          </p:sp>
          <p:sp>
            <p:nvSpPr>
              <p:cNvPr id="192" name="Shape 2052">
                <a:extLst>
                  <a:ext uri="{FF2B5EF4-FFF2-40B4-BE49-F238E27FC236}">
                    <a16:creationId xmlns:a16="http://schemas.microsoft.com/office/drawing/2014/main" id="{809ED3BF-0814-794C-BE5D-4BE5F113FAF4}"/>
                  </a:ext>
                </a:extLst>
              </p:cNvPr>
              <p:cNvSpPr/>
              <p:nvPr/>
            </p:nvSpPr>
            <p:spPr>
              <a:xfrm>
                <a:off x="5828550" y="-33602"/>
                <a:ext cx="3373052" cy="3300665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37322" y="88091"/>
                    </a:moveTo>
                    <a:cubicBezTo>
                      <a:pt x="36673" y="88251"/>
                      <a:pt x="36673" y="88251"/>
                      <a:pt x="36673" y="88251"/>
                    </a:cubicBezTo>
                    <a:cubicBezTo>
                      <a:pt x="36673" y="88251"/>
                      <a:pt x="36267" y="88653"/>
                      <a:pt x="36267" y="88492"/>
                    </a:cubicBezTo>
                    <a:cubicBezTo>
                      <a:pt x="36186" y="88332"/>
                      <a:pt x="36348" y="88010"/>
                      <a:pt x="36348" y="87849"/>
                    </a:cubicBezTo>
                    <a:cubicBezTo>
                      <a:pt x="36267" y="87769"/>
                      <a:pt x="35862" y="88010"/>
                      <a:pt x="35943" y="87689"/>
                    </a:cubicBezTo>
                    <a:cubicBezTo>
                      <a:pt x="36024" y="87528"/>
                      <a:pt x="35943" y="87287"/>
                      <a:pt x="35862" y="87206"/>
                    </a:cubicBezTo>
                    <a:cubicBezTo>
                      <a:pt x="35699" y="87046"/>
                      <a:pt x="35212" y="87046"/>
                      <a:pt x="35375" y="86724"/>
                    </a:cubicBezTo>
                    <a:cubicBezTo>
                      <a:pt x="35537" y="86483"/>
                      <a:pt x="35943" y="86322"/>
                      <a:pt x="35943" y="86322"/>
                    </a:cubicBezTo>
                    <a:cubicBezTo>
                      <a:pt x="35943" y="86162"/>
                      <a:pt x="35943" y="86162"/>
                      <a:pt x="35943" y="86162"/>
                    </a:cubicBezTo>
                    <a:cubicBezTo>
                      <a:pt x="35618" y="85840"/>
                      <a:pt x="35618" y="85840"/>
                      <a:pt x="35618" y="85840"/>
                    </a:cubicBezTo>
                    <a:cubicBezTo>
                      <a:pt x="34726" y="85438"/>
                      <a:pt x="34726" y="85438"/>
                      <a:pt x="34726" y="85438"/>
                    </a:cubicBezTo>
                    <a:cubicBezTo>
                      <a:pt x="34726" y="85438"/>
                      <a:pt x="34645" y="84956"/>
                      <a:pt x="34482" y="84956"/>
                    </a:cubicBezTo>
                    <a:cubicBezTo>
                      <a:pt x="34401" y="84876"/>
                      <a:pt x="34158" y="84634"/>
                      <a:pt x="34158" y="84634"/>
                    </a:cubicBezTo>
                    <a:cubicBezTo>
                      <a:pt x="34158" y="84634"/>
                      <a:pt x="33914" y="84313"/>
                      <a:pt x="33590" y="84233"/>
                    </a:cubicBezTo>
                    <a:cubicBezTo>
                      <a:pt x="33265" y="84072"/>
                      <a:pt x="33022" y="84795"/>
                      <a:pt x="33022" y="84795"/>
                    </a:cubicBezTo>
                    <a:cubicBezTo>
                      <a:pt x="32697" y="84474"/>
                      <a:pt x="32697" y="84474"/>
                      <a:pt x="32697" y="84474"/>
                    </a:cubicBezTo>
                    <a:cubicBezTo>
                      <a:pt x="32048" y="84715"/>
                      <a:pt x="32048" y="84715"/>
                      <a:pt x="32048" y="84715"/>
                    </a:cubicBezTo>
                    <a:cubicBezTo>
                      <a:pt x="31561" y="85438"/>
                      <a:pt x="31561" y="85438"/>
                      <a:pt x="31561" y="85438"/>
                    </a:cubicBezTo>
                    <a:cubicBezTo>
                      <a:pt x="31237" y="85519"/>
                      <a:pt x="31237" y="85519"/>
                      <a:pt x="31237" y="85519"/>
                    </a:cubicBezTo>
                    <a:cubicBezTo>
                      <a:pt x="30750" y="85599"/>
                      <a:pt x="30750" y="85599"/>
                      <a:pt x="30750" y="85599"/>
                    </a:cubicBezTo>
                    <a:cubicBezTo>
                      <a:pt x="30020" y="85760"/>
                      <a:pt x="30020" y="85760"/>
                      <a:pt x="30020" y="85760"/>
                    </a:cubicBezTo>
                    <a:cubicBezTo>
                      <a:pt x="29858" y="86242"/>
                      <a:pt x="29858" y="86242"/>
                      <a:pt x="29858" y="86242"/>
                    </a:cubicBezTo>
                    <a:cubicBezTo>
                      <a:pt x="29939" y="86724"/>
                      <a:pt x="29939" y="86724"/>
                      <a:pt x="29939" y="86724"/>
                    </a:cubicBezTo>
                    <a:cubicBezTo>
                      <a:pt x="29533" y="87046"/>
                      <a:pt x="29533" y="87046"/>
                      <a:pt x="29533" y="87046"/>
                    </a:cubicBezTo>
                    <a:cubicBezTo>
                      <a:pt x="28559" y="86965"/>
                      <a:pt x="28559" y="86965"/>
                      <a:pt x="28559" y="86965"/>
                    </a:cubicBezTo>
                    <a:cubicBezTo>
                      <a:pt x="28722" y="86965"/>
                      <a:pt x="28722" y="86965"/>
                      <a:pt x="28722" y="86965"/>
                    </a:cubicBezTo>
                    <a:cubicBezTo>
                      <a:pt x="28154" y="86644"/>
                      <a:pt x="28154" y="86644"/>
                      <a:pt x="28154" y="86644"/>
                    </a:cubicBezTo>
                    <a:cubicBezTo>
                      <a:pt x="28154" y="86403"/>
                      <a:pt x="28154" y="86403"/>
                      <a:pt x="28154" y="86403"/>
                    </a:cubicBezTo>
                    <a:cubicBezTo>
                      <a:pt x="27829" y="86403"/>
                      <a:pt x="27829" y="86403"/>
                      <a:pt x="27829" y="86403"/>
                    </a:cubicBezTo>
                    <a:cubicBezTo>
                      <a:pt x="27586" y="86322"/>
                      <a:pt x="27586" y="86322"/>
                      <a:pt x="27586" y="86322"/>
                    </a:cubicBezTo>
                    <a:cubicBezTo>
                      <a:pt x="27748" y="86162"/>
                      <a:pt x="27748" y="86162"/>
                      <a:pt x="27748" y="86162"/>
                    </a:cubicBezTo>
                    <a:cubicBezTo>
                      <a:pt x="27586" y="85920"/>
                      <a:pt x="27586" y="85920"/>
                      <a:pt x="27586" y="85920"/>
                    </a:cubicBezTo>
                    <a:cubicBezTo>
                      <a:pt x="27342" y="85438"/>
                      <a:pt x="27342" y="85438"/>
                      <a:pt x="27342" y="85438"/>
                    </a:cubicBezTo>
                    <a:cubicBezTo>
                      <a:pt x="27505" y="85277"/>
                      <a:pt x="27505" y="85277"/>
                      <a:pt x="27505" y="85277"/>
                    </a:cubicBezTo>
                    <a:cubicBezTo>
                      <a:pt x="27180" y="85117"/>
                      <a:pt x="27180" y="85117"/>
                      <a:pt x="27180" y="85117"/>
                    </a:cubicBezTo>
                    <a:cubicBezTo>
                      <a:pt x="27018" y="84956"/>
                      <a:pt x="27018" y="84956"/>
                      <a:pt x="27018" y="84956"/>
                    </a:cubicBezTo>
                    <a:cubicBezTo>
                      <a:pt x="27180" y="84634"/>
                      <a:pt x="27180" y="84634"/>
                      <a:pt x="27180" y="84634"/>
                    </a:cubicBezTo>
                    <a:cubicBezTo>
                      <a:pt x="27018" y="84393"/>
                      <a:pt x="27018" y="84393"/>
                      <a:pt x="27018" y="84393"/>
                    </a:cubicBezTo>
                    <a:cubicBezTo>
                      <a:pt x="26774" y="84072"/>
                      <a:pt x="26774" y="84072"/>
                      <a:pt x="26774" y="84072"/>
                    </a:cubicBezTo>
                    <a:cubicBezTo>
                      <a:pt x="26369" y="83991"/>
                      <a:pt x="26369" y="83991"/>
                      <a:pt x="26369" y="83991"/>
                    </a:cubicBezTo>
                    <a:cubicBezTo>
                      <a:pt x="26044" y="83750"/>
                      <a:pt x="26044" y="83750"/>
                      <a:pt x="26044" y="83750"/>
                    </a:cubicBezTo>
                    <a:cubicBezTo>
                      <a:pt x="26044" y="83509"/>
                      <a:pt x="26044" y="83509"/>
                      <a:pt x="26044" y="83509"/>
                    </a:cubicBezTo>
                    <a:cubicBezTo>
                      <a:pt x="26206" y="82947"/>
                      <a:pt x="26206" y="82947"/>
                      <a:pt x="26206" y="82947"/>
                    </a:cubicBezTo>
                    <a:cubicBezTo>
                      <a:pt x="26206" y="82947"/>
                      <a:pt x="26206" y="82866"/>
                      <a:pt x="26531" y="82705"/>
                    </a:cubicBezTo>
                    <a:cubicBezTo>
                      <a:pt x="26855" y="82625"/>
                      <a:pt x="26937" y="82705"/>
                      <a:pt x="26937" y="82705"/>
                    </a:cubicBezTo>
                    <a:cubicBezTo>
                      <a:pt x="27423" y="82866"/>
                      <a:pt x="27423" y="82866"/>
                      <a:pt x="27423" y="82866"/>
                    </a:cubicBezTo>
                    <a:cubicBezTo>
                      <a:pt x="27991" y="82705"/>
                      <a:pt x="27991" y="82705"/>
                      <a:pt x="27991" y="82705"/>
                    </a:cubicBezTo>
                    <a:cubicBezTo>
                      <a:pt x="27991" y="82705"/>
                      <a:pt x="28559" y="82223"/>
                      <a:pt x="28640" y="82143"/>
                    </a:cubicBezTo>
                    <a:cubicBezTo>
                      <a:pt x="28803" y="82062"/>
                      <a:pt x="28640" y="81661"/>
                      <a:pt x="28640" y="81661"/>
                    </a:cubicBezTo>
                    <a:cubicBezTo>
                      <a:pt x="28965" y="81580"/>
                      <a:pt x="28965" y="81580"/>
                      <a:pt x="28965" y="81580"/>
                    </a:cubicBezTo>
                    <a:cubicBezTo>
                      <a:pt x="29127" y="81339"/>
                      <a:pt x="29127" y="81339"/>
                      <a:pt x="29127" y="81339"/>
                    </a:cubicBezTo>
                    <a:cubicBezTo>
                      <a:pt x="29127" y="80857"/>
                      <a:pt x="29127" y="80857"/>
                      <a:pt x="29127" y="80857"/>
                    </a:cubicBezTo>
                    <a:cubicBezTo>
                      <a:pt x="28722" y="80696"/>
                      <a:pt x="28722" y="80696"/>
                      <a:pt x="28722" y="80696"/>
                    </a:cubicBezTo>
                    <a:cubicBezTo>
                      <a:pt x="28397" y="80616"/>
                      <a:pt x="28397" y="80616"/>
                      <a:pt x="28397" y="80616"/>
                    </a:cubicBezTo>
                    <a:cubicBezTo>
                      <a:pt x="28073" y="80375"/>
                      <a:pt x="28073" y="80375"/>
                      <a:pt x="28073" y="80375"/>
                    </a:cubicBezTo>
                    <a:cubicBezTo>
                      <a:pt x="28235" y="79973"/>
                      <a:pt x="28235" y="79973"/>
                      <a:pt x="28235" y="79973"/>
                    </a:cubicBezTo>
                    <a:cubicBezTo>
                      <a:pt x="27829" y="79973"/>
                      <a:pt x="27829" y="79973"/>
                      <a:pt x="27829" y="79973"/>
                    </a:cubicBezTo>
                    <a:cubicBezTo>
                      <a:pt x="27423" y="79892"/>
                      <a:pt x="27423" y="79892"/>
                      <a:pt x="27423" y="79892"/>
                    </a:cubicBezTo>
                    <a:cubicBezTo>
                      <a:pt x="27099" y="79812"/>
                      <a:pt x="27099" y="79812"/>
                      <a:pt x="27099" y="79812"/>
                    </a:cubicBezTo>
                    <a:cubicBezTo>
                      <a:pt x="26855" y="79892"/>
                      <a:pt x="26855" y="79892"/>
                      <a:pt x="26855" y="79892"/>
                    </a:cubicBezTo>
                    <a:cubicBezTo>
                      <a:pt x="26612" y="80133"/>
                      <a:pt x="26612" y="80133"/>
                      <a:pt x="26612" y="80133"/>
                    </a:cubicBezTo>
                    <a:cubicBezTo>
                      <a:pt x="26206" y="80133"/>
                      <a:pt x="26206" y="80133"/>
                      <a:pt x="26206" y="80133"/>
                    </a:cubicBezTo>
                    <a:cubicBezTo>
                      <a:pt x="26125" y="79410"/>
                      <a:pt x="26125" y="79410"/>
                      <a:pt x="26125" y="79410"/>
                    </a:cubicBezTo>
                    <a:cubicBezTo>
                      <a:pt x="25963" y="79089"/>
                      <a:pt x="25963" y="79089"/>
                      <a:pt x="25963" y="79089"/>
                    </a:cubicBezTo>
                    <a:cubicBezTo>
                      <a:pt x="25557" y="78928"/>
                      <a:pt x="25557" y="78928"/>
                      <a:pt x="25557" y="78928"/>
                    </a:cubicBezTo>
                    <a:cubicBezTo>
                      <a:pt x="24665" y="78767"/>
                      <a:pt x="24665" y="78767"/>
                      <a:pt x="24665" y="78767"/>
                    </a:cubicBezTo>
                    <a:cubicBezTo>
                      <a:pt x="24259" y="78204"/>
                      <a:pt x="24259" y="78204"/>
                      <a:pt x="24259" y="78204"/>
                    </a:cubicBezTo>
                    <a:cubicBezTo>
                      <a:pt x="24178" y="77963"/>
                      <a:pt x="24178" y="77963"/>
                      <a:pt x="24178" y="77963"/>
                    </a:cubicBezTo>
                    <a:cubicBezTo>
                      <a:pt x="24178" y="77963"/>
                      <a:pt x="24097" y="77963"/>
                      <a:pt x="23853" y="77883"/>
                    </a:cubicBezTo>
                    <a:cubicBezTo>
                      <a:pt x="23610" y="77883"/>
                      <a:pt x="23772" y="77642"/>
                      <a:pt x="23772" y="77642"/>
                    </a:cubicBezTo>
                    <a:cubicBezTo>
                      <a:pt x="23772" y="77240"/>
                      <a:pt x="23772" y="77240"/>
                      <a:pt x="23772" y="77240"/>
                    </a:cubicBezTo>
                    <a:cubicBezTo>
                      <a:pt x="23448" y="77240"/>
                      <a:pt x="23448" y="77240"/>
                      <a:pt x="23448" y="77240"/>
                    </a:cubicBezTo>
                    <a:cubicBezTo>
                      <a:pt x="23123" y="76918"/>
                      <a:pt x="23123" y="76918"/>
                      <a:pt x="23123" y="76918"/>
                    </a:cubicBezTo>
                    <a:cubicBezTo>
                      <a:pt x="22555" y="76758"/>
                      <a:pt x="22555" y="76758"/>
                      <a:pt x="22555" y="76758"/>
                    </a:cubicBezTo>
                    <a:cubicBezTo>
                      <a:pt x="22799" y="76115"/>
                      <a:pt x="22799" y="76115"/>
                      <a:pt x="22799" y="76115"/>
                    </a:cubicBezTo>
                    <a:cubicBezTo>
                      <a:pt x="22799" y="75874"/>
                      <a:pt x="22799" y="75874"/>
                      <a:pt x="22799" y="75874"/>
                    </a:cubicBezTo>
                    <a:cubicBezTo>
                      <a:pt x="22880" y="75472"/>
                      <a:pt x="22880" y="75472"/>
                      <a:pt x="22880" y="75472"/>
                    </a:cubicBezTo>
                    <a:cubicBezTo>
                      <a:pt x="22636" y="75231"/>
                      <a:pt x="22636" y="75231"/>
                      <a:pt x="22636" y="75231"/>
                    </a:cubicBezTo>
                    <a:cubicBezTo>
                      <a:pt x="22150" y="74909"/>
                      <a:pt x="22150" y="74909"/>
                      <a:pt x="22150" y="74909"/>
                    </a:cubicBezTo>
                    <a:cubicBezTo>
                      <a:pt x="22150" y="74668"/>
                      <a:pt x="22150" y="74668"/>
                      <a:pt x="22150" y="74668"/>
                    </a:cubicBezTo>
                    <a:cubicBezTo>
                      <a:pt x="22150" y="74427"/>
                      <a:pt x="22150" y="74427"/>
                      <a:pt x="22150" y="74427"/>
                    </a:cubicBezTo>
                    <a:cubicBezTo>
                      <a:pt x="22150" y="73784"/>
                      <a:pt x="22150" y="73784"/>
                      <a:pt x="22150" y="73784"/>
                    </a:cubicBezTo>
                    <a:cubicBezTo>
                      <a:pt x="21987" y="73462"/>
                      <a:pt x="21987" y="73462"/>
                      <a:pt x="21987" y="73462"/>
                    </a:cubicBezTo>
                    <a:cubicBezTo>
                      <a:pt x="21663" y="73623"/>
                      <a:pt x="21663" y="73623"/>
                      <a:pt x="21663" y="73623"/>
                    </a:cubicBezTo>
                    <a:cubicBezTo>
                      <a:pt x="21582" y="73462"/>
                      <a:pt x="21582" y="73462"/>
                      <a:pt x="21582" y="73462"/>
                    </a:cubicBezTo>
                    <a:cubicBezTo>
                      <a:pt x="21338" y="73543"/>
                      <a:pt x="21338" y="73543"/>
                      <a:pt x="21338" y="73543"/>
                    </a:cubicBezTo>
                    <a:cubicBezTo>
                      <a:pt x="21095" y="73382"/>
                      <a:pt x="21095" y="73382"/>
                      <a:pt x="21095" y="73382"/>
                    </a:cubicBezTo>
                    <a:cubicBezTo>
                      <a:pt x="20851" y="73141"/>
                      <a:pt x="20851" y="73141"/>
                      <a:pt x="20851" y="73141"/>
                    </a:cubicBezTo>
                    <a:cubicBezTo>
                      <a:pt x="20121" y="72980"/>
                      <a:pt x="20121" y="72980"/>
                      <a:pt x="20121" y="72980"/>
                    </a:cubicBezTo>
                    <a:cubicBezTo>
                      <a:pt x="20121" y="72980"/>
                      <a:pt x="19878" y="73060"/>
                      <a:pt x="19553" y="73141"/>
                    </a:cubicBezTo>
                    <a:cubicBezTo>
                      <a:pt x="19310" y="73221"/>
                      <a:pt x="19391" y="73302"/>
                      <a:pt x="19229" y="73302"/>
                    </a:cubicBezTo>
                    <a:cubicBezTo>
                      <a:pt x="19066" y="73382"/>
                      <a:pt x="18985" y="73543"/>
                      <a:pt x="18985" y="73703"/>
                    </a:cubicBezTo>
                    <a:cubicBezTo>
                      <a:pt x="18904" y="73864"/>
                      <a:pt x="18580" y="73945"/>
                      <a:pt x="18498" y="73945"/>
                    </a:cubicBezTo>
                    <a:cubicBezTo>
                      <a:pt x="18336" y="74025"/>
                      <a:pt x="18174" y="73784"/>
                      <a:pt x="18174" y="73784"/>
                    </a:cubicBezTo>
                    <a:cubicBezTo>
                      <a:pt x="18174" y="73543"/>
                      <a:pt x="18174" y="73543"/>
                      <a:pt x="18174" y="73543"/>
                    </a:cubicBezTo>
                    <a:cubicBezTo>
                      <a:pt x="18093" y="73060"/>
                      <a:pt x="18093" y="73060"/>
                      <a:pt x="18093" y="73060"/>
                    </a:cubicBezTo>
                    <a:cubicBezTo>
                      <a:pt x="17444" y="73060"/>
                      <a:pt x="17444" y="73060"/>
                      <a:pt x="17444" y="73060"/>
                    </a:cubicBezTo>
                    <a:cubicBezTo>
                      <a:pt x="16876" y="73221"/>
                      <a:pt x="16876" y="73221"/>
                      <a:pt x="16876" y="73221"/>
                    </a:cubicBezTo>
                    <a:cubicBezTo>
                      <a:pt x="16795" y="73382"/>
                      <a:pt x="16795" y="73382"/>
                      <a:pt x="16795" y="73382"/>
                    </a:cubicBezTo>
                    <a:cubicBezTo>
                      <a:pt x="16389" y="73382"/>
                      <a:pt x="16389" y="73382"/>
                      <a:pt x="16389" y="73382"/>
                    </a:cubicBezTo>
                    <a:cubicBezTo>
                      <a:pt x="16227" y="73060"/>
                      <a:pt x="16227" y="73060"/>
                      <a:pt x="16227" y="73060"/>
                    </a:cubicBezTo>
                    <a:cubicBezTo>
                      <a:pt x="15983" y="72980"/>
                      <a:pt x="15983" y="72980"/>
                      <a:pt x="15983" y="72980"/>
                    </a:cubicBezTo>
                    <a:cubicBezTo>
                      <a:pt x="15578" y="73141"/>
                      <a:pt x="15578" y="73141"/>
                      <a:pt x="15578" y="73141"/>
                    </a:cubicBezTo>
                    <a:cubicBezTo>
                      <a:pt x="15578" y="73141"/>
                      <a:pt x="15496" y="73302"/>
                      <a:pt x="15415" y="73302"/>
                    </a:cubicBezTo>
                    <a:cubicBezTo>
                      <a:pt x="15334" y="73382"/>
                      <a:pt x="15253" y="73302"/>
                      <a:pt x="15172" y="73302"/>
                    </a:cubicBezTo>
                    <a:cubicBezTo>
                      <a:pt x="15091" y="73302"/>
                      <a:pt x="14929" y="73221"/>
                      <a:pt x="14847" y="73141"/>
                    </a:cubicBezTo>
                    <a:cubicBezTo>
                      <a:pt x="14847" y="73060"/>
                      <a:pt x="14847" y="72980"/>
                      <a:pt x="14847" y="72900"/>
                    </a:cubicBezTo>
                    <a:cubicBezTo>
                      <a:pt x="14847" y="72819"/>
                      <a:pt x="14847" y="72659"/>
                      <a:pt x="14847" y="72659"/>
                    </a:cubicBezTo>
                    <a:cubicBezTo>
                      <a:pt x="14929" y="72257"/>
                      <a:pt x="14929" y="72257"/>
                      <a:pt x="14929" y="72257"/>
                    </a:cubicBezTo>
                    <a:cubicBezTo>
                      <a:pt x="14929" y="72257"/>
                      <a:pt x="14604" y="72016"/>
                      <a:pt x="14523" y="71935"/>
                    </a:cubicBezTo>
                    <a:cubicBezTo>
                      <a:pt x="14523" y="71774"/>
                      <a:pt x="14442" y="71533"/>
                      <a:pt x="14442" y="71533"/>
                    </a:cubicBezTo>
                    <a:cubicBezTo>
                      <a:pt x="14442" y="71533"/>
                      <a:pt x="14279" y="71453"/>
                      <a:pt x="14198" y="71373"/>
                    </a:cubicBezTo>
                    <a:cubicBezTo>
                      <a:pt x="14117" y="71373"/>
                      <a:pt x="14036" y="71292"/>
                      <a:pt x="14036" y="71292"/>
                    </a:cubicBezTo>
                    <a:cubicBezTo>
                      <a:pt x="14117" y="71051"/>
                      <a:pt x="14117" y="71051"/>
                      <a:pt x="14117" y="71051"/>
                    </a:cubicBezTo>
                    <a:cubicBezTo>
                      <a:pt x="13793" y="70890"/>
                      <a:pt x="13793" y="70890"/>
                      <a:pt x="13793" y="70890"/>
                    </a:cubicBezTo>
                    <a:cubicBezTo>
                      <a:pt x="13387" y="70569"/>
                      <a:pt x="13387" y="70569"/>
                      <a:pt x="13387" y="70569"/>
                    </a:cubicBezTo>
                    <a:cubicBezTo>
                      <a:pt x="13549" y="70328"/>
                      <a:pt x="13549" y="70328"/>
                      <a:pt x="13549" y="70328"/>
                    </a:cubicBezTo>
                    <a:cubicBezTo>
                      <a:pt x="13225" y="70087"/>
                      <a:pt x="13225" y="70087"/>
                      <a:pt x="13225" y="70087"/>
                    </a:cubicBezTo>
                    <a:cubicBezTo>
                      <a:pt x="12900" y="70328"/>
                      <a:pt x="12900" y="70328"/>
                      <a:pt x="12900" y="70328"/>
                    </a:cubicBezTo>
                    <a:cubicBezTo>
                      <a:pt x="12900" y="70006"/>
                      <a:pt x="12900" y="70006"/>
                      <a:pt x="12900" y="70006"/>
                    </a:cubicBezTo>
                    <a:cubicBezTo>
                      <a:pt x="12738" y="69363"/>
                      <a:pt x="12738" y="69363"/>
                      <a:pt x="12738" y="69363"/>
                    </a:cubicBezTo>
                    <a:cubicBezTo>
                      <a:pt x="12900" y="69122"/>
                      <a:pt x="12900" y="69122"/>
                      <a:pt x="12900" y="69122"/>
                    </a:cubicBezTo>
                    <a:cubicBezTo>
                      <a:pt x="12819" y="68318"/>
                      <a:pt x="12819" y="68318"/>
                      <a:pt x="12819" y="68318"/>
                    </a:cubicBezTo>
                    <a:cubicBezTo>
                      <a:pt x="12819" y="68318"/>
                      <a:pt x="12657" y="68238"/>
                      <a:pt x="12576" y="68238"/>
                    </a:cubicBezTo>
                    <a:cubicBezTo>
                      <a:pt x="12494" y="68238"/>
                      <a:pt x="12251" y="68077"/>
                      <a:pt x="12251" y="68077"/>
                    </a:cubicBezTo>
                    <a:cubicBezTo>
                      <a:pt x="11926" y="67997"/>
                      <a:pt x="11926" y="67997"/>
                      <a:pt x="11926" y="67997"/>
                    </a:cubicBezTo>
                    <a:cubicBezTo>
                      <a:pt x="11926" y="67756"/>
                      <a:pt x="11926" y="67756"/>
                      <a:pt x="11926" y="67756"/>
                    </a:cubicBezTo>
                    <a:cubicBezTo>
                      <a:pt x="11683" y="67515"/>
                      <a:pt x="11683" y="67515"/>
                      <a:pt x="11683" y="67515"/>
                    </a:cubicBezTo>
                    <a:cubicBezTo>
                      <a:pt x="11440" y="67595"/>
                      <a:pt x="11440" y="67595"/>
                      <a:pt x="11440" y="67595"/>
                    </a:cubicBezTo>
                    <a:cubicBezTo>
                      <a:pt x="11440" y="67595"/>
                      <a:pt x="11359" y="67595"/>
                      <a:pt x="11359" y="67515"/>
                    </a:cubicBezTo>
                    <a:cubicBezTo>
                      <a:pt x="11359" y="67434"/>
                      <a:pt x="11196" y="67113"/>
                      <a:pt x="11196" y="67113"/>
                    </a:cubicBezTo>
                    <a:cubicBezTo>
                      <a:pt x="11440" y="66872"/>
                      <a:pt x="11440" y="66872"/>
                      <a:pt x="11440" y="66872"/>
                    </a:cubicBezTo>
                    <a:cubicBezTo>
                      <a:pt x="11440" y="66872"/>
                      <a:pt x="11440" y="66550"/>
                      <a:pt x="11440" y="66470"/>
                    </a:cubicBezTo>
                    <a:cubicBezTo>
                      <a:pt x="11440" y="66309"/>
                      <a:pt x="11845" y="66309"/>
                      <a:pt x="11845" y="66309"/>
                    </a:cubicBezTo>
                    <a:cubicBezTo>
                      <a:pt x="12008" y="66229"/>
                      <a:pt x="12008" y="66229"/>
                      <a:pt x="12008" y="66229"/>
                    </a:cubicBezTo>
                    <a:cubicBezTo>
                      <a:pt x="12089" y="65907"/>
                      <a:pt x="12089" y="65907"/>
                      <a:pt x="12089" y="65907"/>
                    </a:cubicBezTo>
                    <a:cubicBezTo>
                      <a:pt x="12089" y="65907"/>
                      <a:pt x="11845" y="65907"/>
                      <a:pt x="11683" y="65746"/>
                    </a:cubicBezTo>
                    <a:cubicBezTo>
                      <a:pt x="11602" y="65586"/>
                      <a:pt x="11683" y="65746"/>
                      <a:pt x="11683" y="65666"/>
                    </a:cubicBezTo>
                    <a:cubicBezTo>
                      <a:pt x="11683" y="65586"/>
                      <a:pt x="11602" y="65666"/>
                      <a:pt x="11602" y="65666"/>
                    </a:cubicBezTo>
                    <a:cubicBezTo>
                      <a:pt x="11602" y="65666"/>
                      <a:pt x="11521" y="65586"/>
                      <a:pt x="11521" y="65505"/>
                    </a:cubicBezTo>
                    <a:cubicBezTo>
                      <a:pt x="11521" y="65425"/>
                      <a:pt x="11521" y="65264"/>
                      <a:pt x="11440" y="65184"/>
                    </a:cubicBezTo>
                    <a:cubicBezTo>
                      <a:pt x="11359" y="65103"/>
                      <a:pt x="11196" y="65023"/>
                      <a:pt x="11196" y="65023"/>
                    </a:cubicBezTo>
                    <a:cubicBezTo>
                      <a:pt x="11115" y="64943"/>
                      <a:pt x="11115" y="65023"/>
                      <a:pt x="10953" y="64862"/>
                    </a:cubicBezTo>
                    <a:cubicBezTo>
                      <a:pt x="10872" y="64701"/>
                      <a:pt x="10872" y="64621"/>
                      <a:pt x="10872" y="64621"/>
                    </a:cubicBezTo>
                    <a:cubicBezTo>
                      <a:pt x="10628" y="64460"/>
                      <a:pt x="10791" y="64058"/>
                      <a:pt x="10628" y="63898"/>
                    </a:cubicBezTo>
                    <a:cubicBezTo>
                      <a:pt x="10304" y="63576"/>
                      <a:pt x="10304" y="63014"/>
                      <a:pt x="10141" y="62853"/>
                    </a:cubicBezTo>
                    <a:cubicBezTo>
                      <a:pt x="9898" y="62451"/>
                      <a:pt x="10060" y="62371"/>
                      <a:pt x="10141" y="62129"/>
                    </a:cubicBezTo>
                    <a:cubicBezTo>
                      <a:pt x="10223" y="61647"/>
                      <a:pt x="10466" y="61245"/>
                      <a:pt x="10547" y="60442"/>
                    </a:cubicBezTo>
                    <a:cubicBezTo>
                      <a:pt x="10547" y="59879"/>
                      <a:pt x="10547" y="59879"/>
                      <a:pt x="10547" y="59879"/>
                    </a:cubicBezTo>
                    <a:cubicBezTo>
                      <a:pt x="10953" y="59557"/>
                      <a:pt x="10953" y="59557"/>
                      <a:pt x="10953" y="59557"/>
                    </a:cubicBezTo>
                    <a:cubicBezTo>
                      <a:pt x="10953" y="59397"/>
                      <a:pt x="10953" y="59397"/>
                      <a:pt x="10953" y="59397"/>
                    </a:cubicBezTo>
                    <a:cubicBezTo>
                      <a:pt x="10547" y="59236"/>
                      <a:pt x="10547" y="59236"/>
                      <a:pt x="10547" y="59236"/>
                    </a:cubicBezTo>
                    <a:cubicBezTo>
                      <a:pt x="10547" y="59236"/>
                      <a:pt x="10547" y="59236"/>
                      <a:pt x="10547" y="59236"/>
                    </a:cubicBezTo>
                    <a:cubicBezTo>
                      <a:pt x="10547" y="59075"/>
                      <a:pt x="10547" y="59075"/>
                      <a:pt x="10547" y="59075"/>
                    </a:cubicBezTo>
                    <a:cubicBezTo>
                      <a:pt x="10304" y="58191"/>
                      <a:pt x="10304" y="58191"/>
                      <a:pt x="10304" y="58191"/>
                    </a:cubicBezTo>
                    <a:cubicBezTo>
                      <a:pt x="10385" y="57789"/>
                      <a:pt x="10385" y="57789"/>
                      <a:pt x="10385" y="57789"/>
                    </a:cubicBezTo>
                    <a:cubicBezTo>
                      <a:pt x="10628" y="58030"/>
                      <a:pt x="10628" y="58030"/>
                      <a:pt x="10628" y="58030"/>
                    </a:cubicBezTo>
                    <a:cubicBezTo>
                      <a:pt x="10872" y="58111"/>
                      <a:pt x="10872" y="58111"/>
                      <a:pt x="10872" y="58111"/>
                    </a:cubicBezTo>
                    <a:cubicBezTo>
                      <a:pt x="11115" y="57870"/>
                      <a:pt x="11115" y="57870"/>
                      <a:pt x="11115" y="57870"/>
                    </a:cubicBezTo>
                    <a:cubicBezTo>
                      <a:pt x="11034" y="57468"/>
                      <a:pt x="11034" y="57468"/>
                      <a:pt x="11034" y="57468"/>
                    </a:cubicBezTo>
                    <a:cubicBezTo>
                      <a:pt x="11034" y="57468"/>
                      <a:pt x="11115" y="57227"/>
                      <a:pt x="11196" y="57227"/>
                    </a:cubicBezTo>
                    <a:cubicBezTo>
                      <a:pt x="11277" y="57307"/>
                      <a:pt x="11764" y="57307"/>
                      <a:pt x="11764" y="57307"/>
                    </a:cubicBezTo>
                    <a:cubicBezTo>
                      <a:pt x="12008" y="57066"/>
                      <a:pt x="12008" y="57066"/>
                      <a:pt x="12008" y="57066"/>
                    </a:cubicBezTo>
                    <a:cubicBezTo>
                      <a:pt x="12008" y="56584"/>
                      <a:pt x="12008" y="56584"/>
                      <a:pt x="12008" y="56584"/>
                    </a:cubicBezTo>
                    <a:cubicBezTo>
                      <a:pt x="12251" y="56262"/>
                      <a:pt x="12251" y="56262"/>
                      <a:pt x="12251" y="56262"/>
                    </a:cubicBezTo>
                    <a:cubicBezTo>
                      <a:pt x="12738" y="56182"/>
                      <a:pt x="12738" y="56182"/>
                      <a:pt x="12738" y="56182"/>
                    </a:cubicBezTo>
                    <a:cubicBezTo>
                      <a:pt x="12738" y="56182"/>
                      <a:pt x="13630" y="56182"/>
                      <a:pt x="13711" y="56262"/>
                    </a:cubicBezTo>
                    <a:cubicBezTo>
                      <a:pt x="13793" y="56262"/>
                      <a:pt x="14198" y="56262"/>
                      <a:pt x="14279" y="56262"/>
                    </a:cubicBezTo>
                    <a:cubicBezTo>
                      <a:pt x="14361" y="56262"/>
                      <a:pt x="14847" y="56262"/>
                      <a:pt x="14847" y="56262"/>
                    </a:cubicBezTo>
                    <a:cubicBezTo>
                      <a:pt x="15010" y="55941"/>
                      <a:pt x="15010" y="55941"/>
                      <a:pt x="15010" y="55941"/>
                    </a:cubicBezTo>
                    <a:cubicBezTo>
                      <a:pt x="14361" y="55780"/>
                      <a:pt x="14361" y="55780"/>
                      <a:pt x="14361" y="55780"/>
                    </a:cubicBezTo>
                    <a:cubicBezTo>
                      <a:pt x="13874" y="55699"/>
                      <a:pt x="13874" y="55699"/>
                      <a:pt x="13874" y="55699"/>
                    </a:cubicBezTo>
                    <a:cubicBezTo>
                      <a:pt x="13630" y="55298"/>
                      <a:pt x="13630" y="55298"/>
                      <a:pt x="13630" y="55298"/>
                    </a:cubicBezTo>
                    <a:cubicBezTo>
                      <a:pt x="13144" y="55298"/>
                      <a:pt x="13144" y="55298"/>
                      <a:pt x="13144" y="55298"/>
                    </a:cubicBezTo>
                    <a:cubicBezTo>
                      <a:pt x="12494" y="55458"/>
                      <a:pt x="12494" y="55458"/>
                      <a:pt x="12494" y="55458"/>
                    </a:cubicBezTo>
                    <a:cubicBezTo>
                      <a:pt x="12089" y="55539"/>
                      <a:pt x="12089" y="55539"/>
                      <a:pt x="12089" y="55539"/>
                    </a:cubicBezTo>
                    <a:cubicBezTo>
                      <a:pt x="11521" y="55458"/>
                      <a:pt x="11521" y="55458"/>
                      <a:pt x="11521" y="55458"/>
                    </a:cubicBezTo>
                    <a:cubicBezTo>
                      <a:pt x="11359" y="55217"/>
                      <a:pt x="11359" y="55217"/>
                      <a:pt x="11359" y="55217"/>
                    </a:cubicBezTo>
                    <a:cubicBezTo>
                      <a:pt x="11359" y="55217"/>
                      <a:pt x="10953" y="55137"/>
                      <a:pt x="10872" y="55137"/>
                    </a:cubicBezTo>
                    <a:cubicBezTo>
                      <a:pt x="10791" y="55137"/>
                      <a:pt x="10709" y="55137"/>
                      <a:pt x="10628" y="55056"/>
                    </a:cubicBezTo>
                    <a:cubicBezTo>
                      <a:pt x="10466" y="55056"/>
                      <a:pt x="10223" y="54494"/>
                      <a:pt x="10223" y="54494"/>
                    </a:cubicBezTo>
                    <a:cubicBezTo>
                      <a:pt x="10223" y="54172"/>
                      <a:pt x="10223" y="54172"/>
                      <a:pt x="10223" y="54172"/>
                    </a:cubicBezTo>
                    <a:cubicBezTo>
                      <a:pt x="10466" y="54494"/>
                      <a:pt x="10466" y="54494"/>
                      <a:pt x="10466" y="54494"/>
                    </a:cubicBezTo>
                    <a:cubicBezTo>
                      <a:pt x="10466" y="54494"/>
                      <a:pt x="10628" y="54574"/>
                      <a:pt x="10628" y="54494"/>
                    </a:cubicBezTo>
                    <a:cubicBezTo>
                      <a:pt x="10628" y="54413"/>
                      <a:pt x="10547" y="53931"/>
                      <a:pt x="10547" y="53931"/>
                    </a:cubicBezTo>
                    <a:cubicBezTo>
                      <a:pt x="10547" y="53931"/>
                      <a:pt x="10628" y="53449"/>
                      <a:pt x="10385" y="53529"/>
                    </a:cubicBezTo>
                    <a:cubicBezTo>
                      <a:pt x="10141" y="53610"/>
                      <a:pt x="9898" y="53770"/>
                      <a:pt x="9898" y="53931"/>
                    </a:cubicBezTo>
                    <a:cubicBezTo>
                      <a:pt x="9898" y="54012"/>
                      <a:pt x="9736" y="54253"/>
                      <a:pt x="9736" y="54413"/>
                    </a:cubicBezTo>
                    <a:cubicBezTo>
                      <a:pt x="9655" y="54494"/>
                      <a:pt x="9574" y="54574"/>
                      <a:pt x="9492" y="54655"/>
                    </a:cubicBezTo>
                    <a:cubicBezTo>
                      <a:pt x="9411" y="54735"/>
                      <a:pt x="9006" y="54815"/>
                      <a:pt x="9006" y="54815"/>
                    </a:cubicBezTo>
                    <a:cubicBezTo>
                      <a:pt x="8681" y="54815"/>
                      <a:pt x="8681" y="54815"/>
                      <a:pt x="8681" y="54815"/>
                    </a:cubicBezTo>
                    <a:cubicBezTo>
                      <a:pt x="8924" y="54494"/>
                      <a:pt x="8924" y="54494"/>
                      <a:pt x="8924" y="54494"/>
                    </a:cubicBezTo>
                    <a:cubicBezTo>
                      <a:pt x="9087" y="54092"/>
                      <a:pt x="9087" y="54092"/>
                      <a:pt x="9087" y="54092"/>
                    </a:cubicBezTo>
                    <a:cubicBezTo>
                      <a:pt x="9087" y="54092"/>
                      <a:pt x="9492" y="53369"/>
                      <a:pt x="9492" y="53208"/>
                    </a:cubicBezTo>
                    <a:cubicBezTo>
                      <a:pt x="9574" y="52967"/>
                      <a:pt x="9655" y="52806"/>
                      <a:pt x="9736" y="52565"/>
                    </a:cubicBezTo>
                    <a:cubicBezTo>
                      <a:pt x="9817" y="52404"/>
                      <a:pt x="10060" y="52324"/>
                      <a:pt x="10060" y="52324"/>
                    </a:cubicBezTo>
                    <a:cubicBezTo>
                      <a:pt x="10304" y="51520"/>
                      <a:pt x="10304" y="51520"/>
                      <a:pt x="10304" y="51520"/>
                    </a:cubicBezTo>
                    <a:cubicBezTo>
                      <a:pt x="11359" y="49430"/>
                      <a:pt x="11359" y="49430"/>
                      <a:pt x="11359" y="49430"/>
                    </a:cubicBezTo>
                    <a:cubicBezTo>
                      <a:pt x="11359" y="49430"/>
                      <a:pt x="11521" y="48787"/>
                      <a:pt x="11602" y="48707"/>
                    </a:cubicBezTo>
                    <a:cubicBezTo>
                      <a:pt x="11602" y="48546"/>
                      <a:pt x="11845" y="48064"/>
                      <a:pt x="11845" y="47903"/>
                    </a:cubicBezTo>
                    <a:cubicBezTo>
                      <a:pt x="11845" y="47742"/>
                      <a:pt x="12089" y="47180"/>
                      <a:pt x="12089" y="47180"/>
                    </a:cubicBezTo>
                    <a:cubicBezTo>
                      <a:pt x="12089" y="47180"/>
                      <a:pt x="12332" y="46296"/>
                      <a:pt x="12332" y="46135"/>
                    </a:cubicBezTo>
                    <a:cubicBezTo>
                      <a:pt x="12332" y="45974"/>
                      <a:pt x="12494" y="45894"/>
                      <a:pt x="12657" y="45813"/>
                    </a:cubicBezTo>
                    <a:cubicBezTo>
                      <a:pt x="12738" y="45733"/>
                      <a:pt x="12981" y="45010"/>
                      <a:pt x="12981" y="44849"/>
                    </a:cubicBezTo>
                    <a:cubicBezTo>
                      <a:pt x="13062" y="44688"/>
                      <a:pt x="13225" y="43241"/>
                      <a:pt x="13225" y="43241"/>
                    </a:cubicBezTo>
                    <a:cubicBezTo>
                      <a:pt x="13062" y="42277"/>
                      <a:pt x="13062" y="42277"/>
                      <a:pt x="13062" y="42277"/>
                    </a:cubicBezTo>
                    <a:cubicBezTo>
                      <a:pt x="12576" y="41875"/>
                      <a:pt x="12576" y="41875"/>
                      <a:pt x="12576" y="41875"/>
                    </a:cubicBezTo>
                    <a:cubicBezTo>
                      <a:pt x="12089" y="41634"/>
                      <a:pt x="12089" y="41634"/>
                      <a:pt x="12089" y="41634"/>
                    </a:cubicBezTo>
                    <a:cubicBezTo>
                      <a:pt x="12089" y="41634"/>
                      <a:pt x="11521" y="41312"/>
                      <a:pt x="11440" y="41232"/>
                    </a:cubicBezTo>
                    <a:cubicBezTo>
                      <a:pt x="11359" y="41152"/>
                      <a:pt x="11034" y="40991"/>
                      <a:pt x="10953" y="40991"/>
                    </a:cubicBezTo>
                    <a:cubicBezTo>
                      <a:pt x="10791" y="40910"/>
                      <a:pt x="10385" y="40830"/>
                      <a:pt x="10304" y="40830"/>
                    </a:cubicBezTo>
                    <a:cubicBezTo>
                      <a:pt x="10223" y="40830"/>
                      <a:pt x="9898" y="40589"/>
                      <a:pt x="9655" y="40428"/>
                    </a:cubicBezTo>
                    <a:cubicBezTo>
                      <a:pt x="9411" y="40267"/>
                      <a:pt x="9087" y="39866"/>
                      <a:pt x="9087" y="39866"/>
                    </a:cubicBezTo>
                    <a:cubicBezTo>
                      <a:pt x="9492" y="39223"/>
                      <a:pt x="9492" y="39223"/>
                      <a:pt x="9492" y="39223"/>
                    </a:cubicBezTo>
                    <a:cubicBezTo>
                      <a:pt x="9492" y="39223"/>
                      <a:pt x="9574" y="38740"/>
                      <a:pt x="9574" y="38580"/>
                    </a:cubicBezTo>
                    <a:cubicBezTo>
                      <a:pt x="9574" y="38499"/>
                      <a:pt x="9574" y="38258"/>
                      <a:pt x="9574" y="38258"/>
                    </a:cubicBezTo>
                    <a:cubicBezTo>
                      <a:pt x="9411" y="37937"/>
                      <a:pt x="9411" y="37937"/>
                      <a:pt x="9411" y="37937"/>
                    </a:cubicBezTo>
                    <a:cubicBezTo>
                      <a:pt x="9168" y="37535"/>
                      <a:pt x="9168" y="37535"/>
                      <a:pt x="9168" y="37535"/>
                    </a:cubicBezTo>
                    <a:cubicBezTo>
                      <a:pt x="9168" y="37535"/>
                      <a:pt x="8843" y="37454"/>
                      <a:pt x="8681" y="37454"/>
                    </a:cubicBezTo>
                    <a:cubicBezTo>
                      <a:pt x="8600" y="37535"/>
                      <a:pt x="8600" y="37294"/>
                      <a:pt x="8519" y="37133"/>
                    </a:cubicBezTo>
                    <a:cubicBezTo>
                      <a:pt x="8519" y="36972"/>
                      <a:pt x="8356" y="36972"/>
                      <a:pt x="8194" y="36892"/>
                    </a:cubicBezTo>
                    <a:cubicBezTo>
                      <a:pt x="7951" y="36731"/>
                      <a:pt x="7870" y="36490"/>
                      <a:pt x="7870" y="36490"/>
                    </a:cubicBezTo>
                    <a:cubicBezTo>
                      <a:pt x="8113" y="36008"/>
                      <a:pt x="8113" y="36008"/>
                      <a:pt x="8113" y="36008"/>
                    </a:cubicBezTo>
                    <a:cubicBezTo>
                      <a:pt x="8113" y="36008"/>
                      <a:pt x="8032" y="35766"/>
                      <a:pt x="7951" y="35686"/>
                    </a:cubicBezTo>
                    <a:cubicBezTo>
                      <a:pt x="7951" y="35606"/>
                      <a:pt x="7626" y="35606"/>
                      <a:pt x="7626" y="35606"/>
                    </a:cubicBezTo>
                    <a:cubicBezTo>
                      <a:pt x="7058" y="35525"/>
                      <a:pt x="7058" y="35525"/>
                      <a:pt x="7058" y="35525"/>
                    </a:cubicBezTo>
                    <a:cubicBezTo>
                      <a:pt x="6653" y="34882"/>
                      <a:pt x="6653" y="34882"/>
                      <a:pt x="6653" y="34882"/>
                    </a:cubicBezTo>
                    <a:cubicBezTo>
                      <a:pt x="6653" y="34882"/>
                      <a:pt x="6734" y="34320"/>
                      <a:pt x="6815" y="34239"/>
                    </a:cubicBezTo>
                    <a:cubicBezTo>
                      <a:pt x="6896" y="34079"/>
                      <a:pt x="6815" y="33998"/>
                      <a:pt x="6815" y="33998"/>
                    </a:cubicBezTo>
                    <a:cubicBezTo>
                      <a:pt x="6409" y="33837"/>
                      <a:pt x="6409" y="33837"/>
                      <a:pt x="6409" y="33837"/>
                    </a:cubicBezTo>
                    <a:cubicBezTo>
                      <a:pt x="6572" y="33516"/>
                      <a:pt x="6572" y="33516"/>
                      <a:pt x="6572" y="33516"/>
                    </a:cubicBezTo>
                    <a:cubicBezTo>
                      <a:pt x="6328" y="33034"/>
                      <a:pt x="6328" y="33034"/>
                      <a:pt x="6328" y="33034"/>
                    </a:cubicBezTo>
                    <a:cubicBezTo>
                      <a:pt x="6409" y="32712"/>
                      <a:pt x="6409" y="32712"/>
                      <a:pt x="6409" y="32712"/>
                    </a:cubicBezTo>
                    <a:cubicBezTo>
                      <a:pt x="6166" y="32391"/>
                      <a:pt x="6166" y="32391"/>
                      <a:pt x="6166" y="32391"/>
                    </a:cubicBezTo>
                    <a:cubicBezTo>
                      <a:pt x="6166" y="32150"/>
                      <a:pt x="6166" y="32150"/>
                      <a:pt x="6166" y="32150"/>
                    </a:cubicBezTo>
                    <a:cubicBezTo>
                      <a:pt x="6409" y="31748"/>
                      <a:pt x="6409" y="31748"/>
                      <a:pt x="6409" y="31748"/>
                    </a:cubicBezTo>
                    <a:cubicBezTo>
                      <a:pt x="6490" y="31346"/>
                      <a:pt x="6490" y="31346"/>
                      <a:pt x="6490" y="31346"/>
                    </a:cubicBezTo>
                    <a:cubicBezTo>
                      <a:pt x="6166" y="30783"/>
                      <a:pt x="6166" y="30783"/>
                      <a:pt x="6166" y="30783"/>
                    </a:cubicBezTo>
                    <a:cubicBezTo>
                      <a:pt x="6166" y="30783"/>
                      <a:pt x="5922" y="30381"/>
                      <a:pt x="5922" y="30301"/>
                    </a:cubicBezTo>
                    <a:cubicBezTo>
                      <a:pt x="5922" y="30221"/>
                      <a:pt x="5273" y="29819"/>
                      <a:pt x="5273" y="29819"/>
                    </a:cubicBezTo>
                    <a:cubicBezTo>
                      <a:pt x="5030" y="29256"/>
                      <a:pt x="5030" y="29256"/>
                      <a:pt x="5030" y="29256"/>
                    </a:cubicBezTo>
                    <a:cubicBezTo>
                      <a:pt x="4381" y="28533"/>
                      <a:pt x="4381" y="28533"/>
                      <a:pt x="4381" y="28533"/>
                    </a:cubicBezTo>
                    <a:cubicBezTo>
                      <a:pt x="3894" y="27970"/>
                      <a:pt x="3894" y="27970"/>
                      <a:pt x="3894" y="27970"/>
                    </a:cubicBezTo>
                    <a:cubicBezTo>
                      <a:pt x="3569" y="27649"/>
                      <a:pt x="3569" y="27649"/>
                      <a:pt x="3569" y="27649"/>
                    </a:cubicBezTo>
                    <a:cubicBezTo>
                      <a:pt x="3326" y="27086"/>
                      <a:pt x="3326" y="27086"/>
                      <a:pt x="3326" y="27086"/>
                    </a:cubicBezTo>
                    <a:cubicBezTo>
                      <a:pt x="3326" y="27086"/>
                      <a:pt x="3488" y="26443"/>
                      <a:pt x="3488" y="26363"/>
                    </a:cubicBezTo>
                    <a:cubicBezTo>
                      <a:pt x="3488" y="26202"/>
                      <a:pt x="3732" y="25639"/>
                      <a:pt x="3732" y="25237"/>
                    </a:cubicBezTo>
                    <a:cubicBezTo>
                      <a:pt x="3651" y="24916"/>
                      <a:pt x="3894" y="24514"/>
                      <a:pt x="3894" y="24514"/>
                    </a:cubicBezTo>
                    <a:cubicBezTo>
                      <a:pt x="3975" y="23791"/>
                      <a:pt x="3975" y="23791"/>
                      <a:pt x="3975" y="23791"/>
                    </a:cubicBezTo>
                    <a:cubicBezTo>
                      <a:pt x="3732" y="23549"/>
                      <a:pt x="3732" y="23549"/>
                      <a:pt x="3732" y="23549"/>
                    </a:cubicBezTo>
                    <a:cubicBezTo>
                      <a:pt x="3245" y="23228"/>
                      <a:pt x="3245" y="23228"/>
                      <a:pt x="3245" y="23228"/>
                    </a:cubicBezTo>
                    <a:cubicBezTo>
                      <a:pt x="2920" y="22826"/>
                      <a:pt x="2920" y="22826"/>
                      <a:pt x="2920" y="22826"/>
                    </a:cubicBezTo>
                    <a:cubicBezTo>
                      <a:pt x="2920" y="22826"/>
                      <a:pt x="2758" y="22344"/>
                      <a:pt x="2190" y="22183"/>
                    </a:cubicBezTo>
                    <a:cubicBezTo>
                      <a:pt x="1622" y="22103"/>
                      <a:pt x="1541" y="22183"/>
                      <a:pt x="1541" y="22183"/>
                    </a:cubicBezTo>
                    <a:cubicBezTo>
                      <a:pt x="973" y="21862"/>
                      <a:pt x="973" y="21862"/>
                      <a:pt x="973" y="21862"/>
                    </a:cubicBezTo>
                    <a:cubicBezTo>
                      <a:pt x="567" y="21219"/>
                      <a:pt x="567" y="21219"/>
                      <a:pt x="567" y="21219"/>
                    </a:cubicBezTo>
                    <a:cubicBezTo>
                      <a:pt x="243" y="20736"/>
                      <a:pt x="243" y="20736"/>
                      <a:pt x="243" y="20736"/>
                    </a:cubicBezTo>
                    <a:cubicBezTo>
                      <a:pt x="486" y="20415"/>
                      <a:pt x="486" y="20415"/>
                      <a:pt x="486" y="20415"/>
                    </a:cubicBezTo>
                    <a:cubicBezTo>
                      <a:pt x="567" y="19933"/>
                      <a:pt x="567" y="19933"/>
                      <a:pt x="567" y="19933"/>
                    </a:cubicBezTo>
                    <a:cubicBezTo>
                      <a:pt x="567" y="19611"/>
                      <a:pt x="567" y="19611"/>
                      <a:pt x="567" y="19611"/>
                    </a:cubicBezTo>
                    <a:cubicBezTo>
                      <a:pt x="567" y="19209"/>
                      <a:pt x="567" y="19209"/>
                      <a:pt x="567" y="19209"/>
                    </a:cubicBezTo>
                    <a:cubicBezTo>
                      <a:pt x="0" y="19048"/>
                      <a:pt x="0" y="19048"/>
                      <a:pt x="0" y="19048"/>
                    </a:cubicBezTo>
                    <a:cubicBezTo>
                      <a:pt x="0" y="19048"/>
                      <a:pt x="0" y="19048"/>
                      <a:pt x="0" y="19048"/>
                    </a:cubicBezTo>
                    <a:cubicBezTo>
                      <a:pt x="0" y="19048"/>
                      <a:pt x="0" y="19048"/>
                      <a:pt x="0" y="19048"/>
                    </a:cubicBezTo>
                    <a:cubicBezTo>
                      <a:pt x="0" y="19048"/>
                      <a:pt x="0" y="19048"/>
                      <a:pt x="0" y="19048"/>
                    </a:cubicBezTo>
                    <a:cubicBezTo>
                      <a:pt x="0" y="19048"/>
                      <a:pt x="0" y="19048"/>
                      <a:pt x="0" y="19048"/>
                    </a:cubicBezTo>
                    <a:cubicBezTo>
                      <a:pt x="0" y="19048"/>
                      <a:pt x="0" y="19048"/>
                      <a:pt x="0" y="19048"/>
                    </a:cubicBezTo>
                    <a:cubicBezTo>
                      <a:pt x="0" y="19048"/>
                      <a:pt x="0" y="19048"/>
                      <a:pt x="0" y="19048"/>
                    </a:cubicBezTo>
                    <a:cubicBezTo>
                      <a:pt x="0" y="19048"/>
                      <a:pt x="0" y="19048"/>
                      <a:pt x="0" y="19048"/>
                    </a:cubicBezTo>
                    <a:cubicBezTo>
                      <a:pt x="0" y="19048"/>
                      <a:pt x="0" y="19048"/>
                      <a:pt x="0" y="19048"/>
                    </a:cubicBezTo>
                    <a:cubicBezTo>
                      <a:pt x="0" y="19048"/>
                      <a:pt x="0" y="19048"/>
                      <a:pt x="0" y="19048"/>
                    </a:cubicBezTo>
                    <a:cubicBezTo>
                      <a:pt x="0" y="19048"/>
                      <a:pt x="0" y="19048"/>
                      <a:pt x="0" y="19048"/>
                    </a:cubicBezTo>
                    <a:cubicBezTo>
                      <a:pt x="0" y="19048"/>
                      <a:pt x="0" y="19048"/>
                      <a:pt x="0" y="19048"/>
                    </a:cubicBezTo>
                    <a:cubicBezTo>
                      <a:pt x="0" y="19048"/>
                      <a:pt x="0" y="19048"/>
                      <a:pt x="0" y="19048"/>
                    </a:cubicBezTo>
                    <a:cubicBezTo>
                      <a:pt x="0" y="19048"/>
                      <a:pt x="0" y="19048"/>
                      <a:pt x="0" y="19048"/>
                    </a:cubicBezTo>
                    <a:cubicBezTo>
                      <a:pt x="0" y="19048"/>
                      <a:pt x="0" y="19048"/>
                      <a:pt x="0" y="19048"/>
                    </a:cubicBezTo>
                    <a:cubicBezTo>
                      <a:pt x="0" y="19048"/>
                      <a:pt x="0" y="19048"/>
                      <a:pt x="0" y="19048"/>
                    </a:cubicBezTo>
                    <a:cubicBezTo>
                      <a:pt x="0" y="19048"/>
                      <a:pt x="0" y="19048"/>
                      <a:pt x="0" y="19048"/>
                    </a:cubicBezTo>
                    <a:cubicBezTo>
                      <a:pt x="0" y="19048"/>
                      <a:pt x="0" y="19048"/>
                      <a:pt x="0" y="19048"/>
                    </a:cubicBezTo>
                    <a:cubicBezTo>
                      <a:pt x="0" y="19048"/>
                      <a:pt x="0" y="19048"/>
                      <a:pt x="0" y="19048"/>
                    </a:cubicBezTo>
                    <a:cubicBezTo>
                      <a:pt x="0" y="19048"/>
                      <a:pt x="0" y="19048"/>
                      <a:pt x="0" y="19048"/>
                    </a:cubicBezTo>
                    <a:cubicBezTo>
                      <a:pt x="0" y="19048"/>
                      <a:pt x="0" y="19048"/>
                      <a:pt x="0" y="19048"/>
                    </a:cubicBezTo>
                    <a:cubicBezTo>
                      <a:pt x="0" y="19048"/>
                      <a:pt x="0" y="19048"/>
                      <a:pt x="0" y="19048"/>
                    </a:cubicBezTo>
                    <a:cubicBezTo>
                      <a:pt x="0" y="19048"/>
                      <a:pt x="0" y="19048"/>
                      <a:pt x="0" y="19048"/>
                    </a:cubicBezTo>
                    <a:cubicBezTo>
                      <a:pt x="0" y="19048"/>
                      <a:pt x="0" y="19048"/>
                      <a:pt x="0" y="19048"/>
                    </a:cubicBezTo>
                    <a:cubicBezTo>
                      <a:pt x="0" y="19048"/>
                      <a:pt x="0" y="19048"/>
                      <a:pt x="0" y="19048"/>
                    </a:cubicBezTo>
                    <a:cubicBezTo>
                      <a:pt x="0" y="19048"/>
                      <a:pt x="0" y="19048"/>
                      <a:pt x="0" y="19048"/>
                    </a:cubicBezTo>
                    <a:cubicBezTo>
                      <a:pt x="0" y="19048"/>
                      <a:pt x="0" y="19048"/>
                      <a:pt x="0" y="19048"/>
                    </a:cubicBezTo>
                    <a:cubicBezTo>
                      <a:pt x="0" y="19048"/>
                      <a:pt x="0" y="19048"/>
                      <a:pt x="0" y="19048"/>
                    </a:cubicBezTo>
                    <a:cubicBezTo>
                      <a:pt x="0" y="19048"/>
                      <a:pt x="0" y="19048"/>
                      <a:pt x="0" y="19048"/>
                    </a:cubicBezTo>
                    <a:cubicBezTo>
                      <a:pt x="0" y="19048"/>
                      <a:pt x="0" y="19048"/>
                      <a:pt x="0" y="19048"/>
                    </a:cubicBezTo>
                    <a:cubicBezTo>
                      <a:pt x="0" y="19048"/>
                      <a:pt x="0" y="19048"/>
                      <a:pt x="0" y="19048"/>
                    </a:cubicBezTo>
                    <a:cubicBezTo>
                      <a:pt x="0" y="19048"/>
                      <a:pt x="0" y="19048"/>
                      <a:pt x="0" y="19048"/>
                    </a:cubicBezTo>
                    <a:cubicBezTo>
                      <a:pt x="0" y="19048"/>
                      <a:pt x="0" y="19048"/>
                      <a:pt x="0" y="19048"/>
                    </a:cubicBezTo>
                    <a:cubicBezTo>
                      <a:pt x="0" y="19048"/>
                      <a:pt x="0" y="19048"/>
                      <a:pt x="0" y="19048"/>
                    </a:cubicBezTo>
                    <a:cubicBezTo>
                      <a:pt x="0" y="19048"/>
                      <a:pt x="0" y="19048"/>
                      <a:pt x="0" y="19048"/>
                    </a:cubicBezTo>
                    <a:cubicBezTo>
                      <a:pt x="0" y="19048"/>
                      <a:pt x="0" y="19048"/>
                      <a:pt x="0" y="19048"/>
                    </a:cubicBezTo>
                    <a:cubicBezTo>
                      <a:pt x="0" y="18968"/>
                      <a:pt x="0" y="18968"/>
                      <a:pt x="0" y="18968"/>
                    </a:cubicBezTo>
                    <a:cubicBezTo>
                      <a:pt x="0" y="18968"/>
                      <a:pt x="0" y="18968"/>
                      <a:pt x="0" y="18968"/>
                    </a:cubicBezTo>
                    <a:cubicBezTo>
                      <a:pt x="0" y="18968"/>
                      <a:pt x="0" y="18968"/>
                      <a:pt x="0" y="18968"/>
                    </a:cubicBezTo>
                    <a:cubicBezTo>
                      <a:pt x="0" y="18968"/>
                      <a:pt x="0" y="18968"/>
                      <a:pt x="0" y="18968"/>
                    </a:cubicBezTo>
                    <a:cubicBezTo>
                      <a:pt x="81" y="18968"/>
                      <a:pt x="81" y="18968"/>
                      <a:pt x="81" y="18968"/>
                    </a:cubicBezTo>
                    <a:cubicBezTo>
                      <a:pt x="81" y="18968"/>
                      <a:pt x="81" y="18968"/>
                      <a:pt x="81" y="18968"/>
                    </a:cubicBezTo>
                    <a:cubicBezTo>
                      <a:pt x="81" y="18968"/>
                      <a:pt x="81" y="18968"/>
                      <a:pt x="81" y="18968"/>
                    </a:cubicBezTo>
                    <a:cubicBezTo>
                      <a:pt x="81" y="18968"/>
                      <a:pt x="81" y="18968"/>
                      <a:pt x="81" y="18968"/>
                    </a:cubicBezTo>
                    <a:cubicBezTo>
                      <a:pt x="81" y="18968"/>
                      <a:pt x="81" y="18968"/>
                      <a:pt x="81" y="18968"/>
                    </a:cubicBezTo>
                    <a:cubicBezTo>
                      <a:pt x="81" y="18968"/>
                      <a:pt x="81" y="18968"/>
                      <a:pt x="81" y="18968"/>
                    </a:cubicBezTo>
                    <a:cubicBezTo>
                      <a:pt x="81" y="18968"/>
                      <a:pt x="81" y="18968"/>
                      <a:pt x="81" y="18968"/>
                    </a:cubicBezTo>
                    <a:cubicBezTo>
                      <a:pt x="81" y="18968"/>
                      <a:pt x="81" y="18968"/>
                      <a:pt x="81" y="18968"/>
                    </a:cubicBezTo>
                    <a:cubicBezTo>
                      <a:pt x="81" y="18968"/>
                      <a:pt x="81" y="18968"/>
                      <a:pt x="81" y="18968"/>
                    </a:cubicBezTo>
                    <a:cubicBezTo>
                      <a:pt x="81" y="18888"/>
                      <a:pt x="81" y="18888"/>
                      <a:pt x="81" y="18888"/>
                    </a:cubicBezTo>
                    <a:cubicBezTo>
                      <a:pt x="81" y="18888"/>
                      <a:pt x="81" y="18888"/>
                      <a:pt x="81" y="18888"/>
                    </a:cubicBezTo>
                    <a:cubicBezTo>
                      <a:pt x="81" y="18888"/>
                      <a:pt x="81" y="18888"/>
                      <a:pt x="81" y="18888"/>
                    </a:cubicBezTo>
                    <a:cubicBezTo>
                      <a:pt x="162" y="18888"/>
                      <a:pt x="162" y="18888"/>
                      <a:pt x="162" y="18888"/>
                    </a:cubicBezTo>
                    <a:cubicBezTo>
                      <a:pt x="162" y="18888"/>
                      <a:pt x="162" y="18888"/>
                      <a:pt x="162" y="18888"/>
                    </a:cubicBezTo>
                    <a:cubicBezTo>
                      <a:pt x="162" y="18888"/>
                      <a:pt x="162" y="18888"/>
                      <a:pt x="162" y="18888"/>
                    </a:cubicBezTo>
                    <a:cubicBezTo>
                      <a:pt x="162" y="18888"/>
                      <a:pt x="162" y="18888"/>
                      <a:pt x="162" y="18888"/>
                    </a:cubicBezTo>
                    <a:cubicBezTo>
                      <a:pt x="162" y="18888"/>
                      <a:pt x="162" y="18888"/>
                      <a:pt x="162" y="18888"/>
                    </a:cubicBezTo>
                    <a:cubicBezTo>
                      <a:pt x="162" y="18807"/>
                      <a:pt x="162" y="18807"/>
                      <a:pt x="162" y="18807"/>
                    </a:cubicBezTo>
                    <a:cubicBezTo>
                      <a:pt x="162" y="18807"/>
                      <a:pt x="162" y="18807"/>
                      <a:pt x="162" y="18807"/>
                    </a:cubicBezTo>
                    <a:cubicBezTo>
                      <a:pt x="162" y="18807"/>
                      <a:pt x="162" y="18807"/>
                      <a:pt x="162" y="18807"/>
                    </a:cubicBezTo>
                    <a:cubicBezTo>
                      <a:pt x="243" y="18807"/>
                      <a:pt x="243" y="18807"/>
                      <a:pt x="243" y="18807"/>
                    </a:cubicBezTo>
                    <a:cubicBezTo>
                      <a:pt x="243" y="18807"/>
                      <a:pt x="243" y="18807"/>
                      <a:pt x="243" y="18807"/>
                    </a:cubicBezTo>
                    <a:cubicBezTo>
                      <a:pt x="243" y="18807"/>
                      <a:pt x="243" y="18807"/>
                      <a:pt x="243" y="18807"/>
                    </a:cubicBezTo>
                    <a:cubicBezTo>
                      <a:pt x="243" y="18807"/>
                      <a:pt x="243" y="18807"/>
                      <a:pt x="243" y="18807"/>
                    </a:cubicBezTo>
                    <a:cubicBezTo>
                      <a:pt x="243" y="18727"/>
                      <a:pt x="243" y="18727"/>
                      <a:pt x="243" y="18727"/>
                    </a:cubicBezTo>
                    <a:cubicBezTo>
                      <a:pt x="324" y="18727"/>
                      <a:pt x="324" y="18727"/>
                      <a:pt x="324" y="18727"/>
                    </a:cubicBezTo>
                    <a:cubicBezTo>
                      <a:pt x="324" y="18727"/>
                      <a:pt x="324" y="18727"/>
                      <a:pt x="324" y="18727"/>
                    </a:cubicBezTo>
                    <a:cubicBezTo>
                      <a:pt x="324" y="18727"/>
                      <a:pt x="324" y="18727"/>
                      <a:pt x="324" y="18727"/>
                    </a:cubicBezTo>
                    <a:cubicBezTo>
                      <a:pt x="324" y="18727"/>
                      <a:pt x="324" y="18727"/>
                      <a:pt x="324" y="18727"/>
                    </a:cubicBezTo>
                    <a:cubicBezTo>
                      <a:pt x="324" y="18647"/>
                      <a:pt x="324" y="18647"/>
                      <a:pt x="324" y="18647"/>
                    </a:cubicBezTo>
                    <a:cubicBezTo>
                      <a:pt x="324" y="18647"/>
                      <a:pt x="324" y="18647"/>
                      <a:pt x="324" y="18647"/>
                    </a:cubicBezTo>
                    <a:cubicBezTo>
                      <a:pt x="405" y="18647"/>
                      <a:pt x="405" y="18647"/>
                      <a:pt x="405" y="18647"/>
                    </a:cubicBezTo>
                    <a:cubicBezTo>
                      <a:pt x="405" y="18647"/>
                      <a:pt x="405" y="18647"/>
                      <a:pt x="405" y="18647"/>
                    </a:cubicBezTo>
                    <a:cubicBezTo>
                      <a:pt x="405" y="18647"/>
                      <a:pt x="405" y="18647"/>
                      <a:pt x="405" y="18647"/>
                    </a:cubicBezTo>
                    <a:cubicBezTo>
                      <a:pt x="405" y="18647"/>
                      <a:pt x="405" y="18647"/>
                      <a:pt x="405" y="18647"/>
                    </a:cubicBezTo>
                    <a:cubicBezTo>
                      <a:pt x="405" y="18647"/>
                      <a:pt x="405" y="18647"/>
                      <a:pt x="405" y="18647"/>
                    </a:cubicBezTo>
                    <a:cubicBezTo>
                      <a:pt x="405" y="18647"/>
                      <a:pt x="405" y="18647"/>
                      <a:pt x="405" y="18647"/>
                    </a:cubicBezTo>
                    <a:cubicBezTo>
                      <a:pt x="405" y="18647"/>
                      <a:pt x="405" y="18647"/>
                      <a:pt x="405" y="18647"/>
                    </a:cubicBezTo>
                    <a:cubicBezTo>
                      <a:pt x="486" y="18486"/>
                      <a:pt x="567" y="18405"/>
                      <a:pt x="649" y="18405"/>
                    </a:cubicBezTo>
                    <a:cubicBezTo>
                      <a:pt x="649" y="18405"/>
                      <a:pt x="649" y="18325"/>
                      <a:pt x="649" y="18325"/>
                    </a:cubicBezTo>
                    <a:cubicBezTo>
                      <a:pt x="730" y="18325"/>
                      <a:pt x="811" y="18325"/>
                      <a:pt x="973" y="18325"/>
                    </a:cubicBezTo>
                    <a:cubicBezTo>
                      <a:pt x="973" y="18325"/>
                      <a:pt x="1135" y="17602"/>
                      <a:pt x="1054" y="17361"/>
                    </a:cubicBezTo>
                    <a:cubicBezTo>
                      <a:pt x="973" y="17039"/>
                      <a:pt x="1379" y="16718"/>
                      <a:pt x="1379" y="16718"/>
                    </a:cubicBezTo>
                    <a:cubicBezTo>
                      <a:pt x="1947" y="16155"/>
                      <a:pt x="1947" y="16155"/>
                      <a:pt x="1947" y="16155"/>
                    </a:cubicBezTo>
                    <a:cubicBezTo>
                      <a:pt x="1866" y="15512"/>
                      <a:pt x="1866" y="15512"/>
                      <a:pt x="1866" y="15512"/>
                    </a:cubicBezTo>
                    <a:cubicBezTo>
                      <a:pt x="2515" y="15592"/>
                      <a:pt x="2515" y="15592"/>
                      <a:pt x="2515" y="15592"/>
                    </a:cubicBezTo>
                    <a:cubicBezTo>
                      <a:pt x="2515" y="15592"/>
                      <a:pt x="3002" y="15351"/>
                      <a:pt x="2839" y="15030"/>
                    </a:cubicBezTo>
                    <a:cubicBezTo>
                      <a:pt x="2758" y="14869"/>
                      <a:pt x="2677" y="14628"/>
                      <a:pt x="2596" y="14467"/>
                    </a:cubicBezTo>
                    <a:cubicBezTo>
                      <a:pt x="2677" y="14387"/>
                      <a:pt x="2677" y="14387"/>
                      <a:pt x="2677" y="14306"/>
                    </a:cubicBezTo>
                    <a:cubicBezTo>
                      <a:pt x="2677" y="14306"/>
                      <a:pt x="2839" y="14065"/>
                      <a:pt x="2839" y="14065"/>
                    </a:cubicBezTo>
                    <a:cubicBezTo>
                      <a:pt x="3083" y="14065"/>
                      <a:pt x="3083" y="14065"/>
                      <a:pt x="3083" y="14065"/>
                    </a:cubicBezTo>
                    <a:cubicBezTo>
                      <a:pt x="3326" y="14146"/>
                      <a:pt x="3326" y="14146"/>
                      <a:pt x="3326" y="14146"/>
                    </a:cubicBezTo>
                    <a:cubicBezTo>
                      <a:pt x="3326" y="14146"/>
                      <a:pt x="3488" y="14226"/>
                      <a:pt x="3569" y="14226"/>
                    </a:cubicBezTo>
                    <a:cubicBezTo>
                      <a:pt x="3732" y="14226"/>
                      <a:pt x="3975" y="14065"/>
                      <a:pt x="3975" y="14065"/>
                    </a:cubicBezTo>
                    <a:cubicBezTo>
                      <a:pt x="3732" y="13744"/>
                      <a:pt x="3732" y="13744"/>
                      <a:pt x="3732" y="13744"/>
                    </a:cubicBezTo>
                    <a:cubicBezTo>
                      <a:pt x="3813" y="13422"/>
                      <a:pt x="3813" y="13422"/>
                      <a:pt x="3813" y="13422"/>
                    </a:cubicBezTo>
                    <a:cubicBezTo>
                      <a:pt x="4137" y="13422"/>
                      <a:pt x="4137" y="13422"/>
                      <a:pt x="4137" y="13422"/>
                    </a:cubicBezTo>
                    <a:cubicBezTo>
                      <a:pt x="4300" y="13422"/>
                      <a:pt x="4300" y="13422"/>
                      <a:pt x="4300" y="13422"/>
                    </a:cubicBezTo>
                    <a:cubicBezTo>
                      <a:pt x="3975" y="12940"/>
                      <a:pt x="3975" y="12940"/>
                      <a:pt x="3975" y="12940"/>
                    </a:cubicBezTo>
                    <a:cubicBezTo>
                      <a:pt x="3975" y="12940"/>
                      <a:pt x="4056" y="12699"/>
                      <a:pt x="4219" y="12779"/>
                    </a:cubicBezTo>
                    <a:cubicBezTo>
                      <a:pt x="4300" y="12779"/>
                      <a:pt x="4381" y="12940"/>
                      <a:pt x="4462" y="12940"/>
                    </a:cubicBezTo>
                    <a:cubicBezTo>
                      <a:pt x="4543" y="12940"/>
                      <a:pt x="4787" y="13020"/>
                      <a:pt x="4787" y="13020"/>
                    </a:cubicBezTo>
                    <a:cubicBezTo>
                      <a:pt x="5111" y="13101"/>
                      <a:pt x="5111" y="13101"/>
                      <a:pt x="5111" y="13101"/>
                    </a:cubicBezTo>
                    <a:cubicBezTo>
                      <a:pt x="5436" y="13101"/>
                      <a:pt x="5436" y="13101"/>
                      <a:pt x="5436" y="13101"/>
                    </a:cubicBezTo>
                    <a:cubicBezTo>
                      <a:pt x="5841" y="13101"/>
                      <a:pt x="5841" y="13101"/>
                      <a:pt x="5841" y="13101"/>
                    </a:cubicBezTo>
                    <a:cubicBezTo>
                      <a:pt x="6004" y="13342"/>
                      <a:pt x="6004" y="13342"/>
                      <a:pt x="6004" y="13342"/>
                    </a:cubicBezTo>
                    <a:cubicBezTo>
                      <a:pt x="6004" y="13342"/>
                      <a:pt x="6085" y="13503"/>
                      <a:pt x="6004" y="13583"/>
                    </a:cubicBezTo>
                    <a:cubicBezTo>
                      <a:pt x="6004" y="13663"/>
                      <a:pt x="5922" y="13904"/>
                      <a:pt x="5922" y="13904"/>
                    </a:cubicBezTo>
                    <a:cubicBezTo>
                      <a:pt x="5841" y="13904"/>
                      <a:pt x="5760" y="13904"/>
                      <a:pt x="5679" y="13985"/>
                    </a:cubicBezTo>
                    <a:cubicBezTo>
                      <a:pt x="5598" y="13985"/>
                      <a:pt x="5192" y="13985"/>
                      <a:pt x="5192" y="13985"/>
                    </a:cubicBezTo>
                    <a:cubicBezTo>
                      <a:pt x="4868" y="13985"/>
                      <a:pt x="4868" y="13985"/>
                      <a:pt x="4868" y="13985"/>
                    </a:cubicBezTo>
                    <a:cubicBezTo>
                      <a:pt x="4624" y="13985"/>
                      <a:pt x="4624" y="13985"/>
                      <a:pt x="4624" y="13985"/>
                    </a:cubicBezTo>
                    <a:cubicBezTo>
                      <a:pt x="4543" y="14146"/>
                      <a:pt x="4543" y="14146"/>
                      <a:pt x="4543" y="14146"/>
                    </a:cubicBezTo>
                    <a:cubicBezTo>
                      <a:pt x="4543" y="14146"/>
                      <a:pt x="4787" y="14226"/>
                      <a:pt x="4868" y="14306"/>
                    </a:cubicBezTo>
                    <a:cubicBezTo>
                      <a:pt x="5030" y="14306"/>
                      <a:pt x="5030" y="14306"/>
                      <a:pt x="5030" y="14306"/>
                    </a:cubicBezTo>
                    <a:cubicBezTo>
                      <a:pt x="5111" y="14387"/>
                      <a:pt x="5273" y="14547"/>
                      <a:pt x="5273" y="14547"/>
                    </a:cubicBezTo>
                    <a:cubicBezTo>
                      <a:pt x="5192" y="14789"/>
                      <a:pt x="5192" y="14789"/>
                      <a:pt x="5192" y="14789"/>
                    </a:cubicBezTo>
                    <a:cubicBezTo>
                      <a:pt x="5192" y="14789"/>
                      <a:pt x="5436" y="14467"/>
                      <a:pt x="5436" y="14467"/>
                    </a:cubicBezTo>
                    <a:cubicBezTo>
                      <a:pt x="5517" y="14467"/>
                      <a:pt x="5922" y="14467"/>
                      <a:pt x="5922" y="14467"/>
                    </a:cubicBezTo>
                    <a:cubicBezTo>
                      <a:pt x="5922" y="14467"/>
                      <a:pt x="6247" y="14306"/>
                      <a:pt x="6328" y="14306"/>
                    </a:cubicBezTo>
                    <a:cubicBezTo>
                      <a:pt x="6328" y="14306"/>
                      <a:pt x="6247" y="14547"/>
                      <a:pt x="6247" y="14547"/>
                    </a:cubicBezTo>
                    <a:cubicBezTo>
                      <a:pt x="6572" y="14387"/>
                      <a:pt x="6572" y="14387"/>
                      <a:pt x="6572" y="14387"/>
                    </a:cubicBezTo>
                    <a:cubicBezTo>
                      <a:pt x="6896" y="14226"/>
                      <a:pt x="6896" y="14226"/>
                      <a:pt x="6896" y="14226"/>
                    </a:cubicBezTo>
                    <a:cubicBezTo>
                      <a:pt x="7058" y="14226"/>
                      <a:pt x="7058" y="14226"/>
                      <a:pt x="7058" y="14226"/>
                    </a:cubicBezTo>
                    <a:cubicBezTo>
                      <a:pt x="7058" y="14226"/>
                      <a:pt x="7139" y="14467"/>
                      <a:pt x="7139" y="14547"/>
                    </a:cubicBezTo>
                    <a:cubicBezTo>
                      <a:pt x="7058" y="14628"/>
                      <a:pt x="7058" y="14628"/>
                      <a:pt x="7058" y="14789"/>
                    </a:cubicBezTo>
                    <a:cubicBezTo>
                      <a:pt x="7058" y="14869"/>
                      <a:pt x="6977" y="14949"/>
                      <a:pt x="7058" y="15030"/>
                    </a:cubicBezTo>
                    <a:cubicBezTo>
                      <a:pt x="7058" y="15030"/>
                      <a:pt x="7058" y="15110"/>
                      <a:pt x="7139" y="15110"/>
                    </a:cubicBezTo>
                    <a:cubicBezTo>
                      <a:pt x="7221" y="15190"/>
                      <a:pt x="7302" y="15110"/>
                      <a:pt x="7302" y="15110"/>
                    </a:cubicBezTo>
                    <a:cubicBezTo>
                      <a:pt x="7464" y="14708"/>
                      <a:pt x="7464" y="14708"/>
                      <a:pt x="7464" y="14708"/>
                    </a:cubicBezTo>
                    <a:cubicBezTo>
                      <a:pt x="7464" y="14708"/>
                      <a:pt x="7626" y="14547"/>
                      <a:pt x="7626" y="14547"/>
                    </a:cubicBezTo>
                    <a:cubicBezTo>
                      <a:pt x="7707" y="14547"/>
                      <a:pt x="7951" y="14387"/>
                      <a:pt x="7951" y="14387"/>
                    </a:cubicBezTo>
                    <a:cubicBezTo>
                      <a:pt x="8356" y="14387"/>
                      <a:pt x="8356" y="14387"/>
                      <a:pt x="8356" y="14387"/>
                    </a:cubicBezTo>
                    <a:cubicBezTo>
                      <a:pt x="8356" y="14387"/>
                      <a:pt x="8762" y="14306"/>
                      <a:pt x="8843" y="14306"/>
                    </a:cubicBezTo>
                    <a:cubicBezTo>
                      <a:pt x="8843" y="14387"/>
                      <a:pt x="9006" y="14387"/>
                      <a:pt x="9087" y="14387"/>
                    </a:cubicBezTo>
                    <a:cubicBezTo>
                      <a:pt x="9249" y="14387"/>
                      <a:pt x="9330" y="14387"/>
                      <a:pt x="9492" y="14387"/>
                    </a:cubicBezTo>
                    <a:cubicBezTo>
                      <a:pt x="9574" y="14387"/>
                      <a:pt x="9655" y="14387"/>
                      <a:pt x="9655" y="14387"/>
                    </a:cubicBezTo>
                    <a:cubicBezTo>
                      <a:pt x="9655" y="14387"/>
                      <a:pt x="9817" y="14226"/>
                      <a:pt x="9817" y="14226"/>
                    </a:cubicBezTo>
                    <a:cubicBezTo>
                      <a:pt x="9817" y="14146"/>
                      <a:pt x="9817" y="14065"/>
                      <a:pt x="9817" y="14065"/>
                    </a:cubicBezTo>
                    <a:cubicBezTo>
                      <a:pt x="9898" y="13985"/>
                      <a:pt x="9979" y="13824"/>
                      <a:pt x="10060" y="13824"/>
                    </a:cubicBezTo>
                    <a:cubicBezTo>
                      <a:pt x="10141" y="13824"/>
                      <a:pt x="11359" y="13985"/>
                      <a:pt x="11359" y="13985"/>
                    </a:cubicBezTo>
                    <a:cubicBezTo>
                      <a:pt x="12413" y="14306"/>
                      <a:pt x="12413" y="14306"/>
                      <a:pt x="12413" y="14306"/>
                    </a:cubicBezTo>
                    <a:cubicBezTo>
                      <a:pt x="13144" y="14467"/>
                      <a:pt x="13144" y="14467"/>
                      <a:pt x="13144" y="14467"/>
                    </a:cubicBezTo>
                    <a:cubicBezTo>
                      <a:pt x="13144" y="14467"/>
                      <a:pt x="13711" y="14789"/>
                      <a:pt x="13793" y="14789"/>
                    </a:cubicBezTo>
                    <a:cubicBezTo>
                      <a:pt x="13874" y="14869"/>
                      <a:pt x="14929" y="15030"/>
                      <a:pt x="14929" y="15030"/>
                    </a:cubicBezTo>
                    <a:cubicBezTo>
                      <a:pt x="15415" y="15351"/>
                      <a:pt x="15415" y="15351"/>
                      <a:pt x="15415" y="15351"/>
                    </a:cubicBezTo>
                    <a:cubicBezTo>
                      <a:pt x="15415" y="15351"/>
                      <a:pt x="15902" y="15512"/>
                      <a:pt x="15902" y="15592"/>
                    </a:cubicBezTo>
                    <a:cubicBezTo>
                      <a:pt x="15902" y="15673"/>
                      <a:pt x="16227" y="15833"/>
                      <a:pt x="16227" y="15833"/>
                    </a:cubicBezTo>
                    <a:cubicBezTo>
                      <a:pt x="16551" y="15673"/>
                      <a:pt x="16551" y="15673"/>
                      <a:pt x="16551" y="15673"/>
                    </a:cubicBezTo>
                    <a:cubicBezTo>
                      <a:pt x="16551" y="15673"/>
                      <a:pt x="16957" y="15753"/>
                      <a:pt x="16957" y="15753"/>
                    </a:cubicBezTo>
                    <a:cubicBezTo>
                      <a:pt x="17038" y="15833"/>
                      <a:pt x="17849" y="16075"/>
                      <a:pt x="17849" y="16075"/>
                    </a:cubicBezTo>
                    <a:cubicBezTo>
                      <a:pt x="17849" y="16075"/>
                      <a:pt x="18417" y="16235"/>
                      <a:pt x="18498" y="16235"/>
                    </a:cubicBezTo>
                    <a:cubicBezTo>
                      <a:pt x="18580" y="16235"/>
                      <a:pt x="18904" y="16155"/>
                      <a:pt x="18904" y="16155"/>
                    </a:cubicBezTo>
                    <a:cubicBezTo>
                      <a:pt x="18904" y="15914"/>
                      <a:pt x="18904" y="15914"/>
                      <a:pt x="18904" y="15914"/>
                    </a:cubicBezTo>
                    <a:cubicBezTo>
                      <a:pt x="18904" y="15914"/>
                      <a:pt x="18823" y="15753"/>
                      <a:pt x="18985" y="15833"/>
                    </a:cubicBezTo>
                    <a:cubicBezTo>
                      <a:pt x="19148" y="15833"/>
                      <a:pt x="19229" y="15833"/>
                      <a:pt x="19310" y="15914"/>
                    </a:cubicBezTo>
                    <a:cubicBezTo>
                      <a:pt x="19310" y="15994"/>
                      <a:pt x="19472" y="15994"/>
                      <a:pt x="19553" y="16075"/>
                    </a:cubicBezTo>
                    <a:cubicBezTo>
                      <a:pt x="19634" y="16235"/>
                      <a:pt x="19959" y="16316"/>
                      <a:pt x="19959" y="16316"/>
                    </a:cubicBezTo>
                    <a:cubicBezTo>
                      <a:pt x="20365" y="16476"/>
                      <a:pt x="20365" y="16476"/>
                      <a:pt x="20365" y="16476"/>
                    </a:cubicBezTo>
                    <a:cubicBezTo>
                      <a:pt x="20446" y="16718"/>
                      <a:pt x="20446" y="16718"/>
                      <a:pt x="20446" y="16718"/>
                    </a:cubicBezTo>
                    <a:cubicBezTo>
                      <a:pt x="20527" y="16798"/>
                      <a:pt x="20527" y="16798"/>
                      <a:pt x="20527" y="16798"/>
                    </a:cubicBezTo>
                    <a:cubicBezTo>
                      <a:pt x="20608" y="16637"/>
                      <a:pt x="20608" y="16637"/>
                      <a:pt x="20608" y="16637"/>
                    </a:cubicBezTo>
                    <a:cubicBezTo>
                      <a:pt x="20689" y="16557"/>
                      <a:pt x="20770" y="16557"/>
                      <a:pt x="20770" y="16557"/>
                    </a:cubicBezTo>
                    <a:cubicBezTo>
                      <a:pt x="20933" y="16637"/>
                      <a:pt x="20933" y="16637"/>
                      <a:pt x="20933" y="16637"/>
                    </a:cubicBezTo>
                    <a:cubicBezTo>
                      <a:pt x="20933" y="16637"/>
                      <a:pt x="21095" y="16637"/>
                      <a:pt x="21095" y="16637"/>
                    </a:cubicBezTo>
                    <a:cubicBezTo>
                      <a:pt x="21176" y="16637"/>
                      <a:pt x="21419" y="16557"/>
                      <a:pt x="21419" y="16557"/>
                    </a:cubicBezTo>
                    <a:cubicBezTo>
                      <a:pt x="21419" y="16637"/>
                      <a:pt x="21582" y="16798"/>
                      <a:pt x="21663" y="16798"/>
                    </a:cubicBezTo>
                    <a:cubicBezTo>
                      <a:pt x="21663" y="16878"/>
                      <a:pt x="21825" y="17119"/>
                      <a:pt x="21825" y="17119"/>
                    </a:cubicBezTo>
                    <a:cubicBezTo>
                      <a:pt x="21825" y="17119"/>
                      <a:pt x="21825" y="17200"/>
                      <a:pt x="21825" y="17361"/>
                    </a:cubicBezTo>
                    <a:cubicBezTo>
                      <a:pt x="21825" y="17441"/>
                      <a:pt x="21906" y="17521"/>
                      <a:pt x="21906" y="17521"/>
                    </a:cubicBezTo>
                    <a:cubicBezTo>
                      <a:pt x="22068" y="17682"/>
                      <a:pt x="22068" y="17682"/>
                      <a:pt x="22068" y="17682"/>
                    </a:cubicBezTo>
                    <a:cubicBezTo>
                      <a:pt x="22474" y="18325"/>
                      <a:pt x="22474" y="18325"/>
                      <a:pt x="22474" y="18325"/>
                    </a:cubicBezTo>
                    <a:cubicBezTo>
                      <a:pt x="22636" y="18486"/>
                      <a:pt x="22636" y="18486"/>
                      <a:pt x="22636" y="18486"/>
                    </a:cubicBezTo>
                    <a:cubicBezTo>
                      <a:pt x="22799" y="18325"/>
                      <a:pt x="22799" y="18325"/>
                      <a:pt x="22799" y="18325"/>
                    </a:cubicBezTo>
                    <a:cubicBezTo>
                      <a:pt x="23042" y="18325"/>
                      <a:pt x="23042" y="18325"/>
                      <a:pt x="23042" y="18325"/>
                    </a:cubicBezTo>
                    <a:cubicBezTo>
                      <a:pt x="23286" y="18888"/>
                      <a:pt x="23286" y="18888"/>
                      <a:pt x="23286" y="18888"/>
                    </a:cubicBezTo>
                    <a:cubicBezTo>
                      <a:pt x="23529" y="19611"/>
                      <a:pt x="23529" y="19611"/>
                      <a:pt x="23529" y="19611"/>
                    </a:cubicBezTo>
                    <a:cubicBezTo>
                      <a:pt x="23367" y="20576"/>
                      <a:pt x="23367" y="20576"/>
                      <a:pt x="23367" y="20576"/>
                    </a:cubicBezTo>
                    <a:cubicBezTo>
                      <a:pt x="23367" y="21219"/>
                      <a:pt x="23367" y="21219"/>
                      <a:pt x="23367" y="21219"/>
                    </a:cubicBezTo>
                    <a:cubicBezTo>
                      <a:pt x="23367" y="21219"/>
                      <a:pt x="23204" y="21701"/>
                      <a:pt x="23204" y="21781"/>
                    </a:cubicBezTo>
                    <a:cubicBezTo>
                      <a:pt x="23204" y="21942"/>
                      <a:pt x="22799" y="22505"/>
                      <a:pt x="22799" y="22505"/>
                    </a:cubicBezTo>
                    <a:cubicBezTo>
                      <a:pt x="22799" y="22505"/>
                      <a:pt x="22555" y="22987"/>
                      <a:pt x="22474" y="23067"/>
                    </a:cubicBezTo>
                    <a:cubicBezTo>
                      <a:pt x="22393" y="23228"/>
                      <a:pt x="22068" y="23871"/>
                      <a:pt x="22068" y="23871"/>
                    </a:cubicBezTo>
                    <a:cubicBezTo>
                      <a:pt x="21095" y="24835"/>
                      <a:pt x="21095" y="24835"/>
                      <a:pt x="21095" y="24835"/>
                    </a:cubicBezTo>
                    <a:cubicBezTo>
                      <a:pt x="21095" y="24835"/>
                      <a:pt x="20608" y="25077"/>
                      <a:pt x="20446" y="25157"/>
                    </a:cubicBezTo>
                    <a:cubicBezTo>
                      <a:pt x="20365" y="25318"/>
                      <a:pt x="19553" y="25398"/>
                      <a:pt x="19553" y="25398"/>
                    </a:cubicBezTo>
                    <a:cubicBezTo>
                      <a:pt x="18904" y="25398"/>
                      <a:pt x="18904" y="25398"/>
                      <a:pt x="18904" y="25398"/>
                    </a:cubicBezTo>
                    <a:cubicBezTo>
                      <a:pt x="17931" y="25157"/>
                      <a:pt x="17931" y="25157"/>
                      <a:pt x="17931" y="25157"/>
                    </a:cubicBezTo>
                    <a:cubicBezTo>
                      <a:pt x="17363" y="25318"/>
                      <a:pt x="17363" y="25318"/>
                      <a:pt x="17363" y="25318"/>
                    </a:cubicBezTo>
                    <a:cubicBezTo>
                      <a:pt x="16632" y="25559"/>
                      <a:pt x="16632" y="25559"/>
                      <a:pt x="16632" y="25559"/>
                    </a:cubicBezTo>
                    <a:cubicBezTo>
                      <a:pt x="15983" y="25559"/>
                      <a:pt x="15983" y="25559"/>
                      <a:pt x="15983" y="25559"/>
                    </a:cubicBezTo>
                    <a:cubicBezTo>
                      <a:pt x="15172" y="25720"/>
                      <a:pt x="15172" y="25720"/>
                      <a:pt x="15172" y="25720"/>
                    </a:cubicBezTo>
                    <a:cubicBezTo>
                      <a:pt x="15172" y="25720"/>
                      <a:pt x="15010" y="25720"/>
                      <a:pt x="14847" y="25720"/>
                    </a:cubicBezTo>
                    <a:cubicBezTo>
                      <a:pt x="14766" y="25720"/>
                      <a:pt x="14279" y="25559"/>
                      <a:pt x="14279" y="25559"/>
                    </a:cubicBezTo>
                    <a:cubicBezTo>
                      <a:pt x="13711" y="25398"/>
                      <a:pt x="13711" y="25398"/>
                      <a:pt x="13711" y="25398"/>
                    </a:cubicBezTo>
                    <a:cubicBezTo>
                      <a:pt x="13306" y="25398"/>
                      <a:pt x="13306" y="25398"/>
                      <a:pt x="13306" y="25398"/>
                    </a:cubicBezTo>
                    <a:cubicBezTo>
                      <a:pt x="13225" y="25720"/>
                      <a:pt x="13225" y="25720"/>
                      <a:pt x="13225" y="25720"/>
                    </a:cubicBezTo>
                    <a:cubicBezTo>
                      <a:pt x="13225" y="25720"/>
                      <a:pt x="13225" y="25720"/>
                      <a:pt x="13062" y="25720"/>
                    </a:cubicBezTo>
                    <a:cubicBezTo>
                      <a:pt x="12900" y="25720"/>
                      <a:pt x="12738" y="25720"/>
                      <a:pt x="12738" y="25720"/>
                    </a:cubicBezTo>
                    <a:cubicBezTo>
                      <a:pt x="12738" y="25398"/>
                      <a:pt x="12738" y="25398"/>
                      <a:pt x="12738" y="25398"/>
                    </a:cubicBezTo>
                    <a:cubicBezTo>
                      <a:pt x="12170" y="25398"/>
                      <a:pt x="12170" y="25398"/>
                      <a:pt x="12170" y="25398"/>
                    </a:cubicBezTo>
                    <a:cubicBezTo>
                      <a:pt x="12170" y="25398"/>
                      <a:pt x="11926" y="25478"/>
                      <a:pt x="11764" y="25478"/>
                    </a:cubicBezTo>
                    <a:cubicBezTo>
                      <a:pt x="11521" y="25478"/>
                      <a:pt x="11277" y="25237"/>
                      <a:pt x="11196" y="25237"/>
                    </a:cubicBezTo>
                    <a:cubicBezTo>
                      <a:pt x="11115" y="25237"/>
                      <a:pt x="11115" y="25318"/>
                      <a:pt x="11115" y="25318"/>
                    </a:cubicBezTo>
                    <a:cubicBezTo>
                      <a:pt x="11115" y="25559"/>
                      <a:pt x="11115" y="25559"/>
                      <a:pt x="11115" y="25559"/>
                    </a:cubicBezTo>
                    <a:cubicBezTo>
                      <a:pt x="10709" y="25559"/>
                      <a:pt x="10709" y="25559"/>
                      <a:pt x="10709" y="25559"/>
                    </a:cubicBezTo>
                    <a:cubicBezTo>
                      <a:pt x="10223" y="25398"/>
                      <a:pt x="10223" y="25398"/>
                      <a:pt x="10223" y="25398"/>
                    </a:cubicBezTo>
                    <a:cubicBezTo>
                      <a:pt x="9817" y="25077"/>
                      <a:pt x="9817" y="25077"/>
                      <a:pt x="9817" y="25077"/>
                    </a:cubicBezTo>
                    <a:cubicBezTo>
                      <a:pt x="9492" y="24755"/>
                      <a:pt x="9492" y="24755"/>
                      <a:pt x="9492" y="24755"/>
                    </a:cubicBezTo>
                    <a:cubicBezTo>
                      <a:pt x="9492" y="24594"/>
                      <a:pt x="9492" y="24594"/>
                      <a:pt x="9492" y="24594"/>
                    </a:cubicBezTo>
                    <a:cubicBezTo>
                      <a:pt x="9087" y="24594"/>
                      <a:pt x="9087" y="24594"/>
                      <a:pt x="9087" y="24594"/>
                    </a:cubicBezTo>
                    <a:cubicBezTo>
                      <a:pt x="8519" y="24594"/>
                      <a:pt x="8519" y="24594"/>
                      <a:pt x="8519" y="24594"/>
                    </a:cubicBezTo>
                    <a:cubicBezTo>
                      <a:pt x="8194" y="24755"/>
                      <a:pt x="8194" y="24755"/>
                      <a:pt x="8194" y="24755"/>
                    </a:cubicBezTo>
                    <a:cubicBezTo>
                      <a:pt x="8600" y="24835"/>
                      <a:pt x="8600" y="24835"/>
                      <a:pt x="8600" y="24835"/>
                    </a:cubicBezTo>
                    <a:cubicBezTo>
                      <a:pt x="8843" y="24916"/>
                      <a:pt x="8843" y="24916"/>
                      <a:pt x="8843" y="24916"/>
                    </a:cubicBezTo>
                    <a:cubicBezTo>
                      <a:pt x="8843" y="24916"/>
                      <a:pt x="9168" y="24835"/>
                      <a:pt x="9168" y="25077"/>
                    </a:cubicBezTo>
                    <a:cubicBezTo>
                      <a:pt x="9168" y="25237"/>
                      <a:pt x="9006" y="25237"/>
                      <a:pt x="9168" y="25398"/>
                    </a:cubicBezTo>
                    <a:cubicBezTo>
                      <a:pt x="9249" y="25559"/>
                      <a:pt x="9574" y="25720"/>
                      <a:pt x="9574" y="25720"/>
                    </a:cubicBezTo>
                    <a:cubicBezTo>
                      <a:pt x="9574" y="25720"/>
                      <a:pt x="9736" y="25720"/>
                      <a:pt x="9817" y="25720"/>
                    </a:cubicBezTo>
                    <a:cubicBezTo>
                      <a:pt x="9898" y="25720"/>
                      <a:pt x="9979" y="25720"/>
                      <a:pt x="9979" y="25720"/>
                    </a:cubicBezTo>
                    <a:cubicBezTo>
                      <a:pt x="10141" y="25961"/>
                      <a:pt x="10141" y="25961"/>
                      <a:pt x="10141" y="25961"/>
                    </a:cubicBezTo>
                    <a:cubicBezTo>
                      <a:pt x="10141" y="25961"/>
                      <a:pt x="10060" y="26041"/>
                      <a:pt x="10223" y="26041"/>
                    </a:cubicBezTo>
                    <a:cubicBezTo>
                      <a:pt x="10304" y="26041"/>
                      <a:pt x="10709" y="26041"/>
                      <a:pt x="10709" y="26041"/>
                    </a:cubicBezTo>
                    <a:cubicBezTo>
                      <a:pt x="11115" y="26202"/>
                      <a:pt x="11115" y="26202"/>
                      <a:pt x="11115" y="26202"/>
                    </a:cubicBezTo>
                    <a:cubicBezTo>
                      <a:pt x="11115" y="26443"/>
                      <a:pt x="11115" y="26443"/>
                      <a:pt x="11115" y="26443"/>
                    </a:cubicBezTo>
                    <a:cubicBezTo>
                      <a:pt x="11115" y="26443"/>
                      <a:pt x="11034" y="26604"/>
                      <a:pt x="11196" y="26604"/>
                    </a:cubicBezTo>
                    <a:cubicBezTo>
                      <a:pt x="11277" y="26684"/>
                      <a:pt x="11602" y="26604"/>
                      <a:pt x="11602" y="26604"/>
                    </a:cubicBezTo>
                    <a:cubicBezTo>
                      <a:pt x="11602" y="26604"/>
                      <a:pt x="11521" y="26523"/>
                      <a:pt x="11683" y="26604"/>
                    </a:cubicBezTo>
                    <a:cubicBezTo>
                      <a:pt x="11764" y="26684"/>
                      <a:pt x="11845" y="26764"/>
                      <a:pt x="11845" y="26764"/>
                    </a:cubicBezTo>
                    <a:cubicBezTo>
                      <a:pt x="11845" y="26764"/>
                      <a:pt x="11926" y="26925"/>
                      <a:pt x="11926" y="27006"/>
                    </a:cubicBezTo>
                    <a:cubicBezTo>
                      <a:pt x="11926" y="27086"/>
                      <a:pt x="12008" y="27247"/>
                      <a:pt x="12008" y="27247"/>
                    </a:cubicBezTo>
                    <a:cubicBezTo>
                      <a:pt x="12008" y="27247"/>
                      <a:pt x="11764" y="27327"/>
                      <a:pt x="12170" y="27327"/>
                    </a:cubicBezTo>
                    <a:cubicBezTo>
                      <a:pt x="12576" y="27327"/>
                      <a:pt x="12576" y="27327"/>
                      <a:pt x="12576" y="27327"/>
                    </a:cubicBezTo>
                    <a:cubicBezTo>
                      <a:pt x="12900" y="27327"/>
                      <a:pt x="12900" y="27327"/>
                      <a:pt x="12900" y="27327"/>
                    </a:cubicBezTo>
                    <a:cubicBezTo>
                      <a:pt x="13225" y="27407"/>
                      <a:pt x="13225" y="27407"/>
                      <a:pt x="13225" y="27407"/>
                    </a:cubicBezTo>
                    <a:cubicBezTo>
                      <a:pt x="13793" y="27649"/>
                      <a:pt x="13793" y="27649"/>
                      <a:pt x="13793" y="27649"/>
                    </a:cubicBezTo>
                    <a:cubicBezTo>
                      <a:pt x="14361" y="27970"/>
                      <a:pt x="14361" y="27970"/>
                      <a:pt x="14361" y="27970"/>
                    </a:cubicBezTo>
                    <a:cubicBezTo>
                      <a:pt x="14361" y="27970"/>
                      <a:pt x="14279" y="28211"/>
                      <a:pt x="14442" y="28211"/>
                    </a:cubicBezTo>
                    <a:cubicBezTo>
                      <a:pt x="14523" y="28211"/>
                      <a:pt x="14847" y="28211"/>
                      <a:pt x="14847" y="28211"/>
                    </a:cubicBezTo>
                    <a:cubicBezTo>
                      <a:pt x="15091" y="28854"/>
                      <a:pt x="15091" y="28854"/>
                      <a:pt x="15091" y="28854"/>
                    </a:cubicBezTo>
                    <a:cubicBezTo>
                      <a:pt x="14685" y="28854"/>
                      <a:pt x="14685" y="28854"/>
                      <a:pt x="14685" y="28854"/>
                    </a:cubicBezTo>
                    <a:cubicBezTo>
                      <a:pt x="14929" y="29497"/>
                      <a:pt x="14929" y="29497"/>
                      <a:pt x="14929" y="29497"/>
                    </a:cubicBezTo>
                    <a:cubicBezTo>
                      <a:pt x="15091" y="29819"/>
                      <a:pt x="15091" y="29819"/>
                      <a:pt x="15091" y="29819"/>
                    </a:cubicBezTo>
                    <a:cubicBezTo>
                      <a:pt x="15010" y="30221"/>
                      <a:pt x="15010" y="30221"/>
                      <a:pt x="15010" y="30221"/>
                    </a:cubicBezTo>
                    <a:cubicBezTo>
                      <a:pt x="14766" y="30462"/>
                      <a:pt x="14766" y="30462"/>
                      <a:pt x="14766" y="30462"/>
                    </a:cubicBezTo>
                    <a:cubicBezTo>
                      <a:pt x="14766" y="30462"/>
                      <a:pt x="14766" y="30622"/>
                      <a:pt x="14766" y="30622"/>
                    </a:cubicBezTo>
                    <a:cubicBezTo>
                      <a:pt x="14766" y="30703"/>
                      <a:pt x="14929" y="30703"/>
                      <a:pt x="14929" y="30703"/>
                    </a:cubicBezTo>
                    <a:cubicBezTo>
                      <a:pt x="14929" y="30703"/>
                      <a:pt x="15091" y="30864"/>
                      <a:pt x="15091" y="30944"/>
                    </a:cubicBezTo>
                    <a:cubicBezTo>
                      <a:pt x="15091" y="31024"/>
                      <a:pt x="15334" y="31105"/>
                      <a:pt x="15334" y="31185"/>
                    </a:cubicBezTo>
                    <a:cubicBezTo>
                      <a:pt x="15415" y="31265"/>
                      <a:pt x="15659" y="31507"/>
                      <a:pt x="15659" y="31507"/>
                    </a:cubicBezTo>
                    <a:cubicBezTo>
                      <a:pt x="15740" y="31667"/>
                      <a:pt x="15740" y="31667"/>
                      <a:pt x="15740" y="31667"/>
                    </a:cubicBezTo>
                    <a:cubicBezTo>
                      <a:pt x="16064" y="31828"/>
                      <a:pt x="16064" y="31828"/>
                      <a:pt x="16064" y="31828"/>
                    </a:cubicBezTo>
                    <a:cubicBezTo>
                      <a:pt x="16064" y="31828"/>
                      <a:pt x="16064" y="31828"/>
                      <a:pt x="16064" y="31908"/>
                    </a:cubicBezTo>
                    <a:cubicBezTo>
                      <a:pt x="16064" y="32069"/>
                      <a:pt x="16227" y="32230"/>
                      <a:pt x="16227" y="32230"/>
                    </a:cubicBezTo>
                    <a:cubicBezTo>
                      <a:pt x="16551" y="32471"/>
                      <a:pt x="16551" y="32471"/>
                      <a:pt x="16551" y="32471"/>
                    </a:cubicBezTo>
                    <a:cubicBezTo>
                      <a:pt x="16551" y="32471"/>
                      <a:pt x="16551" y="32391"/>
                      <a:pt x="16551" y="32551"/>
                    </a:cubicBezTo>
                    <a:cubicBezTo>
                      <a:pt x="16551" y="32712"/>
                      <a:pt x="16551" y="32953"/>
                      <a:pt x="16551" y="32953"/>
                    </a:cubicBezTo>
                    <a:cubicBezTo>
                      <a:pt x="16876" y="32953"/>
                      <a:pt x="16876" y="32953"/>
                      <a:pt x="16876" y="32953"/>
                    </a:cubicBezTo>
                    <a:cubicBezTo>
                      <a:pt x="16795" y="33275"/>
                      <a:pt x="16795" y="33275"/>
                      <a:pt x="16795" y="33275"/>
                    </a:cubicBezTo>
                    <a:cubicBezTo>
                      <a:pt x="16795" y="33275"/>
                      <a:pt x="16632" y="33275"/>
                      <a:pt x="16795" y="33516"/>
                    </a:cubicBezTo>
                    <a:cubicBezTo>
                      <a:pt x="16957" y="33677"/>
                      <a:pt x="16957" y="33837"/>
                      <a:pt x="16957" y="33837"/>
                    </a:cubicBezTo>
                    <a:cubicBezTo>
                      <a:pt x="17525" y="34239"/>
                      <a:pt x="17525" y="34239"/>
                      <a:pt x="17525" y="34239"/>
                    </a:cubicBezTo>
                    <a:cubicBezTo>
                      <a:pt x="17849" y="34239"/>
                      <a:pt x="17849" y="34239"/>
                      <a:pt x="17849" y="34239"/>
                    </a:cubicBezTo>
                    <a:cubicBezTo>
                      <a:pt x="18174" y="34159"/>
                      <a:pt x="18174" y="34159"/>
                      <a:pt x="18174" y="34159"/>
                    </a:cubicBezTo>
                    <a:cubicBezTo>
                      <a:pt x="18336" y="33837"/>
                      <a:pt x="18336" y="33837"/>
                      <a:pt x="18336" y="33837"/>
                    </a:cubicBezTo>
                    <a:cubicBezTo>
                      <a:pt x="18336" y="33837"/>
                      <a:pt x="18580" y="33837"/>
                      <a:pt x="18823" y="33918"/>
                    </a:cubicBezTo>
                    <a:cubicBezTo>
                      <a:pt x="18985" y="33998"/>
                      <a:pt x="19310" y="33918"/>
                      <a:pt x="19310" y="33918"/>
                    </a:cubicBezTo>
                    <a:cubicBezTo>
                      <a:pt x="19310" y="33918"/>
                      <a:pt x="19310" y="33918"/>
                      <a:pt x="19310" y="34079"/>
                    </a:cubicBezTo>
                    <a:cubicBezTo>
                      <a:pt x="19391" y="34239"/>
                      <a:pt x="19553" y="34159"/>
                      <a:pt x="19553" y="34159"/>
                    </a:cubicBezTo>
                    <a:cubicBezTo>
                      <a:pt x="19553" y="34159"/>
                      <a:pt x="19797" y="34159"/>
                      <a:pt x="19797" y="34239"/>
                    </a:cubicBezTo>
                    <a:cubicBezTo>
                      <a:pt x="19797" y="34320"/>
                      <a:pt x="19959" y="34400"/>
                      <a:pt x="20040" y="34561"/>
                    </a:cubicBezTo>
                    <a:cubicBezTo>
                      <a:pt x="20121" y="34722"/>
                      <a:pt x="20121" y="34641"/>
                      <a:pt x="20202" y="34722"/>
                    </a:cubicBezTo>
                    <a:cubicBezTo>
                      <a:pt x="20202" y="34802"/>
                      <a:pt x="19878" y="34882"/>
                      <a:pt x="20283" y="34882"/>
                    </a:cubicBezTo>
                    <a:cubicBezTo>
                      <a:pt x="20608" y="34963"/>
                      <a:pt x="21419" y="35043"/>
                      <a:pt x="21419" y="35043"/>
                    </a:cubicBezTo>
                    <a:cubicBezTo>
                      <a:pt x="21419" y="35043"/>
                      <a:pt x="21906" y="34882"/>
                      <a:pt x="22150" y="34882"/>
                    </a:cubicBezTo>
                    <a:cubicBezTo>
                      <a:pt x="22393" y="34882"/>
                      <a:pt x="22393" y="34963"/>
                      <a:pt x="22393" y="34963"/>
                    </a:cubicBezTo>
                    <a:cubicBezTo>
                      <a:pt x="22636" y="34963"/>
                      <a:pt x="22636" y="34963"/>
                      <a:pt x="22636" y="34963"/>
                    </a:cubicBezTo>
                    <a:cubicBezTo>
                      <a:pt x="22636" y="34963"/>
                      <a:pt x="22799" y="34882"/>
                      <a:pt x="22799" y="34802"/>
                    </a:cubicBezTo>
                    <a:cubicBezTo>
                      <a:pt x="22799" y="34722"/>
                      <a:pt x="22880" y="34480"/>
                      <a:pt x="22880" y="34480"/>
                    </a:cubicBezTo>
                    <a:cubicBezTo>
                      <a:pt x="22880" y="34480"/>
                      <a:pt x="22799" y="34320"/>
                      <a:pt x="22961" y="34320"/>
                    </a:cubicBezTo>
                    <a:cubicBezTo>
                      <a:pt x="23123" y="34320"/>
                      <a:pt x="23204" y="34239"/>
                      <a:pt x="23204" y="34239"/>
                    </a:cubicBezTo>
                    <a:cubicBezTo>
                      <a:pt x="23448" y="34079"/>
                      <a:pt x="23448" y="34079"/>
                      <a:pt x="23448" y="34079"/>
                    </a:cubicBezTo>
                    <a:cubicBezTo>
                      <a:pt x="23367" y="33436"/>
                      <a:pt x="23367" y="33436"/>
                      <a:pt x="23367" y="33436"/>
                    </a:cubicBezTo>
                    <a:cubicBezTo>
                      <a:pt x="23367" y="33436"/>
                      <a:pt x="23367" y="33194"/>
                      <a:pt x="23286" y="33114"/>
                    </a:cubicBezTo>
                    <a:cubicBezTo>
                      <a:pt x="23123" y="33034"/>
                      <a:pt x="22880" y="32793"/>
                      <a:pt x="22880" y="32793"/>
                    </a:cubicBezTo>
                    <a:cubicBezTo>
                      <a:pt x="22799" y="32551"/>
                      <a:pt x="22799" y="32551"/>
                      <a:pt x="22799" y="32551"/>
                    </a:cubicBezTo>
                    <a:cubicBezTo>
                      <a:pt x="22474" y="32310"/>
                      <a:pt x="22474" y="32310"/>
                      <a:pt x="22474" y="32310"/>
                    </a:cubicBezTo>
                    <a:cubicBezTo>
                      <a:pt x="22474" y="32310"/>
                      <a:pt x="22393" y="32150"/>
                      <a:pt x="22312" y="32150"/>
                    </a:cubicBezTo>
                    <a:cubicBezTo>
                      <a:pt x="22231" y="32230"/>
                      <a:pt x="22312" y="32230"/>
                      <a:pt x="22150" y="32471"/>
                    </a:cubicBezTo>
                    <a:cubicBezTo>
                      <a:pt x="21987" y="32632"/>
                      <a:pt x="21744" y="32712"/>
                      <a:pt x="21744" y="32712"/>
                    </a:cubicBezTo>
                    <a:cubicBezTo>
                      <a:pt x="21257" y="32873"/>
                      <a:pt x="21257" y="32873"/>
                      <a:pt x="21257" y="32873"/>
                    </a:cubicBezTo>
                    <a:cubicBezTo>
                      <a:pt x="21257" y="32873"/>
                      <a:pt x="20933" y="32712"/>
                      <a:pt x="20851" y="32551"/>
                    </a:cubicBezTo>
                    <a:cubicBezTo>
                      <a:pt x="20770" y="32471"/>
                      <a:pt x="20202" y="31989"/>
                      <a:pt x="20202" y="31989"/>
                    </a:cubicBezTo>
                    <a:cubicBezTo>
                      <a:pt x="20202" y="31989"/>
                      <a:pt x="19878" y="31748"/>
                      <a:pt x="19797" y="31748"/>
                    </a:cubicBezTo>
                    <a:cubicBezTo>
                      <a:pt x="19634" y="31748"/>
                      <a:pt x="19472" y="31748"/>
                      <a:pt x="19472" y="31748"/>
                    </a:cubicBezTo>
                    <a:cubicBezTo>
                      <a:pt x="19229" y="31346"/>
                      <a:pt x="19229" y="31346"/>
                      <a:pt x="19229" y="31346"/>
                    </a:cubicBezTo>
                    <a:cubicBezTo>
                      <a:pt x="19148" y="31265"/>
                      <a:pt x="19148" y="31265"/>
                      <a:pt x="19148" y="31265"/>
                    </a:cubicBezTo>
                    <a:cubicBezTo>
                      <a:pt x="19148" y="31265"/>
                      <a:pt x="18904" y="31024"/>
                      <a:pt x="19066" y="31024"/>
                    </a:cubicBezTo>
                    <a:cubicBezTo>
                      <a:pt x="19310" y="31024"/>
                      <a:pt x="19391" y="30783"/>
                      <a:pt x="19391" y="30783"/>
                    </a:cubicBezTo>
                    <a:cubicBezTo>
                      <a:pt x="19391" y="30542"/>
                      <a:pt x="19391" y="30542"/>
                      <a:pt x="19391" y="30542"/>
                    </a:cubicBezTo>
                    <a:cubicBezTo>
                      <a:pt x="19391" y="30381"/>
                      <a:pt x="19391" y="30381"/>
                      <a:pt x="19391" y="30381"/>
                    </a:cubicBezTo>
                    <a:cubicBezTo>
                      <a:pt x="19310" y="29979"/>
                      <a:pt x="19310" y="29979"/>
                      <a:pt x="19310" y="29979"/>
                    </a:cubicBezTo>
                    <a:cubicBezTo>
                      <a:pt x="19310" y="29979"/>
                      <a:pt x="19229" y="29578"/>
                      <a:pt x="19310" y="29497"/>
                    </a:cubicBezTo>
                    <a:cubicBezTo>
                      <a:pt x="19472" y="29497"/>
                      <a:pt x="19959" y="29417"/>
                      <a:pt x="19959" y="29417"/>
                    </a:cubicBezTo>
                    <a:cubicBezTo>
                      <a:pt x="19959" y="29417"/>
                      <a:pt x="20202" y="29497"/>
                      <a:pt x="20446" y="29578"/>
                    </a:cubicBezTo>
                    <a:cubicBezTo>
                      <a:pt x="20608" y="29578"/>
                      <a:pt x="20770" y="29658"/>
                      <a:pt x="20770" y="29658"/>
                    </a:cubicBezTo>
                    <a:cubicBezTo>
                      <a:pt x="20770" y="29658"/>
                      <a:pt x="21257" y="29899"/>
                      <a:pt x="21338" y="29979"/>
                    </a:cubicBezTo>
                    <a:cubicBezTo>
                      <a:pt x="21338" y="30060"/>
                      <a:pt x="21501" y="30140"/>
                      <a:pt x="21663" y="30221"/>
                    </a:cubicBezTo>
                    <a:cubicBezTo>
                      <a:pt x="21906" y="30381"/>
                      <a:pt x="22393" y="30221"/>
                      <a:pt x="22393" y="30221"/>
                    </a:cubicBezTo>
                    <a:cubicBezTo>
                      <a:pt x="22393" y="30221"/>
                      <a:pt x="22636" y="30140"/>
                      <a:pt x="22799" y="30140"/>
                    </a:cubicBezTo>
                    <a:cubicBezTo>
                      <a:pt x="22880" y="30140"/>
                      <a:pt x="23610" y="30140"/>
                      <a:pt x="23610" y="30140"/>
                    </a:cubicBezTo>
                    <a:cubicBezTo>
                      <a:pt x="23610" y="30140"/>
                      <a:pt x="23935" y="30140"/>
                      <a:pt x="24016" y="30140"/>
                    </a:cubicBezTo>
                    <a:cubicBezTo>
                      <a:pt x="24097" y="30140"/>
                      <a:pt x="24421" y="30140"/>
                      <a:pt x="24421" y="30140"/>
                    </a:cubicBezTo>
                    <a:cubicBezTo>
                      <a:pt x="25070" y="30301"/>
                      <a:pt x="25070" y="30301"/>
                      <a:pt x="25070" y="30301"/>
                    </a:cubicBezTo>
                    <a:cubicBezTo>
                      <a:pt x="25557" y="30060"/>
                      <a:pt x="25557" y="30060"/>
                      <a:pt x="25557" y="30060"/>
                    </a:cubicBezTo>
                    <a:cubicBezTo>
                      <a:pt x="25557" y="30060"/>
                      <a:pt x="25557" y="29658"/>
                      <a:pt x="25720" y="29658"/>
                    </a:cubicBezTo>
                    <a:cubicBezTo>
                      <a:pt x="25801" y="29658"/>
                      <a:pt x="25963" y="29658"/>
                      <a:pt x="26125" y="29658"/>
                    </a:cubicBezTo>
                    <a:cubicBezTo>
                      <a:pt x="26288" y="29738"/>
                      <a:pt x="26774" y="29578"/>
                      <a:pt x="26774" y="29578"/>
                    </a:cubicBezTo>
                    <a:cubicBezTo>
                      <a:pt x="26288" y="28935"/>
                      <a:pt x="26288" y="28935"/>
                      <a:pt x="26288" y="28935"/>
                    </a:cubicBezTo>
                    <a:cubicBezTo>
                      <a:pt x="26288" y="28935"/>
                      <a:pt x="26288" y="28935"/>
                      <a:pt x="26125" y="28613"/>
                    </a:cubicBezTo>
                    <a:cubicBezTo>
                      <a:pt x="26044" y="28292"/>
                      <a:pt x="25801" y="27970"/>
                      <a:pt x="25801" y="27970"/>
                    </a:cubicBezTo>
                    <a:cubicBezTo>
                      <a:pt x="25801" y="27970"/>
                      <a:pt x="25476" y="27890"/>
                      <a:pt x="25233" y="27809"/>
                    </a:cubicBezTo>
                    <a:cubicBezTo>
                      <a:pt x="24989" y="27729"/>
                      <a:pt x="25152" y="27809"/>
                      <a:pt x="24989" y="27649"/>
                    </a:cubicBezTo>
                    <a:cubicBezTo>
                      <a:pt x="24827" y="27568"/>
                      <a:pt x="24097" y="27166"/>
                      <a:pt x="24097" y="27166"/>
                    </a:cubicBezTo>
                    <a:cubicBezTo>
                      <a:pt x="24097" y="27166"/>
                      <a:pt x="23772" y="27086"/>
                      <a:pt x="23691" y="26925"/>
                    </a:cubicBezTo>
                    <a:cubicBezTo>
                      <a:pt x="23610" y="26684"/>
                      <a:pt x="23691" y="25961"/>
                      <a:pt x="23691" y="25961"/>
                    </a:cubicBezTo>
                    <a:cubicBezTo>
                      <a:pt x="23772" y="25559"/>
                      <a:pt x="23772" y="25559"/>
                      <a:pt x="23772" y="25559"/>
                    </a:cubicBezTo>
                    <a:cubicBezTo>
                      <a:pt x="24178" y="24755"/>
                      <a:pt x="24178" y="24755"/>
                      <a:pt x="24178" y="24755"/>
                    </a:cubicBezTo>
                    <a:cubicBezTo>
                      <a:pt x="24340" y="24032"/>
                      <a:pt x="24340" y="24032"/>
                      <a:pt x="24340" y="24032"/>
                    </a:cubicBezTo>
                    <a:cubicBezTo>
                      <a:pt x="25152" y="23067"/>
                      <a:pt x="25152" y="23067"/>
                      <a:pt x="25152" y="23067"/>
                    </a:cubicBezTo>
                    <a:cubicBezTo>
                      <a:pt x="25395" y="22344"/>
                      <a:pt x="25395" y="22344"/>
                      <a:pt x="25395" y="22344"/>
                    </a:cubicBezTo>
                    <a:cubicBezTo>
                      <a:pt x="25557" y="21620"/>
                      <a:pt x="25557" y="21620"/>
                      <a:pt x="25557" y="21620"/>
                    </a:cubicBezTo>
                    <a:cubicBezTo>
                      <a:pt x="25557" y="20897"/>
                      <a:pt x="25557" y="20897"/>
                      <a:pt x="25557" y="20897"/>
                    </a:cubicBezTo>
                    <a:cubicBezTo>
                      <a:pt x="25557" y="20334"/>
                      <a:pt x="25557" y="20334"/>
                      <a:pt x="25557" y="20334"/>
                    </a:cubicBezTo>
                    <a:cubicBezTo>
                      <a:pt x="26612" y="20334"/>
                      <a:pt x="26612" y="20334"/>
                      <a:pt x="26612" y="20334"/>
                    </a:cubicBezTo>
                    <a:cubicBezTo>
                      <a:pt x="26612" y="20576"/>
                      <a:pt x="26612" y="20576"/>
                      <a:pt x="26612" y="20576"/>
                    </a:cubicBezTo>
                    <a:cubicBezTo>
                      <a:pt x="26612" y="20576"/>
                      <a:pt x="26774" y="20254"/>
                      <a:pt x="26855" y="20254"/>
                    </a:cubicBezTo>
                    <a:cubicBezTo>
                      <a:pt x="26937" y="20254"/>
                      <a:pt x="27586" y="19852"/>
                      <a:pt x="27586" y="19852"/>
                    </a:cubicBezTo>
                    <a:cubicBezTo>
                      <a:pt x="27829" y="20013"/>
                      <a:pt x="27829" y="20013"/>
                      <a:pt x="27829" y="20013"/>
                    </a:cubicBezTo>
                    <a:cubicBezTo>
                      <a:pt x="28478" y="20174"/>
                      <a:pt x="28478" y="20174"/>
                      <a:pt x="28478" y="20174"/>
                    </a:cubicBezTo>
                    <a:cubicBezTo>
                      <a:pt x="28478" y="20174"/>
                      <a:pt x="28722" y="20254"/>
                      <a:pt x="28640" y="20415"/>
                    </a:cubicBezTo>
                    <a:cubicBezTo>
                      <a:pt x="28559" y="20576"/>
                      <a:pt x="28559" y="20576"/>
                      <a:pt x="28640" y="20576"/>
                    </a:cubicBezTo>
                    <a:cubicBezTo>
                      <a:pt x="28722" y="20576"/>
                      <a:pt x="29046" y="20334"/>
                      <a:pt x="29046" y="20334"/>
                    </a:cubicBezTo>
                    <a:cubicBezTo>
                      <a:pt x="29614" y="20576"/>
                      <a:pt x="29614" y="20576"/>
                      <a:pt x="29614" y="20576"/>
                    </a:cubicBezTo>
                    <a:cubicBezTo>
                      <a:pt x="29127" y="20013"/>
                      <a:pt x="29127" y="20013"/>
                      <a:pt x="29127" y="20013"/>
                    </a:cubicBezTo>
                    <a:cubicBezTo>
                      <a:pt x="29127" y="20013"/>
                      <a:pt x="29046" y="19611"/>
                      <a:pt x="29046" y="19450"/>
                    </a:cubicBezTo>
                    <a:cubicBezTo>
                      <a:pt x="29046" y="19290"/>
                      <a:pt x="28965" y="18647"/>
                      <a:pt x="28965" y="18647"/>
                    </a:cubicBezTo>
                    <a:cubicBezTo>
                      <a:pt x="28884" y="18164"/>
                      <a:pt x="28884" y="18164"/>
                      <a:pt x="28884" y="18164"/>
                    </a:cubicBezTo>
                    <a:cubicBezTo>
                      <a:pt x="28722" y="17762"/>
                      <a:pt x="28722" y="17762"/>
                      <a:pt x="28722" y="17762"/>
                    </a:cubicBezTo>
                    <a:cubicBezTo>
                      <a:pt x="28478" y="17521"/>
                      <a:pt x="28478" y="17521"/>
                      <a:pt x="28478" y="17521"/>
                    </a:cubicBezTo>
                    <a:cubicBezTo>
                      <a:pt x="28397" y="17119"/>
                      <a:pt x="28397" y="17119"/>
                      <a:pt x="28397" y="17119"/>
                    </a:cubicBezTo>
                    <a:cubicBezTo>
                      <a:pt x="28235" y="16798"/>
                      <a:pt x="28235" y="16798"/>
                      <a:pt x="28235" y="16798"/>
                    </a:cubicBezTo>
                    <a:cubicBezTo>
                      <a:pt x="27667" y="16476"/>
                      <a:pt x="27667" y="16476"/>
                      <a:pt x="27667" y="16476"/>
                    </a:cubicBezTo>
                    <a:cubicBezTo>
                      <a:pt x="27261" y="16396"/>
                      <a:pt x="27261" y="16396"/>
                      <a:pt x="27261" y="16396"/>
                    </a:cubicBezTo>
                    <a:cubicBezTo>
                      <a:pt x="26937" y="16476"/>
                      <a:pt x="26937" y="16476"/>
                      <a:pt x="26937" y="16476"/>
                    </a:cubicBezTo>
                    <a:cubicBezTo>
                      <a:pt x="26612" y="16476"/>
                      <a:pt x="26612" y="16476"/>
                      <a:pt x="26612" y="16476"/>
                    </a:cubicBezTo>
                    <a:cubicBezTo>
                      <a:pt x="26369" y="16075"/>
                      <a:pt x="26369" y="16075"/>
                      <a:pt x="26369" y="16075"/>
                    </a:cubicBezTo>
                    <a:cubicBezTo>
                      <a:pt x="26369" y="16075"/>
                      <a:pt x="26288" y="15512"/>
                      <a:pt x="26288" y="15432"/>
                    </a:cubicBezTo>
                    <a:cubicBezTo>
                      <a:pt x="26288" y="15351"/>
                      <a:pt x="26125" y="14789"/>
                      <a:pt x="26125" y="14789"/>
                    </a:cubicBezTo>
                    <a:cubicBezTo>
                      <a:pt x="26044" y="14146"/>
                      <a:pt x="26044" y="14146"/>
                      <a:pt x="26044" y="14146"/>
                    </a:cubicBezTo>
                    <a:cubicBezTo>
                      <a:pt x="25801" y="13503"/>
                      <a:pt x="25801" y="13503"/>
                      <a:pt x="25801" y="13503"/>
                    </a:cubicBezTo>
                    <a:cubicBezTo>
                      <a:pt x="25801" y="13503"/>
                      <a:pt x="25638" y="13101"/>
                      <a:pt x="25557" y="12940"/>
                    </a:cubicBezTo>
                    <a:cubicBezTo>
                      <a:pt x="25476" y="12779"/>
                      <a:pt x="25314" y="12458"/>
                      <a:pt x="25314" y="12458"/>
                    </a:cubicBezTo>
                    <a:cubicBezTo>
                      <a:pt x="25152" y="11895"/>
                      <a:pt x="25152" y="11895"/>
                      <a:pt x="25152" y="11895"/>
                    </a:cubicBezTo>
                    <a:cubicBezTo>
                      <a:pt x="24503" y="11734"/>
                      <a:pt x="24503" y="11734"/>
                      <a:pt x="24503" y="11734"/>
                    </a:cubicBezTo>
                    <a:cubicBezTo>
                      <a:pt x="23448" y="11413"/>
                      <a:pt x="23448" y="11413"/>
                      <a:pt x="23448" y="11413"/>
                    </a:cubicBezTo>
                    <a:cubicBezTo>
                      <a:pt x="22880" y="11172"/>
                      <a:pt x="22880" y="11172"/>
                      <a:pt x="22880" y="11172"/>
                    </a:cubicBezTo>
                    <a:cubicBezTo>
                      <a:pt x="22961" y="10931"/>
                      <a:pt x="22961" y="10931"/>
                      <a:pt x="22961" y="10931"/>
                    </a:cubicBezTo>
                    <a:cubicBezTo>
                      <a:pt x="23286" y="10850"/>
                      <a:pt x="23286" y="10850"/>
                      <a:pt x="23286" y="10850"/>
                    </a:cubicBezTo>
                    <a:cubicBezTo>
                      <a:pt x="23286" y="10850"/>
                      <a:pt x="23448" y="10850"/>
                      <a:pt x="23610" y="10850"/>
                    </a:cubicBezTo>
                    <a:cubicBezTo>
                      <a:pt x="23853" y="10850"/>
                      <a:pt x="24016" y="10850"/>
                      <a:pt x="24178" y="10850"/>
                    </a:cubicBezTo>
                    <a:cubicBezTo>
                      <a:pt x="24340" y="10850"/>
                      <a:pt x="24584" y="10850"/>
                      <a:pt x="24584" y="10850"/>
                    </a:cubicBezTo>
                    <a:cubicBezTo>
                      <a:pt x="24908" y="10448"/>
                      <a:pt x="24908" y="10448"/>
                      <a:pt x="24908" y="10448"/>
                    </a:cubicBezTo>
                    <a:cubicBezTo>
                      <a:pt x="26125" y="9805"/>
                      <a:pt x="26125" y="9805"/>
                      <a:pt x="26125" y="9805"/>
                    </a:cubicBezTo>
                    <a:cubicBezTo>
                      <a:pt x="26693" y="9725"/>
                      <a:pt x="26693" y="9725"/>
                      <a:pt x="26693" y="9725"/>
                    </a:cubicBezTo>
                    <a:cubicBezTo>
                      <a:pt x="27261" y="9725"/>
                      <a:pt x="27261" y="9725"/>
                      <a:pt x="27261" y="9725"/>
                    </a:cubicBezTo>
                    <a:cubicBezTo>
                      <a:pt x="27261" y="9725"/>
                      <a:pt x="27261" y="10046"/>
                      <a:pt x="27423" y="10127"/>
                    </a:cubicBezTo>
                    <a:cubicBezTo>
                      <a:pt x="27586" y="10207"/>
                      <a:pt x="27667" y="10207"/>
                      <a:pt x="27748" y="10288"/>
                    </a:cubicBezTo>
                    <a:cubicBezTo>
                      <a:pt x="27910" y="10288"/>
                      <a:pt x="28397" y="10368"/>
                      <a:pt x="28397" y="10368"/>
                    </a:cubicBezTo>
                    <a:cubicBezTo>
                      <a:pt x="28722" y="10529"/>
                      <a:pt x="28722" y="10529"/>
                      <a:pt x="28722" y="10529"/>
                    </a:cubicBezTo>
                    <a:cubicBezTo>
                      <a:pt x="29046" y="11011"/>
                      <a:pt x="29046" y="11011"/>
                      <a:pt x="29046" y="11011"/>
                    </a:cubicBezTo>
                    <a:cubicBezTo>
                      <a:pt x="29614" y="11332"/>
                      <a:pt x="29614" y="11332"/>
                      <a:pt x="29614" y="11332"/>
                    </a:cubicBezTo>
                    <a:cubicBezTo>
                      <a:pt x="29614" y="11332"/>
                      <a:pt x="29695" y="11574"/>
                      <a:pt x="29614" y="11654"/>
                    </a:cubicBezTo>
                    <a:cubicBezTo>
                      <a:pt x="29533" y="11734"/>
                      <a:pt x="29614" y="11975"/>
                      <a:pt x="29290" y="12136"/>
                    </a:cubicBezTo>
                    <a:cubicBezTo>
                      <a:pt x="28965" y="12297"/>
                      <a:pt x="28559" y="12618"/>
                      <a:pt x="28478" y="12618"/>
                    </a:cubicBezTo>
                    <a:cubicBezTo>
                      <a:pt x="28397" y="12699"/>
                      <a:pt x="28154" y="13020"/>
                      <a:pt x="28154" y="13020"/>
                    </a:cubicBezTo>
                    <a:cubicBezTo>
                      <a:pt x="27991" y="13342"/>
                      <a:pt x="27991" y="13342"/>
                      <a:pt x="27991" y="13342"/>
                    </a:cubicBezTo>
                    <a:cubicBezTo>
                      <a:pt x="28073" y="13583"/>
                      <a:pt x="28073" y="13583"/>
                      <a:pt x="28073" y="13583"/>
                    </a:cubicBezTo>
                    <a:cubicBezTo>
                      <a:pt x="28073" y="13583"/>
                      <a:pt x="28073" y="13663"/>
                      <a:pt x="28073" y="13744"/>
                    </a:cubicBezTo>
                    <a:cubicBezTo>
                      <a:pt x="27991" y="13904"/>
                      <a:pt x="27910" y="14146"/>
                      <a:pt x="27910" y="14146"/>
                    </a:cubicBezTo>
                    <a:cubicBezTo>
                      <a:pt x="27991" y="14547"/>
                      <a:pt x="27991" y="14547"/>
                      <a:pt x="27991" y="14547"/>
                    </a:cubicBezTo>
                    <a:cubicBezTo>
                      <a:pt x="27991" y="14547"/>
                      <a:pt x="28073" y="14708"/>
                      <a:pt x="28154" y="14869"/>
                    </a:cubicBezTo>
                    <a:cubicBezTo>
                      <a:pt x="28154" y="14949"/>
                      <a:pt x="28884" y="15110"/>
                      <a:pt x="28884" y="15110"/>
                    </a:cubicBezTo>
                    <a:cubicBezTo>
                      <a:pt x="29614" y="15190"/>
                      <a:pt x="29614" y="15190"/>
                      <a:pt x="29614" y="15190"/>
                    </a:cubicBezTo>
                    <a:cubicBezTo>
                      <a:pt x="30182" y="15753"/>
                      <a:pt x="30182" y="15753"/>
                      <a:pt x="30182" y="15753"/>
                    </a:cubicBezTo>
                    <a:cubicBezTo>
                      <a:pt x="30669" y="15994"/>
                      <a:pt x="30669" y="15994"/>
                      <a:pt x="30669" y="15994"/>
                    </a:cubicBezTo>
                    <a:cubicBezTo>
                      <a:pt x="31237" y="15914"/>
                      <a:pt x="31237" y="15914"/>
                      <a:pt x="31237" y="15914"/>
                    </a:cubicBezTo>
                    <a:cubicBezTo>
                      <a:pt x="31805" y="15512"/>
                      <a:pt x="31805" y="15512"/>
                      <a:pt x="31805" y="15512"/>
                    </a:cubicBezTo>
                    <a:cubicBezTo>
                      <a:pt x="32210" y="15271"/>
                      <a:pt x="32210" y="15271"/>
                      <a:pt x="32210" y="15271"/>
                    </a:cubicBezTo>
                    <a:cubicBezTo>
                      <a:pt x="32210" y="15271"/>
                      <a:pt x="32454" y="14949"/>
                      <a:pt x="32535" y="14869"/>
                    </a:cubicBezTo>
                    <a:cubicBezTo>
                      <a:pt x="32616" y="14789"/>
                      <a:pt x="32860" y="14547"/>
                      <a:pt x="32860" y="14547"/>
                    </a:cubicBezTo>
                    <a:cubicBezTo>
                      <a:pt x="32860" y="14547"/>
                      <a:pt x="33022" y="14387"/>
                      <a:pt x="33022" y="14306"/>
                    </a:cubicBezTo>
                    <a:cubicBezTo>
                      <a:pt x="33022" y="14226"/>
                      <a:pt x="32941" y="13583"/>
                      <a:pt x="32941" y="13583"/>
                    </a:cubicBezTo>
                    <a:cubicBezTo>
                      <a:pt x="32778" y="13101"/>
                      <a:pt x="32778" y="13101"/>
                      <a:pt x="32778" y="13101"/>
                    </a:cubicBezTo>
                    <a:cubicBezTo>
                      <a:pt x="32535" y="12538"/>
                      <a:pt x="32535" y="12538"/>
                      <a:pt x="32535" y="12538"/>
                    </a:cubicBezTo>
                    <a:cubicBezTo>
                      <a:pt x="32535" y="12538"/>
                      <a:pt x="32373" y="12297"/>
                      <a:pt x="32373" y="12136"/>
                    </a:cubicBezTo>
                    <a:cubicBezTo>
                      <a:pt x="32373" y="12056"/>
                      <a:pt x="32292" y="11734"/>
                      <a:pt x="32292" y="11734"/>
                    </a:cubicBezTo>
                    <a:cubicBezTo>
                      <a:pt x="31967" y="11413"/>
                      <a:pt x="31967" y="11413"/>
                      <a:pt x="31967" y="11413"/>
                    </a:cubicBezTo>
                    <a:cubicBezTo>
                      <a:pt x="32129" y="11091"/>
                      <a:pt x="32129" y="11091"/>
                      <a:pt x="32129" y="11091"/>
                    </a:cubicBezTo>
                    <a:cubicBezTo>
                      <a:pt x="32292" y="10850"/>
                      <a:pt x="32292" y="10850"/>
                      <a:pt x="32292" y="10850"/>
                    </a:cubicBezTo>
                    <a:cubicBezTo>
                      <a:pt x="32697" y="10368"/>
                      <a:pt x="32697" y="10368"/>
                      <a:pt x="32697" y="10368"/>
                    </a:cubicBezTo>
                    <a:cubicBezTo>
                      <a:pt x="32860" y="10046"/>
                      <a:pt x="32860" y="10046"/>
                      <a:pt x="32860" y="10046"/>
                    </a:cubicBezTo>
                    <a:cubicBezTo>
                      <a:pt x="32535" y="9645"/>
                      <a:pt x="32535" y="9645"/>
                      <a:pt x="32535" y="9645"/>
                    </a:cubicBezTo>
                    <a:cubicBezTo>
                      <a:pt x="32292" y="9564"/>
                      <a:pt x="32292" y="9564"/>
                      <a:pt x="32292" y="9564"/>
                    </a:cubicBezTo>
                    <a:cubicBezTo>
                      <a:pt x="32778" y="9323"/>
                      <a:pt x="32778" y="9323"/>
                      <a:pt x="32778" y="9323"/>
                    </a:cubicBezTo>
                    <a:cubicBezTo>
                      <a:pt x="33103" y="9162"/>
                      <a:pt x="33103" y="9162"/>
                      <a:pt x="33103" y="9162"/>
                    </a:cubicBezTo>
                    <a:cubicBezTo>
                      <a:pt x="33509" y="8198"/>
                      <a:pt x="33509" y="8198"/>
                      <a:pt x="33509" y="8198"/>
                    </a:cubicBezTo>
                    <a:cubicBezTo>
                      <a:pt x="33752" y="7635"/>
                      <a:pt x="33752" y="7635"/>
                      <a:pt x="33752" y="7635"/>
                    </a:cubicBezTo>
                    <a:cubicBezTo>
                      <a:pt x="34077" y="6751"/>
                      <a:pt x="34077" y="6751"/>
                      <a:pt x="34077" y="6751"/>
                    </a:cubicBezTo>
                    <a:cubicBezTo>
                      <a:pt x="34077" y="6751"/>
                      <a:pt x="34239" y="6108"/>
                      <a:pt x="34239" y="6028"/>
                    </a:cubicBezTo>
                    <a:cubicBezTo>
                      <a:pt x="34239" y="5947"/>
                      <a:pt x="34482" y="5787"/>
                      <a:pt x="34482" y="5787"/>
                    </a:cubicBezTo>
                    <a:cubicBezTo>
                      <a:pt x="34807" y="5385"/>
                      <a:pt x="34807" y="5385"/>
                      <a:pt x="34807" y="5385"/>
                    </a:cubicBezTo>
                    <a:cubicBezTo>
                      <a:pt x="35050" y="4902"/>
                      <a:pt x="35050" y="4902"/>
                      <a:pt x="35050" y="4902"/>
                    </a:cubicBezTo>
                    <a:cubicBezTo>
                      <a:pt x="35212" y="4581"/>
                      <a:pt x="35212" y="4581"/>
                      <a:pt x="35212" y="4581"/>
                    </a:cubicBezTo>
                    <a:cubicBezTo>
                      <a:pt x="35618" y="3938"/>
                      <a:pt x="35618" y="3938"/>
                      <a:pt x="35618" y="3938"/>
                    </a:cubicBezTo>
                    <a:cubicBezTo>
                      <a:pt x="35943" y="4099"/>
                      <a:pt x="35943" y="4099"/>
                      <a:pt x="35943" y="4099"/>
                    </a:cubicBezTo>
                    <a:cubicBezTo>
                      <a:pt x="35943" y="4099"/>
                      <a:pt x="36105" y="4259"/>
                      <a:pt x="36105" y="4420"/>
                    </a:cubicBezTo>
                    <a:cubicBezTo>
                      <a:pt x="36105" y="4581"/>
                      <a:pt x="36024" y="4661"/>
                      <a:pt x="36105" y="4661"/>
                    </a:cubicBezTo>
                    <a:cubicBezTo>
                      <a:pt x="36267" y="4661"/>
                      <a:pt x="36186" y="4661"/>
                      <a:pt x="36267" y="4581"/>
                    </a:cubicBezTo>
                    <a:cubicBezTo>
                      <a:pt x="36430" y="4420"/>
                      <a:pt x="36511" y="4099"/>
                      <a:pt x="36511" y="4018"/>
                    </a:cubicBezTo>
                    <a:cubicBezTo>
                      <a:pt x="36511" y="3938"/>
                      <a:pt x="36673" y="3938"/>
                      <a:pt x="36511" y="3858"/>
                    </a:cubicBezTo>
                    <a:cubicBezTo>
                      <a:pt x="36267" y="3777"/>
                      <a:pt x="35943" y="3616"/>
                      <a:pt x="35943" y="3616"/>
                    </a:cubicBezTo>
                    <a:cubicBezTo>
                      <a:pt x="35943" y="3616"/>
                      <a:pt x="35618" y="3536"/>
                      <a:pt x="35618" y="3456"/>
                    </a:cubicBezTo>
                    <a:cubicBezTo>
                      <a:pt x="35699" y="3375"/>
                      <a:pt x="35943" y="2652"/>
                      <a:pt x="35943" y="2652"/>
                    </a:cubicBezTo>
                    <a:cubicBezTo>
                      <a:pt x="36267" y="1848"/>
                      <a:pt x="36267" y="1848"/>
                      <a:pt x="36267" y="1848"/>
                    </a:cubicBezTo>
                    <a:cubicBezTo>
                      <a:pt x="36267" y="1366"/>
                      <a:pt x="36267" y="1366"/>
                      <a:pt x="36267" y="1366"/>
                    </a:cubicBezTo>
                    <a:cubicBezTo>
                      <a:pt x="36511" y="964"/>
                      <a:pt x="36511" y="964"/>
                      <a:pt x="36511" y="964"/>
                    </a:cubicBezTo>
                    <a:cubicBezTo>
                      <a:pt x="36754" y="643"/>
                      <a:pt x="36916" y="160"/>
                      <a:pt x="37322" y="0"/>
                    </a:cubicBezTo>
                    <a:cubicBezTo>
                      <a:pt x="120000" y="0"/>
                      <a:pt x="120000" y="0"/>
                      <a:pt x="120000" y="0"/>
                    </a:cubicBezTo>
                    <a:cubicBezTo>
                      <a:pt x="120000" y="59156"/>
                      <a:pt x="120000" y="59156"/>
                      <a:pt x="120000" y="59156"/>
                    </a:cubicBezTo>
                    <a:cubicBezTo>
                      <a:pt x="118864" y="59557"/>
                      <a:pt x="118864" y="59557"/>
                      <a:pt x="118864" y="59557"/>
                    </a:cubicBezTo>
                    <a:cubicBezTo>
                      <a:pt x="118701" y="59557"/>
                      <a:pt x="116430" y="59236"/>
                      <a:pt x="116511" y="59959"/>
                    </a:cubicBezTo>
                    <a:cubicBezTo>
                      <a:pt x="116592" y="60361"/>
                      <a:pt x="116997" y="60442"/>
                      <a:pt x="116997" y="60442"/>
                    </a:cubicBezTo>
                    <a:cubicBezTo>
                      <a:pt x="118052" y="61406"/>
                      <a:pt x="118052" y="61406"/>
                      <a:pt x="118052" y="61406"/>
                    </a:cubicBezTo>
                    <a:cubicBezTo>
                      <a:pt x="117971" y="61969"/>
                      <a:pt x="117971" y="61969"/>
                      <a:pt x="117971" y="61969"/>
                    </a:cubicBezTo>
                    <a:cubicBezTo>
                      <a:pt x="118620" y="62129"/>
                      <a:pt x="118620" y="62129"/>
                      <a:pt x="118620" y="62129"/>
                    </a:cubicBezTo>
                    <a:cubicBezTo>
                      <a:pt x="120000" y="62129"/>
                      <a:pt x="120000" y="62129"/>
                      <a:pt x="120000" y="62129"/>
                    </a:cubicBezTo>
                    <a:cubicBezTo>
                      <a:pt x="120000" y="63094"/>
                      <a:pt x="120000" y="63094"/>
                      <a:pt x="120000" y="63094"/>
                    </a:cubicBezTo>
                    <a:cubicBezTo>
                      <a:pt x="119188" y="63174"/>
                      <a:pt x="118296" y="63335"/>
                      <a:pt x="118133" y="63415"/>
                    </a:cubicBezTo>
                    <a:cubicBezTo>
                      <a:pt x="117241" y="64380"/>
                      <a:pt x="117241" y="64380"/>
                      <a:pt x="117241" y="64380"/>
                    </a:cubicBezTo>
                    <a:cubicBezTo>
                      <a:pt x="118296" y="65746"/>
                      <a:pt x="118296" y="65746"/>
                      <a:pt x="118296" y="65746"/>
                    </a:cubicBezTo>
                    <a:cubicBezTo>
                      <a:pt x="118215" y="66630"/>
                      <a:pt x="118215" y="66630"/>
                      <a:pt x="118215" y="66630"/>
                    </a:cubicBezTo>
                    <a:cubicBezTo>
                      <a:pt x="117322" y="67273"/>
                      <a:pt x="117322" y="67273"/>
                      <a:pt x="117322" y="67273"/>
                    </a:cubicBezTo>
                    <a:cubicBezTo>
                      <a:pt x="118052" y="67997"/>
                      <a:pt x="118052" y="67997"/>
                      <a:pt x="118052" y="67997"/>
                    </a:cubicBezTo>
                    <a:cubicBezTo>
                      <a:pt x="119350" y="67997"/>
                      <a:pt x="119350" y="67997"/>
                      <a:pt x="119350" y="67997"/>
                    </a:cubicBezTo>
                    <a:cubicBezTo>
                      <a:pt x="120000" y="68479"/>
                      <a:pt x="120000" y="68479"/>
                      <a:pt x="120000" y="68479"/>
                    </a:cubicBezTo>
                    <a:cubicBezTo>
                      <a:pt x="120000" y="72257"/>
                      <a:pt x="120000" y="72257"/>
                      <a:pt x="120000" y="72257"/>
                    </a:cubicBezTo>
                    <a:cubicBezTo>
                      <a:pt x="119756" y="72257"/>
                      <a:pt x="119432" y="72337"/>
                      <a:pt x="119026" y="72337"/>
                    </a:cubicBezTo>
                    <a:cubicBezTo>
                      <a:pt x="118458" y="73302"/>
                      <a:pt x="118458" y="73302"/>
                      <a:pt x="118458" y="73302"/>
                    </a:cubicBezTo>
                    <a:cubicBezTo>
                      <a:pt x="114320" y="72578"/>
                      <a:pt x="114320" y="72578"/>
                      <a:pt x="114320" y="72578"/>
                    </a:cubicBezTo>
                    <a:cubicBezTo>
                      <a:pt x="112941" y="71774"/>
                      <a:pt x="112941" y="71774"/>
                      <a:pt x="112941" y="71774"/>
                    </a:cubicBezTo>
                    <a:cubicBezTo>
                      <a:pt x="111886" y="72498"/>
                      <a:pt x="112129" y="72176"/>
                      <a:pt x="111237" y="73141"/>
                    </a:cubicBezTo>
                    <a:cubicBezTo>
                      <a:pt x="108803" y="72498"/>
                      <a:pt x="108803" y="72498"/>
                      <a:pt x="108803" y="72498"/>
                    </a:cubicBezTo>
                    <a:cubicBezTo>
                      <a:pt x="107261" y="73221"/>
                      <a:pt x="107261" y="73221"/>
                      <a:pt x="107261" y="73221"/>
                    </a:cubicBezTo>
                    <a:cubicBezTo>
                      <a:pt x="105476" y="74989"/>
                      <a:pt x="105476" y="74989"/>
                      <a:pt x="105476" y="74989"/>
                    </a:cubicBezTo>
                    <a:cubicBezTo>
                      <a:pt x="102474" y="74829"/>
                      <a:pt x="102474" y="74829"/>
                      <a:pt x="102474" y="74829"/>
                    </a:cubicBezTo>
                    <a:cubicBezTo>
                      <a:pt x="101825" y="73945"/>
                      <a:pt x="101825" y="73945"/>
                      <a:pt x="101825" y="73945"/>
                    </a:cubicBezTo>
                    <a:cubicBezTo>
                      <a:pt x="101663" y="74748"/>
                      <a:pt x="101663" y="74748"/>
                      <a:pt x="101663" y="74748"/>
                    </a:cubicBezTo>
                    <a:cubicBezTo>
                      <a:pt x="102312" y="75552"/>
                      <a:pt x="102312" y="75552"/>
                      <a:pt x="102312" y="75552"/>
                    </a:cubicBezTo>
                    <a:cubicBezTo>
                      <a:pt x="101176" y="76115"/>
                      <a:pt x="101176" y="76115"/>
                      <a:pt x="101176" y="76115"/>
                    </a:cubicBezTo>
                    <a:cubicBezTo>
                      <a:pt x="100770" y="74989"/>
                      <a:pt x="100770" y="74989"/>
                      <a:pt x="100770" y="74989"/>
                    </a:cubicBezTo>
                    <a:cubicBezTo>
                      <a:pt x="99797" y="73784"/>
                      <a:pt x="99797" y="73784"/>
                      <a:pt x="99797" y="73784"/>
                    </a:cubicBezTo>
                    <a:cubicBezTo>
                      <a:pt x="98336" y="73462"/>
                      <a:pt x="98336" y="73462"/>
                      <a:pt x="98336" y="73462"/>
                    </a:cubicBezTo>
                    <a:cubicBezTo>
                      <a:pt x="97525" y="72900"/>
                      <a:pt x="97525" y="72900"/>
                      <a:pt x="97525" y="72900"/>
                    </a:cubicBezTo>
                    <a:cubicBezTo>
                      <a:pt x="97363" y="72819"/>
                      <a:pt x="94361" y="73141"/>
                      <a:pt x="93793" y="73221"/>
                    </a:cubicBezTo>
                    <a:cubicBezTo>
                      <a:pt x="93062" y="72739"/>
                      <a:pt x="92981" y="72739"/>
                      <a:pt x="92170" y="72337"/>
                    </a:cubicBezTo>
                    <a:cubicBezTo>
                      <a:pt x="91359" y="72980"/>
                      <a:pt x="91359" y="72980"/>
                      <a:pt x="91359" y="72980"/>
                    </a:cubicBezTo>
                    <a:cubicBezTo>
                      <a:pt x="91359" y="72980"/>
                      <a:pt x="90953" y="73703"/>
                      <a:pt x="90304" y="73703"/>
                    </a:cubicBezTo>
                    <a:cubicBezTo>
                      <a:pt x="89574" y="73703"/>
                      <a:pt x="89655" y="72739"/>
                      <a:pt x="89655" y="72739"/>
                    </a:cubicBezTo>
                    <a:cubicBezTo>
                      <a:pt x="88600" y="72900"/>
                      <a:pt x="88600" y="72900"/>
                      <a:pt x="88600" y="72900"/>
                    </a:cubicBezTo>
                    <a:cubicBezTo>
                      <a:pt x="87221" y="74829"/>
                      <a:pt x="87221" y="74829"/>
                      <a:pt x="87221" y="74829"/>
                    </a:cubicBezTo>
                    <a:cubicBezTo>
                      <a:pt x="85517" y="76275"/>
                      <a:pt x="85517" y="76275"/>
                      <a:pt x="85517" y="76275"/>
                    </a:cubicBezTo>
                    <a:cubicBezTo>
                      <a:pt x="84543" y="77722"/>
                      <a:pt x="84543" y="77722"/>
                      <a:pt x="84543" y="77722"/>
                    </a:cubicBezTo>
                    <a:cubicBezTo>
                      <a:pt x="82677" y="78446"/>
                      <a:pt x="82677" y="78446"/>
                      <a:pt x="82677" y="78446"/>
                    </a:cubicBezTo>
                    <a:cubicBezTo>
                      <a:pt x="82758" y="79089"/>
                      <a:pt x="82758" y="79089"/>
                      <a:pt x="82758" y="79089"/>
                    </a:cubicBezTo>
                    <a:cubicBezTo>
                      <a:pt x="84624" y="80696"/>
                      <a:pt x="84624" y="80696"/>
                      <a:pt x="84624" y="80696"/>
                    </a:cubicBezTo>
                    <a:cubicBezTo>
                      <a:pt x="83326" y="81580"/>
                      <a:pt x="83326" y="81580"/>
                      <a:pt x="83326" y="81580"/>
                    </a:cubicBezTo>
                    <a:cubicBezTo>
                      <a:pt x="81379" y="79571"/>
                      <a:pt x="82109" y="81098"/>
                      <a:pt x="79675" y="79249"/>
                    </a:cubicBezTo>
                    <a:cubicBezTo>
                      <a:pt x="79269" y="80696"/>
                      <a:pt x="79188" y="80294"/>
                      <a:pt x="79432" y="81500"/>
                    </a:cubicBezTo>
                    <a:cubicBezTo>
                      <a:pt x="78377" y="82223"/>
                      <a:pt x="78377" y="82223"/>
                      <a:pt x="78377" y="82223"/>
                    </a:cubicBezTo>
                    <a:cubicBezTo>
                      <a:pt x="78945" y="84393"/>
                      <a:pt x="78539" y="83670"/>
                      <a:pt x="79918" y="85117"/>
                    </a:cubicBezTo>
                    <a:cubicBezTo>
                      <a:pt x="79107" y="86805"/>
                      <a:pt x="79269" y="86081"/>
                      <a:pt x="79350" y="88091"/>
                    </a:cubicBezTo>
                    <a:cubicBezTo>
                      <a:pt x="81217" y="88653"/>
                      <a:pt x="81217" y="88653"/>
                      <a:pt x="81217" y="88653"/>
                    </a:cubicBezTo>
                    <a:cubicBezTo>
                      <a:pt x="81703" y="89778"/>
                      <a:pt x="81703" y="89778"/>
                      <a:pt x="81703" y="89778"/>
                    </a:cubicBezTo>
                    <a:cubicBezTo>
                      <a:pt x="82920" y="90341"/>
                      <a:pt x="82920" y="90341"/>
                      <a:pt x="82920" y="90341"/>
                    </a:cubicBezTo>
                    <a:cubicBezTo>
                      <a:pt x="84137" y="89537"/>
                      <a:pt x="84137" y="89537"/>
                      <a:pt x="84137" y="89537"/>
                    </a:cubicBezTo>
                    <a:cubicBezTo>
                      <a:pt x="85922" y="90421"/>
                      <a:pt x="85922" y="90421"/>
                      <a:pt x="85922" y="90421"/>
                    </a:cubicBezTo>
                    <a:cubicBezTo>
                      <a:pt x="88275" y="92190"/>
                      <a:pt x="88275" y="92190"/>
                      <a:pt x="88275" y="92190"/>
                    </a:cubicBezTo>
                    <a:cubicBezTo>
                      <a:pt x="89655" y="93878"/>
                      <a:pt x="89655" y="93878"/>
                      <a:pt x="89655" y="93878"/>
                    </a:cubicBezTo>
                    <a:cubicBezTo>
                      <a:pt x="88843" y="93235"/>
                      <a:pt x="88843" y="93235"/>
                      <a:pt x="88843" y="93235"/>
                    </a:cubicBezTo>
                    <a:cubicBezTo>
                      <a:pt x="88356" y="93476"/>
                      <a:pt x="88356" y="93476"/>
                      <a:pt x="88356" y="93476"/>
                    </a:cubicBezTo>
                    <a:cubicBezTo>
                      <a:pt x="88681" y="94038"/>
                      <a:pt x="88681" y="94038"/>
                      <a:pt x="88681" y="94038"/>
                    </a:cubicBezTo>
                    <a:cubicBezTo>
                      <a:pt x="90385" y="94521"/>
                      <a:pt x="90385" y="94521"/>
                      <a:pt x="90385" y="94521"/>
                    </a:cubicBezTo>
                    <a:cubicBezTo>
                      <a:pt x="90304" y="95807"/>
                      <a:pt x="90304" y="95807"/>
                      <a:pt x="90304" y="95807"/>
                    </a:cubicBezTo>
                    <a:cubicBezTo>
                      <a:pt x="89006" y="100629"/>
                      <a:pt x="89006" y="100629"/>
                      <a:pt x="89006" y="100629"/>
                    </a:cubicBezTo>
                    <a:cubicBezTo>
                      <a:pt x="87951" y="102880"/>
                      <a:pt x="87951" y="102880"/>
                      <a:pt x="87951" y="102880"/>
                    </a:cubicBezTo>
                    <a:cubicBezTo>
                      <a:pt x="87707" y="104246"/>
                      <a:pt x="87707" y="104246"/>
                      <a:pt x="87707" y="104246"/>
                    </a:cubicBezTo>
                    <a:cubicBezTo>
                      <a:pt x="87545" y="105612"/>
                      <a:pt x="87545" y="105612"/>
                      <a:pt x="87545" y="105612"/>
                    </a:cubicBezTo>
                    <a:cubicBezTo>
                      <a:pt x="87870" y="106738"/>
                      <a:pt x="87870" y="106738"/>
                      <a:pt x="87870" y="106738"/>
                    </a:cubicBezTo>
                    <a:cubicBezTo>
                      <a:pt x="87870" y="106738"/>
                      <a:pt x="87870" y="107059"/>
                      <a:pt x="88194" y="107381"/>
                    </a:cubicBezTo>
                    <a:cubicBezTo>
                      <a:pt x="88519" y="107702"/>
                      <a:pt x="88600" y="108024"/>
                      <a:pt x="89006" y="108345"/>
                    </a:cubicBezTo>
                    <a:cubicBezTo>
                      <a:pt x="89411" y="108586"/>
                      <a:pt x="89249" y="108747"/>
                      <a:pt x="90709" y="108827"/>
                    </a:cubicBezTo>
                    <a:cubicBezTo>
                      <a:pt x="92089" y="108988"/>
                      <a:pt x="90791" y="109631"/>
                      <a:pt x="90872" y="109872"/>
                    </a:cubicBezTo>
                    <a:cubicBezTo>
                      <a:pt x="90953" y="110033"/>
                      <a:pt x="91034" y="111158"/>
                      <a:pt x="91602" y="112283"/>
                    </a:cubicBezTo>
                    <a:cubicBezTo>
                      <a:pt x="92170" y="113409"/>
                      <a:pt x="92494" y="113248"/>
                      <a:pt x="93387" y="113730"/>
                    </a:cubicBezTo>
                    <a:cubicBezTo>
                      <a:pt x="94279" y="114132"/>
                      <a:pt x="93874" y="114293"/>
                      <a:pt x="94442" y="115418"/>
                    </a:cubicBezTo>
                    <a:cubicBezTo>
                      <a:pt x="95010" y="116463"/>
                      <a:pt x="96389" y="115981"/>
                      <a:pt x="96632" y="115981"/>
                    </a:cubicBezTo>
                    <a:cubicBezTo>
                      <a:pt x="96795" y="115981"/>
                      <a:pt x="96957" y="116222"/>
                      <a:pt x="97200" y="116543"/>
                    </a:cubicBezTo>
                    <a:cubicBezTo>
                      <a:pt x="97200" y="116543"/>
                      <a:pt x="97200" y="116543"/>
                      <a:pt x="97200" y="116543"/>
                    </a:cubicBezTo>
                    <a:cubicBezTo>
                      <a:pt x="97200" y="116543"/>
                      <a:pt x="96713" y="117026"/>
                      <a:pt x="96551" y="117106"/>
                    </a:cubicBezTo>
                    <a:cubicBezTo>
                      <a:pt x="96470" y="117186"/>
                      <a:pt x="96389" y="117267"/>
                      <a:pt x="96308" y="117347"/>
                    </a:cubicBezTo>
                    <a:cubicBezTo>
                      <a:pt x="96227" y="117508"/>
                      <a:pt x="96470" y="117588"/>
                      <a:pt x="96308" y="117669"/>
                    </a:cubicBezTo>
                    <a:cubicBezTo>
                      <a:pt x="96146" y="117749"/>
                      <a:pt x="95983" y="118070"/>
                      <a:pt x="95983" y="118231"/>
                    </a:cubicBezTo>
                    <a:cubicBezTo>
                      <a:pt x="96064" y="118392"/>
                      <a:pt x="95902" y="118633"/>
                      <a:pt x="95902" y="118633"/>
                    </a:cubicBezTo>
                    <a:cubicBezTo>
                      <a:pt x="95902" y="118633"/>
                      <a:pt x="95578" y="119035"/>
                      <a:pt x="95172" y="119035"/>
                    </a:cubicBezTo>
                    <a:cubicBezTo>
                      <a:pt x="94847" y="119115"/>
                      <a:pt x="94604" y="118955"/>
                      <a:pt x="94279" y="118874"/>
                    </a:cubicBezTo>
                    <a:cubicBezTo>
                      <a:pt x="93955" y="118794"/>
                      <a:pt x="93955" y="118794"/>
                      <a:pt x="93955" y="118794"/>
                    </a:cubicBezTo>
                    <a:cubicBezTo>
                      <a:pt x="93955" y="118794"/>
                      <a:pt x="93711" y="118794"/>
                      <a:pt x="93387" y="118713"/>
                    </a:cubicBezTo>
                    <a:cubicBezTo>
                      <a:pt x="93062" y="118553"/>
                      <a:pt x="93306" y="118553"/>
                      <a:pt x="93306" y="118553"/>
                    </a:cubicBezTo>
                    <a:cubicBezTo>
                      <a:pt x="92981" y="118231"/>
                      <a:pt x="92981" y="118231"/>
                      <a:pt x="92981" y="118231"/>
                    </a:cubicBezTo>
                    <a:cubicBezTo>
                      <a:pt x="92657" y="117829"/>
                      <a:pt x="92657" y="117829"/>
                      <a:pt x="92657" y="117829"/>
                    </a:cubicBezTo>
                    <a:cubicBezTo>
                      <a:pt x="92657" y="117829"/>
                      <a:pt x="92576" y="117749"/>
                      <a:pt x="92576" y="117588"/>
                    </a:cubicBezTo>
                    <a:cubicBezTo>
                      <a:pt x="92494" y="117427"/>
                      <a:pt x="92494" y="117588"/>
                      <a:pt x="92332" y="117588"/>
                    </a:cubicBezTo>
                    <a:cubicBezTo>
                      <a:pt x="92170" y="117588"/>
                      <a:pt x="92089" y="117669"/>
                      <a:pt x="91926" y="117588"/>
                    </a:cubicBezTo>
                    <a:cubicBezTo>
                      <a:pt x="91845" y="117508"/>
                      <a:pt x="91845" y="117427"/>
                      <a:pt x="91845" y="117347"/>
                    </a:cubicBezTo>
                    <a:cubicBezTo>
                      <a:pt x="91845" y="117267"/>
                      <a:pt x="91602" y="117106"/>
                      <a:pt x="91359" y="117106"/>
                    </a:cubicBezTo>
                    <a:cubicBezTo>
                      <a:pt x="91115" y="117026"/>
                      <a:pt x="91196" y="116865"/>
                      <a:pt x="90872" y="116865"/>
                    </a:cubicBezTo>
                    <a:cubicBezTo>
                      <a:pt x="90547" y="116865"/>
                      <a:pt x="90791" y="116624"/>
                      <a:pt x="90791" y="116463"/>
                    </a:cubicBezTo>
                    <a:cubicBezTo>
                      <a:pt x="90709" y="116383"/>
                      <a:pt x="90466" y="116624"/>
                      <a:pt x="90385" y="116704"/>
                    </a:cubicBezTo>
                    <a:cubicBezTo>
                      <a:pt x="90304" y="116784"/>
                      <a:pt x="90223" y="116945"/>
                      <a:pt x="90060" y="116945"/>
                    </a:cubicBezTo>
                    <a:cubicBezTo>
                      <a:pt x="89979" y="117026"/>
                      <a:pt x="89898" y="116543"/>
                      <a:pt x="89898" y="116543"/>
                    </a:cubicBezTo>
                    <a:cubicBezTo>
                      <a:pt x="89898" y="116543"/>
                      <a:pt x="89898" y="116543"/>
                      <a:pt x="89574" y="116543"/>
                    </a:cubicBezTo>
                    <a:cubicBezTo>
                      <a:pt x="89168" y="116543"/>
                      <a:pt x="89411" y="116704"/>
                      <a:pt x="89411" y="116704"/>
                    </a:cubicBezTo>
                    <a:cubicBezTo>
                      <a:pt x="89168" y="117267"/>
                      <a:pt x="89168" y="117267"/>
                      <a:pt x="89168" y="117267"/>
                    </a:cubicBezTo>
                    <a:cubicBezTo>
                      <a:pt x="88762" y="117588"/>
                      <a:pt x="88762" y="117588"/>
                      <a:pt x="88762" y="117588"/>
                    </a:cubicBezTo>
                    <a:cubicBezTo>
                      <a:pt x="88762" y="117588"/>
                      <a:pt x="88843" y="117829"/>
                      <a:pt x="88924" y="117990"/>
                    </a:cubicBezTo>
                    <a:cubicBezTo>
                      <a:pt x="88924" y="118151"/>
                      <a:pt x="89168" y="118231"/>
                      <a:pt x="89168" y="118231"/>
                    </a:cubicBezTo>
                    <a:cubicBezTo>
                      <a:pt x="89168" y="118231"/>
                      <a:pt x="89411" y="118392"/>
                      <a:pt x="89655" y="118553"/>
                    </a:cubicBezTo>
                    <a:cubicBezTo>
                      <a:pt x="89898" y="118713"/>
                      <a:pt x="89817" y="118713"/>
                      <a:pt x="89979" y="118713"/>
                    </a:cubicBezTo>
                    <a:cubicBezTo>
                      <a:pt x="90141" y="118794"/>
                      <a:pt x="90385" y="118874"/>
                      <a:pt x="90709" y="119035"/>
                    </a:cubicBezTo>
                    <a:cubicBezTo>
                      <a:pt x="91034" y="119115"/>
                      <a:pt x="90872" y="119035"/>
                      <a:pt x="91359" y="119437"/>
                    </a:cubicBezTo>
                    <a:cubicBezTo>
                      <a:pt x="91764" y="119758"/>
                      <a:pt x="91277" y="119437"/>
                      <a:pt x="91196" y="119678"/>
                    </a:cubicBezTo>
                    <a:cubicBezTo>
                      <a:pt x="91115" y="120000"/>
                      <a:pt x="90628" y="119356"/>
                      <a:pt x="90304" y="119517"/>
                    </a:cubicBezTo>
                    <a:cubicBezTo>
                      <a:pt x="89979" y="119598"/>
                      <a:pt x="89898" y="119356"/>
                      <a:pt x="89655" y="119437"/>
                    </a:cubicBezTo>
                    <a:cubicBezTo>
                      <a:pt x="89655" y="119437"/>
                      <a:pt x="89655" y="119437"/>
                      <a:pt x="89655" y="119437"/>
                    </a:cubicBezTo>
                    <a:cubicBezTo>
                      <a:pt x="89574" y="119437"/>
                      <a:pt x="89574" y="119437"/>
                      <a:pt x="89574" y="119437"/>
                    </a:cubicBezTo>
                    <a:cubicBezTo>
                      <a:pt x="89574" y="119356"/>
                      <a:pt x="89492" y="119276"/>
                      <a:pt x="89492" y="119196"/>
                    </a:cubicBezTo>
                    <a:cubicBezTo>
                      <a:pt x="89411" y="119115"/>
                      <a:pt x="89006" y="119115"/>
                      <a:pt x="89006" y="119115"/>
                    </a:cubicBezTo>
                    <a:cubicBezTo>
                      <a:pt x="88681" y="119035"/>
                      <a:pt x="88681" y="119035"/>
                      <a:pt x="88681" y="119035"/>
                    </a:cubicBezTo>
                    <a:cubicBezTo>
                      <a:pt x="88438" y="118955"/>
                      <a:pt x="88438" y="118955"/>
                      <a:pt x="88438" y="118955"/>
                    </a:cubicBezTo>
                    <a:cubicBezTo>
                      <a:pt x="88194" y="118553"/>
                      <a:pt x="88194" y="118553"/>
                      <a:pt x="88194" y="118553"/>
                    </a:cubicBezTo>
                    <a:cubicBezTo>
                      <a:pt x="87951" y="118392"/>
                      <a:pt x="87951" y="118392"/>
                      <a:pt x="87951" y="118392"/>
                    </a:cubicBezTo>
                    <a:cubicBezTo>
                      <a:pt x="87707" y="118070"/>
                      <a:pt x="87707" y="118070"/>
                      <a:pt x="87707" y="118070"/>
                    </a:cubicBezTo>
                    <a:cubicBezTo>
                      <a:pt x="87789" y="117910"/>
                      <a:pt x="87789" y="117910"/>
                      <a:pt x="87789" y="117910"/>
                    </a:cubicBezTo>
                    <a:cubicBezTo>
                      <a:pt x="88032" y="117588"/>
                      <a:pt x="88032" y="117588"/>
                      <a:pt x="88032" y="117588"/>
                    </a:cubicBezTo>
                    <a:cubicBezTo>
                      <a:pt x="88032" y="117588"/>
                      <a:pt x="88113" y="117588"/>
                      <a:pt x="88194" y="117427"/>
                    </a:cubicBezTo>
                    <a:cubicBezTo>
                      <a:pt x="88356" y="117186"/>
                      <a:pt x="88194" y="117186"/>
                      <a:pt x="88194" y="117186"/>
                    </a:cubicBezTo>
                    <a:cubicBezTo>
                      <a:pt x="88194" y="117186"/>
                      <a:pt x="87870" y="117026"/>
                      <a:pt x="87707" y="116945"/>
                    </a:cubicBezTo>
                    <a:cubicBezTo>
                      <a:pt x="87545" y="116865"/>
                      <a:pt x="87302" y="117106"/>
                      <a:pt x="87302" y="117106"/>
                    </a:cubicBezTo>
                    <a:cubicBezTo>
                      <a:pt x="86815" y="117026"/>
                      <a:pt x="86815" y="117026"/>
                      <a:pt x="86815" y="117026"/>
                    </a:cubicBezTo>
                    <a:cubicBezTo>
                      <a:pt x="86409" y="117026"/>
                      <a:pt x="86409" y="117026"/>
                      <a:pt x="86409" y="117026"/>
                    </a:cubicBezTo>
                    <a:cubicBezTo>
                      <a:pt x="86085" y="116704"/>
                      <a:pt x="86085" y="116704"/>
                      <a:pt x="86085" y="116704"/>
                    </a:cubicBezTo>
                    <a:cubicBezTo>
                      <a:pt x="85517" y="116543"/>
                      <a:pt x="85517" y="116543"/>
                      <a:pt x="85517" y="116543"/>
                    </a:cubicBezTo>
                    <a:cubicBezTo>
                      <a:pt x="85192" y="116383"/>
                      <a:pt x="85192" y="116383"/>
                      <a:pt x="85192" y="116383"/>
                    </a:cubicBezTo>
                    <a:cubicBezTo>
                      <a:pt x="85192" y="116383"/>
                      <a:pt x="85192" y="115740"/>
                      <a:pt x="85192" y="115659"/>
                    </a:cubicBezTo>
                    <a:cubicBezTo>
                      <a:pt x="85192" y="115498"/>
                      <a:pt x="85192" y="115257"/>
                      <a:pt x="85192" y="115257"/>
                    </a:cubicBezTo>
                    <a:cubicBezTo>
                      <a:pt x="85192" y="115257"/>
                      <a:pt x="84705" y="115177"/>
                      <a:pt x="84462" y="115257"/>
                    </a:cubicBezTo>
                    <a:cubicBezTo>
                      <a:pt x="84300" y="115338"/>
                      <a:pt x="84056" y="115257"/>
                      <a:pt x="84056" y="115257"/>
                    </a:cubicBezTo>
                    <a:cubicBezTo>
                      <a:pt x="84056" y="115257"/>
                      <a:pt x="83407" y="115177"/>
                      <a:pt x="83326" y="115016"/>
                    </a:cubicBezTo>
                    <a:cubicBezTo>
                      <a:pt x="83326" y="114855"/>
                      <a:pt x="83326" y="114936"/>
                      <a:pt x="83245" y="114936"/>
                    </a:cubicBezTo>
                    <a:cubicBezTo>
                      <a:pt x="83083" y="114936"/>
                      <a:pt x="82596" y="114936"/>
                      <a:pt x="82596" y="114936"/>
                    </a:cubicBezTo>
                    <a:cubicBezTo>
                      <a:pt x="82109" y="114775"/>
                      <a:pt x="82109" y="114775"/>
                      <a:pt x="82109" y="114775"/>
                    </a:cubicBezTo>
                    <a:cubicBezTo>
                      <a:pt x="82109" y="115498"/>
                      <a:pt x="82109" y="115498"/>
                      <a:pt x="82109" y="115498"/>
                    </a:cubicBezTo>
                    <a:cubicBezTo>
                      <a:pt x="82028" y="115338"/>
                      <a:pt x="82028" y="115338"/>
                      <a:pt x="82028" y="115338"/>
                    </a:cubicBezTo>
                    <a:cubicBezTo>
                      <a:pt x="81217" y="115257"/>
                      <a:pt x="81217" y="115257"/>
                      <a:pt x="81217" y="115257"/>
                    </a:cubicBezTo>
                    <a:cubicBezTo>
                      <a:pt x="80730" y="115498"/>
                      <a:pt x="80730" y="115498"/>
                      <a:pt x="80730" y="115498"/>
                    </a:cubicBezTo>
                    <a:cubicBezTo>
                      <a:pt x="80324" y="115659"/>
                      <a:pt x="80324" y="115659"/>
                      <a:pt x="80324" y="115659"/>
                    </a:cubicBezTo>
                    <a:cubicBezTo>
                      <a:pt x="80324" y="115900"/>
                      <a:pt x="80324" y="115900"/>
                      <a:pt x="80324" y="115900"/>
                    </a:cubicBezTo>
                    <a:cubicBezTo>
                      <a:pt x="80162" y="116141"/>
                      <a:pt x="80162" y="116141"/>
                      <a:pt x="80162" y="116141"/>
                    </a:cubicBezTo>
                    <a:cubicBezTo>
                      <a:pt x="80162" y="116141"/>
                      <a:pt x="79918" y="116222"/>
                      <a:pt x="79756" y="116222"/>
                    </a:cubicBezTo>
                    <a:cubicBezTo>
                      <a:pt x="79756" y="116302"/>
                      <a:pt x="79675" y="116463"/>
                      <a:pt x="79675" y="116543"/>
                    </a:cubicBezTo>
                    <a:cubicBezTo>
                      <a:pt x="79594" y="116624"/>
                      <a:pt x="79432" y="116624"/>
                      <a:pt x="79432" y="116624"/>
                    </a:cubicBezTo>
                    <a:cubicBezTo>
                      <a:pt x="79107" y="116543"/>
                      <a:pt x="79107" y="116543"/>
                      <a:pt x="79107" y="116543"/>
                    </a:cubicBezTo>
                    <a:cubicBezTo>
                      <a:pt x="78864" y="116543"/>
                      <a:pt x="78864" y="116543"/>
                      <a:pt x="78864" y="116543"/>
                    </a:cubicBezTo>
                    <a:cubicBezTo>
                      <a:pt x="78701" y="116383"/>
                      <a:pt x="78701" y="116383"/>
                      <a:pt x="78701" y="116383"/>
                    </a:cubicBezTo>
                    <a:cubicBezTo>
                      <a:pt x="78864" y="116061"/>
                      <a:pt x="78864" y="116061"/>
                      <a:pt x="78864" y="116061"/>
                    </a:cubicBezTo>
                    <a:cubicBezTo>
                      <a:pt x="78864" y="115900"/>
                      <a:pt x="78864" y="115900"/>
                      <a:pt x="78864" y="115900"/>
                    </a:cubicBezTo>
                    <a:cubicBezTo>
                      <a:pt x="78864" y="115900"/>
                      <a:pt x="78864" y="115900"/>
                      <a:pt x="78864" y="115900"/>
                    </a:cubicBezTo>
                    <a:cubicBezTo>
                      <a:pt x="78864" y="115900"/>
                      <a:pt x="78864" y="115900"/>
                      <a:pt x="78864" y="115900"/>
                    </a:cubicBezTo>
                    <a:cubicBezTo>
                      <a:pt x="78377" y="115900"/>
                      <a:pt x="78377" y="115900"/>
                      <a:pt x="78377" y="115900"/>
                    </a:cubicBezTo>
                    <a:cubicBezTo>
                      <a:pt x="77890" y="115740"/>
                      <a:pt x="77890" y="115740"/>
                      <a:pt x="77890" y="115740"/>
                    </a:cubicBezTo>
                    <a:cubicBezTo>
                      <a:pt x="76835" y="115659"/>
                      <a:pt x="76835" y="115659"/>
                      <a:pt x="76835" y="115659"/>
                    </a:cubicBezTo>
                    <a:cubicBezTo>
                      <a:pt x="76186" y="115498"/>
                      <a:pt x="76186" y="115498"/>
                      <a:pt x="76186" y="115498"/>
                    </a:cubicBezTo>
                    <a:cubicBezTo>
                      <a:pt x="75780" y="115097"/>
                      <a:pt x="75780" y="115097"/>
                      <a:pt x="75780" y="115097"/>
                    </a:cubicBezTo>
                    <a:cubicBezTo>
                      <a:pt x="75131" y="114936"/>
                      <a:pt x="75131" y="114936"/>
                      <a:pt x="75131" y="114936"/>
                    </a:cubicBezTo>
                    <a:cubicBezTo>
                      <a:pt x="74563" y="115338"/>
                      <a:pt x="74563" y="115338"/>
                      <a:pt x="74563" y="115338"/>
                    </a:cubicBezTo>
                    <a:cubicBezTo>
                      <a:pt x="74563" y="115338"/>
                      <a:pt x="73995" y="115097"/>
                      <a:pt x="73752" y="115097"/>
                    </a:cubicBezTo>
                    <a:cubicBezTo>
                      <a:pt x="73590" y="115177"/>
                      <a:pt x="73265" y="115257"/>
                      <a:pt x="73184" y="115338"/>
                    </a:cubicBezTo>
                    <a:cubicBezTo>
                      <a:pt x="73103" y="115338"/>
                      <a:pt x="73103" y="115418"/>
                      <a:pt x="73022" y="115418"/>
                    </a:cubicBezTo>
                    <a:cubicBezTo>
                      <a:pt x="73022" y="115418"/>
                      <a:pt x="73022" y="115418"/>
                      <a:pt x="73022" y="115418"/>
                    </a:cubicBezTo>
                    <a:cubicBezTo>
                      <a:pt x="73022" y="115418"/>
                      <a:pt x="73022" y="115418"/>
                      <a:pt x="73022" y="115418"/>
                    </a:cubicBezTo>
                    <a:cubicBezTo>
                      <a:pt x="73022" y="115418"/>
                      <a:pt x="73022" y="115418"/>
                      <a:pt x="73022" y="115418"/>
                    </a:cubicBezTo>
                    <a:cubicBezTo>
                      <a:pt x="73022" y="115498"/>
                      <a:pt x="73022" y="115498"/>
                      <a:pt x="73022" y="115498"/>
                    </a:cubicBezTo>
                    <a:cubicBezTo>
                      <a:pt x="73022" y="115498"/>
                      <a:pt x="73022" y="115498"/>
                      <a:pt x="73022" y="115498"/>
                    </a:cubicBezTo>
                    <a:cubicBezTo>
                      <a:pt x="73022" y="115498"/>
                      <a:pt x="73022" y="115498"/>
                      <a:pt x="73022" y="115498"/>
                    </a:cubicBezTo>
                    <a:cubicBezTo>
                      <a:pt x="73022" y="115498"/>
                      <a:pt x="73022" y="115498"/>
                      <a:pt x="73022" y="115498"/>
                    </a:cubicBezTo>
                    <a:cubicBezTo>
                      <a:pt x="73022" y="115498"/>
                      <a:pt x="73022" y="115498"/>
                      <a:pt x="73022" y="115498"/>
                    </a:cubicBezTo>
                    <a:cubicBezTo>
                      <a:pt x="73022" y="115498"/>
                      <a:pt x="73022" y="115498"/>
                      <a:pt x="73022" y="115498"/>
                    </a:cubicBezTo>
                    <a:cubicBezTo>
                      <a:pt x="72941" y="115498"/>
                      <a:pt x="72941" y="115498"/>
                      <a:pt x="72941" y="115498"/>
                    </a:cubicBezTo>
                    <a:cubicBezTo>
                      <a:pt x="72941" y="115498"/>
                      <a:pt x="72941" y="115498"/>
                      <a:pt x="72941" y="115498"/>
                    </a:cubicBezTo>
                    <a:cubicBezTo>
                      <a:pt x="72941" y="115498"/>
                      <a:pt x="72941" y="115498"/>
                      <a:pt x="72941" y="115498"/>
                    </a:cubicBezTo>
                    <a:cubicBezTo>
                      <a:pt x="72941" y="115498"/>
                      <a:pt x="72941" y="115498"/>
                      <a:pt x="72941" y="115498"/>
                    </a:cubicBezTo>
                    <a:cubicBezTo>
                      <a:pt x="72941" y="115498"/>
                      <a:pt x="72941" y="115498"/>
                      <a:pt x="72941" y="115498"/>
                    </a:cubicBezTo>
                    <a:cubicBezTo>
                      <a:pt x="72941" y="115498"/>
                      <a:pt x="72941" y="115498"/>
                      <a:pt x="72941" y="115498"/>
                    </a:cubicBezTo>
                    <a:cubicBezTo>
                      <a:pt x="72941" y="115498"/>
                      <a:pt x="72941" y="115498"/>
                      <a:pt x="72941" y="115498"/>
                    </a:cubicBezTo>
                    <a:cubicBezTo>
                      <a:pt x="72941" y="115579"/>
                      <a:pt x="72941" y="115579"/>
                      <a:pt x="72941" y="115579"/>
                    </a:cubicBezTo>
                    <a:cubicBezTo>
                      <a:pt x="72941" y="115579"/>
                      <a:pt x="72941" y="115579"/>
                      <a:pt x="72941" y="115579"/>
                    </a:cubicBezTo>
                    <a:cubicBezTo>
                      <a:pt x="72941" y="115579"/>
                      <a:pt x="72941" y="115579"/>
                      <a:pt x="72941" y="115579"/>
                    </a:cubicBezTo>
                    <a:cubicBezTo>
                      <a:pt x="72941" y="115579"/>
                      <a:pt x="72941" y="115579"/>
                      <a:pt x="72941" y="115579"/>
                    </a:cubicBezTo>
                    <a:cubicBezTo>
                      <a:pt x="72941" y="115579"/>
                      <a:pt x="72941" y="115579"/>
                      <a:pt x="72941" y="115579"/>
                    </a:cubicBezTo>
                    <a:cubicBezTo>
                      <a:pt x="72941" y="115579"/>
                      <a:pt x="72941" y="115579"/>
                      <a:pt x="72941" y="115579"/>
                    </a:cubicBezTo>
                    <a:cubicBezTo>
                      <a:pt x="72941" y="115579"/>
                      <a:pt x="72941" y="115579"/>
                      <a:pt x="72941" y="115579"/>
                    </a:cubicBezTo>
                    <a:cubicBezTo>
                      <a:pt x="72941" y="115579"/>
                      <a:pt x="72941" y="115579"/>
                      <a:pt x="72941" y="115579"/>
                    </a:cubicBezTo>
                    <a:cubicBezTo>
                      <a:pt x="72941" y="115579"/>
                      <a:pt x="72941" y="115579"/>
                      <a:pt x="72941" y="115579"/>
                    </a:cubicBezTo>
                    <a:cubicBezTo>
                      <a:pt x="72941" y="115579"/>
                      <a:pt x="72941" y="115579"/>
                      <a:pt x="72941" y="115579"/>
                    </a:cubicBezTo>
                    <a:cubicBezTo>
                      <a:pt x="72941" y="115579"/>
                      <a:pt x="72941" y="115579"/>
                      <a:pt x="72941" y="115579"/>
                    </a:cubicBezTo>
                    <a:cubicBezTo>
                      <a:pt x="72860" y="115579"/>
                      <a:pt x="72860" y="115579"/>
                      <a:pt x="72860" y="115579"/>
                    </a:cubicBezTo>
                    <a:cubicBezTo>
                      <a:pt x="72860" y="115579"/>
                      <a:pt x="72860" y="115579"/>
                      <a:pt x="72860" y="115579"/>
                    </a:cubicBezTo>
                    <a:cubicBezTo>
                      <a:pt x="72860" y="115579"/>
                      <a:pt x="72860" y="115579"/>
                      <a:pt x="72860" y="115579"/>
                    </a:cubicBezTo>
                    <a:cubicBezTo>
                      <a:pt x="72860" y="115579"/>
                      <a:pt x="72860" y="115579"/>
                      <a:pt x="72860" y="115579"/>
                    </a:cubicBezTo>
                    <a:cubicBezTo>
                      <a:pt x="72860" y="115579"/>
                      <a:pt x="72860" y="115579"/>
                      <a:pt x="72860" y="115579"/>
                    </a:cubicBezTo>
                    <a:cubicBezTo>
                      <a:pt x="72860" y="115579"/>
                      <a:pt x="72860" y="115579"/>
                      <a:pt x="72860" y="115579"/>
                    </a:cubicBezTo>
                    <a:cubicBezTo>
                      <a:pt x="72860" y="115579"/>
                      <a:pt x="72860" y="115579"/>
                      <a:pt x="72860" y="115579"/>
                    </a:cubicBezTo>
                    <a:cubicBezTo>
                      <a:pt x="72860" y="115579"/>
                      <a:pt x="72860" y="115579"/>
                      <a:pt x="72860" y="115579"/>
                    </a:cubicBezTo>
                    <a:cubicBezTo>
                      <a:pt x="72860" y="115579"/>
                      <a:pt x="72860" y="115579"/>
                      <a:pt x="72860" y="115579"/>
                    </a:cubicBezTo>
                    <a:cubicBezTo>
                      <a:pt x="72860" y="115579"/>
                      <a:pt x="72860" y="115579"/>
                      <a:pt x="72860" y="115579"/>
                    </a:cubicBezTo>
                    <a:cubicBezTo>
                      <a:pt x="72860" y="115579"/>
                      <a:pt x="72860" y="115579"/>
                      <a:pt x="72860" y="115579"/>
                    </a:cubicBezTo>
                    <a:cubicBezTo>
                      <a:pt x="72860" y="115579"/>
                      <a:pt x="72860" y="115579"/>
                      <a:pt x="72860" y="115579"/>
                    </a:cubicBezTo>
                    <a:cubicBezTo>
                      <a:pt x="72860" y="115579"/>
                      <a:pt x="72860" y="115579"/>
                      <a:pt x="72860" y="115579"/>
                    </a:cubicBezTo>
                    <a:cubicBezTo>
                      <a:pt x="72860" y="115579"/>
                      <a:pt x="72860" y="115579"/>
                      <a:pt x="72860" y="115579"/>
                    </a:cubicBezTo>
                    <a:cubicBezTo>
                      <a:pt x="72860" y="115579"/>
                      <a:pt x="72860" y="115579"/>
                      <a:pt x="72860" y="115579"/>
                    </a:cubicBezTo>
                    <a:cubicBezTo>
                      <a:pt x="72860" y="115579"/>
                      <a:pt x="72860" y="115579"/>
                      <a:pt x="72860" y="115579"/>
                    </a:cubicBezTo>
                    <a:cubicBezTo>
                      <a:pt x="72860" y="115579"/>
                      <a:pt x="72860" y="115579"/>
                      <a:pt x="72860" y="115579"/>
                    </a:cubicBezTo>
                    <a:cubicBezTo>
                      <a:pt x="72860" y="115579"/>
                      <a:pt x="72860" y="115579"/>
                      <a:pt x="72860" y="115579"/>
                    </a:cubicBezTo>
                    <a:cubicBezTo>
                      <a:pt x="72697" y="115659"/>
                      <a:pt x="72535" y="115579"/>
                      <a:pt x="72373" y="115579"/>
                    </a:cubicBezTo>
                    <a:cubicBezTo>
                      <a:pt x="72292" y="115659"/>
                      <a:pt x="72210" y="115740"/>
                      <a:pt x="72048" y="115740"/>
                    </a:cubicBezTo>
                    <a:cubicBezTo>
                      <a:pt x="71886" y="115740"/>
                      <a:pt x="71805" y="115659"/>
                      <a:pt x="71643" y="115659"/>
                    </a:cubicBezTo>
                    <a:cubicBezTo>
                      <a:pt x="71561" y="115740"/>
                      <a:pt x="71480" y="115820"/>
                      <a:pt x="71318" y="115820"/>
                    </a:cubicBezTo>
                    <a:cubicBezTo>
                      <a:pt x="71156" y="115820"/>
                      <a:pt x="71075" y="115659"/>
                      <a:pt x="71075" y="115659"/>
                    </a:cubicBezTo>
                    <a:cubicBezTo>
                      <a:pt x="70831" y="115659"/>
                      <a:pt x="70831" y="115659"/>
                      <a:pt x="70831" y="115659"/>
                    </a:cubicBezTo>
                    <a:cubicBezTo>
                      <a:pt x="70588" y="115418"/>
                      <a:pt x="70588" y="115418"/>
                      <a:pt x="70588" y="115418"/>
                    </a:cubicBezTo>
                    <a:cubicBezTo>
                      <a:pt x="70588" y="115418"/>
                      <a:pt x="70507" y="115579"/>
                      <a:pt x="70263" y="115579"/>
                    </a:cubicBezTo>
                    <a:cubicBezTo>
                      <a:pt x="70101" y="115498"/>
                      <a:pt x="69939" y="115418"/>
                      <a:pt x="69776" y="115498"/>
                    </a:cubicBezTo>
                    <a:cubicBezTo>
                      <a:pt x="69614" y="115498"/>
                      <a:pt x="69371" y="115579"/>
                      <a:pt x="69371" y="115579"/>
                    </a:cubicBezTo>
                    <a:cubicBezTo>
                      <a:pt x="68722" y="115338"/>
                      <a:pt x="68722" y="115338"/>
                      <a:pt x="68722" y="115338"/>
                    </a:cubicBezTo>
                    <a:cubicBezTo>
                      <a:pt x="68316" y="115257"/>
                      <a:pt x="68316" y="115257"/>
                      <a:pt x="68316" y="115257"/>
                    </a:cubicBezTo>
                    <a:cubicBezTo>
                      <a:pt x="67991" y="115177"/>
                      <a:pt x="67991" y="115177"/>
                      <a:pt x="67991" y="115177"/>
                    </a:cubicBezTo>
                    <a:cubicBezTo>
                      <a:pt x="67829" y="115418"/>
                      <a:pt x="67829" y="115418"/>
                      <a:pt x="67829" y="115418"/>
                    </a:cubicBezTo>
                    <a:cubicBezTo>
                      <a:pt x="67423" y="115418"/>
                      <a:pt x="67423" y="115418"/>
                      <a:pt x="67423" y="115418"/>
                    </a:cubicBezTo>
                    <a:cubicBezTo>
                      <a:pt x="67423" y="115418"/>
                      <a:pt x="66937" y="115257"/>
                      <a:pt x="66612" y="115338"/>
                    </a:cubicBezTo>
                    <a:cubicBezTo>
                      <a:pt x="66531" y="115338"/>
                      <a:pt x="66288" y="115579"/>
                      <a:pt x="66206" y="115579"/>
                    </a:cubicBezTo>
                    <a:cubicBezTo>
                      <a:pt x="66125" y="115659"/>
                      <a:pt x="66450" y="115900"/>
                      <a:pt x="66288" y="115900"/>
                    </a:cubicBezTo>
                    <a:cubicBezTo>
                      <a:pt x="63853" y="115659"/>
                      <a:pt x="61014" y="114695"/>
                      <a:pt x="58580" y="114052"/>
                    </a:cubicBezTo>
                    <a:cubicBezTo>
                      <a:pt x="58580" y="114052"/>
                      <a:pt x="56551" y="113569"/>
                      <a:pt x="56227" y="113569"/>
                    </a:cubicBezTo>
                    <a:cubicBezTo>
                      <a:pt x="55902" y="113569"/>
                      <a:pt x="55253" y="112685"/>
                      <a:pt x="55253" y="112444"/>
                    </a:cubicBezTo>
                    <a:cubicBezTo>
                      <a:pt x="55253" y="112203"/>
                      <a:pt x="55172" y="111480"/>
                      <a:pt x="55496" y="111319"/>
                    </a:cubicBezTo>
                    <a:cubicBezTo>
                      <a:pt x="55821" y="111158"/>
                      <a:pt x="55821" y="111158"/>
                      <a:pt x="56389" y="110676"/>
                    </a:cubicBezTo>
                    <a:cubicBezTo>
                      <a:pt x="56876" y="110113"/>
                      <a:pt x="56876" y="109711"/>
                      <a:pt x="56876" y="109711"/>
                    </a:cubicBezTo>
                    <a:cubicBezTo>
                      <a:pt x="55659" y="108988"/>
                      <a:pt x="55659" y="108988"/>
                      <a:pt x="55659" y="108988"/>
                    </a:cubicBezTo>
                    <a:cubicBezTo>
                      <a:pt x="55659" y="108988"/>
                      <a:pt x="54279" y="109711"/>
                      <a:pt x="54036" y="109551"/>
                    </a:cubicBezTo>
                    <a:cubicBezTo>
                      <a:pt x="53711" y="109390"/>
                      <a:pt x="52413" y="110274"/>
                      <a:pt x="52413" y="110274"/>
                    </a:cubicBezTo>
                    <a:cubicBezTo>
                      <a:pt x="51115" y="110354"/>
                      <a:pt x="51115" y="110354"/>
                      <a:pt x="51115" y="110354"/>
                    </a:cubicBezTo>
                    <a:cubicBezTo>
                      <a:pt x="51115" y="110194"/>
                      <a:pt x="51115" y="110194"/>
                      <a:pt x="51115" y="110194"/>
                    </a:cubicBezTo>
                    <a:cubicBezTo>
                      <a:pt x="51115" y="110194"/>
                      <a:pt x="51359" y="109390"/>
                      <a:pt x="51683" y="109551"/>
                    </a:cubicBezTo>
                    <a:cubicBezTo>
                      <a:pt x="52008" y="108586"/>
                      <a:pt x="52008" y="108586"/>
                      <a:pt x="52008" y="108586"/>
                    </a:cubicBezTo>
                    <a:cubicBezTo>
                      <a:pt x="51845" y="107461"/>
                      <a:pt x="51845" y="107461"/>
                      <a:pt x="51845" y="107461"/>
                    </a:cubicBezTo>
                    <a:cubicBezTo>
                      <a:pt x="51521" y="105934"/>
                      <a:pt x="51521" y="105934"/>
                      <a:pt x="51521" y="105934"/>
                    </a:cubicBezTo>
                    <a:cubicBezTo>
                      <a:pt x="53144" y="105853"/>
                      <a:pt x="53144" y="105853"/>
                      <a:pt x="53144" y="105853"/>
                    </a:cubicBezTo>
                    <a:cubicBezTo>
                      <a:pt x="54604" y="105050"/>
                      <a:pt x="54604" y="105050"/>
                      <a:pt x="54604" y="105050"/>
                    </a:cubicBezTo>
                    <a:cubicBezTo>
                      <a:pt x="54117" y="104246"/>
                      <a:pt x="54117" y="104246"/>
                      <a:pt x="54117" y="104246"/>
                    </a:cubicBezTo>
                    <a:cubicBezTo>
                      <a:pt x="52738" y="104728"/>
                      <a:pt x="52738" y="104728"/>
                      <a:pt x="52738" y="104728"/>
                    </a:cubicBezTo>
                    <a:cubicBezTo>
                      <a:pt x="51440" y="104487"/>
                      <a:pt x="51440" y="104487"/>
                      <a:pt x="51440" y="104487"/>
                    </a:cubicBezTo>
                    <a:cubicBezTo>
                      <a:pt x="49736" y="105934"/>
                      <a:pt x="49736" y="105934"/>
                      <a:pt x="49736" y="105934"/>
                    </a:cubicBezTo>
                    <a:cubicBezTo>
                      <a:pt x="47789" y="105934"/>
                      <a:pt x="47789" y="105934"/>
                      <a:pt x="47789" y="105934"/>
                    </a:cubicBezTo>
                    <a:cubicBezTo>
                      <a:pt x="47139" y="105853"/>
                      <a:pt x="47139" y="105853"/>
                      <a:pt x="47139" y="105853"/>
                    </a:cubicBezTo>
                    <a:cubicBezTo>
                      <a:pt x="47221" y="105693"/>
                      <a:pt x="47221" y="105532"/>
                      <a:pt x="47302" y="105532"/>
                    </a:cubicBezTo>
                    <a:cubicBezTo>
                      <a:pt x="47464" y="105452"/>
                      <a:pt x="48681" y="105050"/>
                      <a:pt x="48681" y="105050"/>
                    </a:cubicBezTo>
                    <a:cubicBezTo>
                      <a:pt x="49492" y="104567"/>
                      <a:pt x="49492" y="104567"/>
                      <a:pt x="49492" y="104567"/>
                    </a:cubicBezTo>
                    <a:cubicBezTo>
                      <a:pt x="49492" y="104567"/>
                      <a:pt x="49898" y="104005"/>
                      <a:pt x="50060" y="103924"/>
                    </a:cubicBezTo>
                    <a:cubicBezTo>
                      <a:pt x="50223" y="103924"/>
                      <a:pt x="50385" y="103603"/>
                      <a:pt x="50547" y="103201"/>
                    </a:cubicBezTo>
                    <a:cubicBezTo>
                      <a:pt x="50791" y="102880"/>
                      <a:pt x="50953" y="102638"/>
                      <a:pt x="50953" y="102638"/>
                    </a:cubicBezTo>
                    <a:cubicBezTo>
                      <a:pt x="50953" y="102638"/>
                      <a:pt x="51926" y="102397"/>
                      <a:pt x="51845" y="102317"/>
                    </a:cubicBezTo>
                    <a:cubicBezTo>
                      <a:pt x="51845" y="102156"/>
                      <a:pt x="51440" y="101835"/>
                      <a:pt x="51926" y="101835"/>
                    </a:cubicBezTo>
                    <a:cubicBezTo>
                      <a:pt x="52413" y="101835"/>
                      <a:pt x="52413" y="101835"/>
                      <a:pt x="52657" y="101674"/>
                    </a:cubicBezTo>
                    <a:cubicBezTo>
                      <a:pt x="52819" y="101594"/>
                      <a:pt x="52738" y="101513"/>
                      <a:pt x="52819" y="101272"/>
                    </a:cubicBezTo>
                    <a:cubicBezTo>
                      <a:pt x="52981" y="101111"/>
                      <a:pt x="53062" y="100870"/>
                      <a:pt x="53062" y="100709"/>
                    </a:cubicBezTo>
                    <a:cubicBezTo>
                      <a:pt x="52981" y="100549"/>
                      <a:pt x="52576" y="99906"/>
                      <a:pt x="52576" y="99745"/>
                    </a:cubicBezTo>
                    <a:cubicBezTo>
                      <a:pt x="52494" y="99504"/>
                      <a:pt x="52576" y="99022"/>
                      <a:pt x="52576" y="99022"/>
                    </a:cubicBezTo>
                    <a:cubicBezTo>
                      <a:pt x="52576" y="99022"/>
                      <a:pt x="52819" y="98941"/>
                      <a:pt x="53062" y="98861"/>
                    </a:cubicBezTo>
                    <a:cubicBezTo>
                      <a:pt x="53225" y="98700"/>
                      <a:pt x="53549" y="98137"/>
                      <a:pt x="53549" y="98137"/>
                    </a:cubicBezTo>
                    <a:cubicBezTo>
                      <a:pt x="53630" y="97736"/>
                      <a:pt x="53630" y="97736"/>
                      <a:pt x="53630" y="97736"/>
                    </a:cubicBezTo>
                    <a:cubicBezTo>
                      <a:pt x="53630" y="97736"/>
                      <a:pt x="53955" y="97494"/>
                      <a:pt x="54036" y="97494"/>
                    </a:cubicBezTo>
                    <a:cubicBezTo>
                      <a:pt x="54198" y="97414"/>
                      <a:pt x="55496" y="96932"/>
                      <a:pt x="55578" y="96932"/>
                    </a:cubicBezTo>
                    <a:cubicBezTo>
                      <a:pt x="55659" y="96932"/>
                      <a:pt x="56470" y="97012"/>
                      <a:pt x="56227" y="96610"/>
                    </a:cubicBezTo>
                    <a:cubicBezTo>
                      <a:pt x="55983" y="96289"/>
                      <a:pt x="55902" y="96128"/>
                      <a:pt x="55821" y="95887"/>
                    </a:cubicBezTo>
                    <a:cubicBezTo>
                      <a:pt x="55740" y="95646"/>
                      <a:pt x="55740" y="95083"/>
                      <a:pt x="55740" y="95003"/>
                    </a:cubicBezTo>
                    <a:cubicBezTo>
                      <a:pt x="55821" y="94922"/>
                      <a:pt x="56470" y="94681"/>
                      <a:pt x="55740" y="94601"/>
                    </a:cubicBezTo>
                    <a:cubicBezTo>
                      <a:pt x="55010" y="94521"/>
                      <a:pt x="55578" y="94279"/>
                      <a:pt x="55415" y="94119"/>
                    </a:cubicBezTo>
                    <a:cubicBezTo>
                      <a:pt x="55172" y="93958"/>
                      <a:pt x="54685" y="93636"/>
                      <a:pt x="54685" y="93636"/>
                    </a:cubicBezTo>
                    <a:cubicBezTo>
                      <a:pt x="54442" y="93636"/>
                      <a:pt x="54442" y="93636"/>
                      <a:pt x="54442" y="93636"/>
                    </a:cubicBezTo>
                    <a:cubicBezTo>
                      <a:pt x="54523" y="92833"/>
                      <a:pt x="54523" y="92833"/>
                      <a:pt x="54523" y="92833"/>
                    </a:cubicBezTo>
                    <a:cubicBezTo>
                      <a:pt x="54523" y="92833"/>
                      <a:pt x="54766" y="92511"/>
                      <a:pt x="54847" y="92511"/>
                    </a:cubicBezTo>
                    <a:cubicBezTo>
                      <a:pt x="54929" y="92431"/>
                      <a:pt x="55010" y="92109"/>
                      <a:pt x="54847" y="92109"/>
                    </a:cubicBezTo>
                    <a:cubicBezTo>
                      <a:pt x="54685" y="92190"/>
                      <a:pt x="54198" y="92270"/>
                      <a:pt x="54198" y="92270"/>
                    </a:cubicBezTo>
                    <a:cubicBezTo>
                      <a:pt x="54198" y="92270"/>
                      <a:pt x="53793" y="92270"/>
                      <a:pt x="53874" y="92109"/>
                    </a:cubicBezTo>
                    <a:cubicBezTo>
                      <a:pt x="53874" y="91868"/>
                      <a:pt x="54036" y="91868"/>
                      <a:pt x="54279" y="91627"/>
                    </a:cubicBezTo>
                    <a:cubicBezTo>
                      <a:pt x="54523" y="91386"/>
                      <a:pt x="54604" y="91225"/>
                      <a:pt x="54604" y="91225"/>
                    </a:cubicBezTo>
                    <a:cubicBezTo>
                      <a:pt x="54523" y="90743"/>
                      <a:pt x="54523" y="90743"/>
                      <a:pt x="54523" y="90743"/>
                    </a:cubicBezTo>
                    <a:cubicBezTo>
                      <a:pt x="54523" y="90743"/>
                      <a:pt x="54523" y="90421"/>
                      <a:pt x="54442" y="90421"/>
                    </a:cubicBezTo>
                    <a:cubicBezTo>
                      <a:pt x="54442" y="90341"/>
                      <a:pt x="53955" y="89377"/>
                      <a:pt x="53955" y="89377"/>
                    </a:cubicBezTo>
                    <a:cubicBezTo>
                      <a:pt x="53955" y="89377"/>
                      <a:pt x="53468" y="89216"/>
                      <a:pt x="53387" y="89377"/>
                    </a:cubicBezTo>
                    <a:cubicBezTo>
                      <a:pt x="53387" y="89537"/>
                      <a:pt x="53225" y="89859"/>
                      <a:pt x="53225" y="89859"/>
                    </a:cubicBezTo>
                    <a:cubicBezTo>
                      <a:pt x="52657" y="89859"/>
                      <a:pt x="52657" y="89859"/>
                      <a:pt x="52657" y="89859"/>
                    </a:cubicBezTo>
                    <a:cubicBezTo>
                      <a:pt x="52332" y="89618"/>
                      <a:pt x="52332" y="89618"/>
                      <a:pt x="52332" y="89618"/>
                    </a:cubicBezTo>
                    <a:cubicBezTo>
                      <a:pt x="51683" y="89457"/>
                      <a:pt x="51683" y="89457"/>
                      <a:pt x="51683" y="89457"/>
                    </a:cubicBezTo>
                    <a:cubicBezTo>
                      <a:pt x="51683" y="89457"/>
                      <a:pt x="51602" y="89537"/>
                      <a:pt x="51521" y="89618"/>
                    </a:cubicBezTo>
                    <a:cubicBezTo>
                      <a:pt x="51521" y="89698"/>
                      <a:pt x="50872" y="89296"/>
                      <a:pt x="50872" y="89296"/>
                    </a:cubicBezTo>
                    <a:cubicBezTo>
                      <a:pt x="50872" y="89296"/>
                      <a:pt x="50628" y="89618"/>
                      <a:pt x="50547" y="89698"/>
                    </a:cubicBezTo>
                    <a:cubicBezTo>
                      <a:pt x="50547" y="89698"/>
                      <a:pt x="49898" y="89537"/>
                      <a:pt x="49898" y="89537"/>
                    </a:cubicBezTo>
                    <a:cubicBezTo>
                      <a:pt x="49249" y="89618"/>
                      <a:pt x="49249" y="89618"/>
                      <a:pt x="49249" y="89618"/>
                    </a:cubicBezTo>
                    <a:cubicBezTo>
                      <a:pt x="48681" y="89698"/>
                      <a:pt x="48681" y="89698"/>
                      <a:pt x="48681" y="89698"/>
                    </a:cubicBezTo>
                    <a:cubicBezTo>
                      <a:pt x="48194" y="89457"/>
                      <a:pt x="48194" y="89457"/>
                      <a:pt x="48194" y="89457"/>
                    </a:cubicBezTo>
                    <a:cubicBezTo>
                      <a:pt x="48032" y="89698"/>
                      <a:pt x="48032" y="89698"/>
                      <a:pt x="48032" y="89698"/>
                    </a:cubicBezTo>
                    <a:cubicBezTo>
                      <a:pt x="48113" y="90100"/>
                      <a:pt x="48113" y="90100"/>
                      <a:pt x="48113" y="90100"/>
                    </a:cubicBezTo>
                    <a:cubicBezTo>
                      <a:pt x="47707" y="90341"/>
                      <a:pt x="47707" y="90341"/>
                      <a:pt x="47707" y="90341"/>
                    </a:cubicBezTo>
                    <a:cubicBezTo>
                      <a:pt x="47221" y="90020"/>
                      <a:pt x="47221" y="90020"/>
                      <a:pt x="47221" y="90020"/>
                    </a:cubicBezTo>
                    <a:cubicBezTo>
                      <a:pt x="46815" y="89939"/>
                      <a:pt x="46815" y="89939"/>
                      <a:pt x="46815" y="89939"/>
                    </a:cubicBezTo>
                    <a:cubicBezTo>
                      <a:pt x="46247" y="89377"/>
                      <a:pt x="46247" y="89377"/>
                      <a:pt x="46247" y="89377"/>
                    </a:cubicBezTo>
                    <a:cubicBezTo>
                      <a:pt x="45760" y="89216"/>
                      <a:pt x="45760" y="89216"/>
                      <a:pt x="45760" y="89216"/>
                    </a:cubicBezTo>
                    <a:cubicBezTo>
                      <a:pt x="45273" y="88975"/>
                      <a:pt x="45273" y="88975"/>
                      <a:pt x="45273" y="88975"/>
                    </a:cubicBezTo>
                    <a:cubicBezTo>
                      <a:pt x="45273" y="88975"/>
                      <a:pt x="45030" y="89618"/>
                      <a:pt x="44949" y="89698"/>
                    </a:cubicBezTo>
                    <a:cubicBezTo>
                      <a:pt x="44868" y="89698"/>
                      <a:pt x="44462" y="89859"/>
                      <a:pt x="44381" y="89859"/>
                    </a:cubicBezTo>
                    <a:cubicBezTo>
                      <a:pt x="44219" y="89939"/>
                      <a:pt x="44137" y="90341"/>
                      <a:pt x="44137" y="90341"/>
                    </a:cubicBezTo>
                    <a:cubicBezTo>
                      <a:pt x="43732" y="90582"/>
                      <a:pt x="43732" y="90582"/>
                      <a:pt x="43732" y="90582"/>
                    </a:cubicBezTo>
                    <a:cubicBezTo>
                      <a:pt x="43732" y="90582"/>
                      <a:pt x="43488" y="90421"/>
                      <a:pt x="43326" y="90421"/>
                    </a:cubicBezTo>
                    <a:cubicBezTo>
                      <a:pt x="43245" y="90421"/>
                      <a:pt x="43164" y="90502"/>
                      <a:pt x="43164" y="90502"/>
                    </a:cubicBezTo>
                    <a:cubicBezTo>
                      <a:pt x="43002" y="90743"/>
                      <a:pt x="43002" y="90743"/>
                      <a:pt x="43002" y="90743"/>
                    </a:cubicBezTo>
                    <a:cubicBezTo>
                      <a:pt x="43002" y="90743"/>
                      <a:pt x="42920" y="90743"/>
                      <a:pt x="42677" y="90582"/>
                    </a:cubicBezTo>
                    <a:cubicBezTo>
                      <a:pt x="42515" y="90502"/>
                      <a:pt x="42271" y="90341"/>
                      <a:pt x="42271" y="90341"/>
                    </a:cubicBezTo>
                    <a:cubicBezTo>
                      <a:pt x="42028" y="90261"/>
                      <a:pt x="42028" y="90261"/>
                      <a:pt x="42028" y="90261"/>
                    </a:cubicBezTo>
                    <a:cubicBezTo>
                      <a:pt x="42028" y="90261"/>
                      <a:pt x="41298" y="90582"/>
                      <a:pt x="41217" y="90663"/>
                    </a:cubicBezTo>
                    <a:cubicBezTo>
                      <a:pt x="41217" y="90743"/>
                      <a:pt x="41054" y="90984"/>
                      <a:pt x="41054" y="90984"/>
                    </a:cubicBezTo>
                    <a:cubicBezTo>
                      <a:pt x="40649" y="90663"/>
                      <a:pt x="40649" y="90663"/>
                      <a:pt x="40649" y="90663"/>
                    </a:cubicBezTo>
                    <a:cubicBezTo>
                      <a:pt x="40162" y="90341"/>
                      <a:pt x="40162" y="90341"/>
                      <a:pt x="40162" y="90341"/>
                    </a:cubicBezTo>
                    <a:cubicBezTo>
                      <a:pt x="40081" y="89778"/>
                      <a:pt x="40081" y="89778"/>
                      <a:pt x="40081" y="89778"/>
                    </a:cubicBezTo>
                    <a:cubicBezTo>
                      <a:pt x="39188" y="88975"/>
                      <a:pt x="39188" y="88975"/>
                      <a:pt x="39188" y="88975"/>
                    </a:cubicBezTo>
                    <a:cubicBezTo>
                      <a:pt x="39026" y="88171"/>
                      <a:pt x="39026" y="88171"/>
                      <a:pt x="39026" y="88171"/>
                    </a:cubicBezTo>
                    <a:cubicBezTo>
                      <a:pt x="38377" y="87689"/>
                      <a:pt x="38377" y="87689"/>
                      <a:pt x="38377" y="87689"/>
                    </a:cubicBezTo>
                    <a:cubicBezTo>
                      <a:pt x="37971" y="88171"/>
                      <a:pt x="37971" y="88171"/>
                      <a:pt x="37971" y="88171"/>
                    </a:cubicBezTo>
                    <a:cubicBezTo>
                      <a:pt x="37322" y="88091"/>
                      <a:pt x="37322" y="88091"/>
                      <a:pt x="37322" y="88091"/>
                    </a:cubicBezTo>
                    <a:close/>
                    <a:moveTo>
                      <a:pt x="28965" y="5867"/>
                    </a:moveTo>
                    <a:cubicBezTo>
                      <a:pt x="28965" y="5867"/>
                      <a:pt x="28965" y="5867"/>
                      <a:pt x="28965" y="5867"/>
                    </a:cubicBezTo>
                    <a:cubicBezTo>
                      <a:pt x="29046" y="5947"/>
                      <a:pt x="29046" y="5947"/>
                      <a:pt x="29046" y="5947"/>
                    </a:cubicBezTo>
                    <a:cubicBezTo>
                      <a:pt x="29046" y="5947"/>
                      <a:pt x="29533" y="6430"/>
                      <a:pt x="29939" y="6430"/>
                    </a:cubicBezTo>
                    <a:cubicBezTo>
                      <a:pt x="30344" y="6430"/>
                      <a:pt x="30020" y="6430"/>
                      <a:pt x="30425" y="6349"/>
                    </a:cubicBezTo>
                    <a:cubicBezTo>
                      <a:pt x="30750" y="6188"/>
                      <a:pt x="30831" y="5947"/>
                      <a:pt x="30993" y="5706"/>
                    </a:cubicBezTo>
                    <a:cubicBezTo>
                      <a:pt x="31156" y="5465"/>
                      <a:pt x="31156" y="5465"/>
                      <a:pt x="31156" y="5224"/>
                    </a:cubicBezTo>
                    <a:cubicBezTo>
                      <a:pt x="31156" y="4983"/>
                      <a:pt x="31156" y="4581"/>
                      <a:pt x="31156" y="4340"/>
                    </a:cubicBezTo>
                    <a:cubicBezTo>
                      <a:pt x="31156" y="4099"/>
                      <a:pt x="31399" y="4179"/>
                      <a:pt x="31643" y="4179"/>
                    </a:cubicBezTo>
                    <a:cubicBezTo>
                      <a:pt x="31805" y="4179"/>
                      <a:pt x="31480" y="3536"/>
                      <a:pt x="31480" y="3536"/>
                    </a:cubicBezTo>
                    <a:cubicBezTo>
                      <a:pt x="31480" y="3536"/>
                      <a:pt x="30750" y="3215"/>
                      <a:pt x="30425" y="3215"/>
                    </a:cubicBezTo>
                    <a:cubicBezTo>
                      <a:pt x="30101" y="3215"/>
                      <a:pt x="29371" y="3134"/>
                      <a:pt x="29371" y="3134"/>
                    </a:cubicBezTo>
                    <a:cubicBezTo>
                      <a:pt x="28478" y="4259"/>
                      <a:pt x="28478" y="4259"/>
                      <a:pt x="28478" y="4259"/>
                    </a:cubicBezTo>
                    <a:cubicBezTo>
                      <a:pt x="28478" y="4259"/>
                      <a:pt x="28803" y="5787"/>
                      <a:pt x="28965" y="5867"/>
                    </a:cubicBezTo>
                    <a:close/>
                  </a:path>
                </a:pathLst>
              </a:custGeom>
              <a:grpFill/>
              <a:ln w="3175" cap="flat" cmpd="sng">
                <a:solidFill>
                  <a:srgbClr val="FFFFFF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45713" tIns="22850" rIns="45713" bIns="22850" anchor="t" anchorCtr="0">
                <a:noAutofit/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7F7F7F"/>
                  </a:solidFill>
                  <a:effectLst/>
                  <a:uLnTx/>
                  <a:uFillTx/>
                  <a:latin typeface="Calibri" panose="020F0502020204030204" pitchFamily="34" charset="0"/>
                  <a:ea typeface="Source Sans Pro"/>
                  <a:cs typeface="Calibri" panose="020F0502020204030204" pitchFamily="34" charset="0"/>
                  <a:sym typeface="Source Sans Pro"/>
                </a:endParaRPr>
              </a:p>
            </p:txBody>
          </p:sp>
          <p:sp>
            <p:nvSpPr>
              <p:cNvPr id="193" name="Shape 2053">
                <a:extLst>
                  <a:ext uri="{FF2B5EF4-FFF2-40B4-BE49-F238E27FC236}">
                    <a16:creationId xmlns:a16="http://schemas.microsoft.com/office/drawing/2014/main" id="{B78010C9-4301-2146-B638-A9B3921B2493}"/>
                  </a:ext>
                </a:extLst>
              </p:cNvPr>
              <p:cNvSpPr/>
              <p:nvPr/>
            </p:nvSpPr>
            <p:spPr>
              <a:xfrm>
                <a:off x="3733035" y="1542150"/>
                <a:ext cx="664055" cy="1216708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30103" y="109309"/>
                    </a:moveTo>
                    <a:cubicBezTo>
                      <a:pt x="28453" y="109963"/>
                      <a:pt x="28453" y="109963"/>
                      <a:pt x="28453" y="109963"/>
                    </a:cubicBezTo>
                    <a:cubicBezTo>
                      <a:pt x="28453" y="110836"/>
                      <a:pt x="28453" y="110836"/>
                      <a:pt x="28453" y="110836"/>
                    </a:cubicBezTo>
                    <a:cubicBezTo>
                      <a:pt x="27628" y="111709"/>
                      <a:pt x="27628" y="111709"/>
                      <a:pt x="27628" y="111709"/>
                    </a:cubicBezTo>
                    <a:cubicBezTo>
                      <a:pt x="27628" y="111709"/>
                      <a:pt x="26804" y="111927"/>
                      <a:pt x="26804" y="112145"/>
                    </a:cubicBezTo>
                    <a:cubicBezTo>
                      <a:pt x="26391" y="112363"/>
                      <a:pt x="24742" y="113018"/>
                      <a:pt x="24742" y="113018"/>
                    </a:cubicBezTo>
                    <a:cubicBezTo>
                      <a:pt x="24742" y="113018"/>
                      <a:pt x="24742" y="113236"/>
                      <a:pt x="24329" y="113236"/>
                    </a:cubicBezTo>
                    <a:cubicBezTo>
                      <a:pt x="23917" y="113236"/>
                      <a:pt x="21030" y="113890"/>
                      <a:pt x="21030" y="113890"/>
                    </a:cubicBezTo>
                    <a:cubicBezTo>
                      <a:pt x="20206" y="114763"/>
                      <a:pt x="20206" y="114763"/>
                      <a:pt x="20206" y="114763"/>
                    </a:cubicBezTo>
                    <a:cubicBezTo>
                      <a:pt x="18556" y="114981"/>
                      <a:pt x="18556" y="114981"/>
                      <a:pt x="18556" y="114981"/>
                    </a:cubicBezTo>
                    <a:cubicBezTo>
                      <a:pt x="17319" y="116072"/>
                      <a:pt x="17319" y="116072"/>
                      <a:pt x="17319" y="116072"/>
                    </a:cubicBezTo>
                    <a:cubicBezTo>
                      <a:pt x="15257" y="116509"/>
                      <a:pt x="15257" y="116509"/>
                      <a:pt x="15257" y="116509"/>
                    </a:cubicBezTo>
                    <a:cubicBezTo>
                      <a:pt x="13608" y="116727"/>
                      <a:pt x="13608" y="116727"/>
                      <a:pt x="13608" y="116727"/>
                    </a:cubicBezTo>
                    <a:cubicBezTo>
                      <a:pt x="11958" y="116290"/>
                      <a:pt x="11958" y="116290"/>
                      <a:pt x="11958" y="116290"/>
                    </a:cubicBezTo>
                    <a:cubicBezTo>
                      <a:pt x="10721" y="116727"/>
                      <a:pt x="10721" y="116727"/>
                      <a:pt x="10721" y="116727"/>
                    </a:cubicBezTo>
                    <a:cubicBezTo>
                      <a:pt x="9484" y="117163"/>
                      <a:pt x="9484" y="117163"/>
                      <a:pt x="9484" y="117163"/>
                    </a:cubicBezTo>
                    <a:cubicBezTo>
                      <a:pt x="9896" y="118036"/>
                      <a:pt x="9896" y="118036"/>
                      <a:pt x="9896" y="118036"/>
                    </a:cubicBezTo>
                    <a:cubicBezTo>
                      <a:pt x="11134" y="118472"/>
                      <a:pt x="11134" y="118472"/>
                      <a:pt x="11134" y="118472"/>
                    </a:cubicBezTo>
                    <a:cubicBezTo>
                      <a:pt x="11958" y="117818"/>
                      <a:pt x="11958" y="117818"/>
                      <a:pt x="11958" y="117818"/>
                    </a:cubicBezTo>
                    <a:cubicBezTo>
                      <a:pt x="14432" y="118254"/>
                      <a:pt x="14432" y="118254"/>
                      <a:pt x="14432" y="118254"/>
                    </a:cubicBezTo>
                    <a:cubicBezTo>
                      <a:pt x="14432" y="118254"/>
                      <a:pt x="15257" y="118909"/>
                      <a:pt x="15670" y="119127"/>
                    </a:cubicBezTo>
                    <a:cubicBezTo>
                      <a:pt x="15670" y="119345"/>
                      <a:pt x="15670" y="120000"/>
                      <a:pt x="16082" y="120000"/>
                    </a:cubicBezTo>
                    <a:cubicBezTo>
                      <a:pt x="16494" y="119781"/>
                      <a:pt x="18556" y="119127"/>
                      <a:pt x="18556" y="119127"/>
                    </a:cubicBezTo>
                    <a:cubicBezTo>
                      <a:pt x="17731" y="118254"/>
                      <a:pt x="17731" y="118254"/>
                      <a:pt x="17731" y="118254"/>
                    </a:cubicBezTo>
                    <a:cubicBezTo>
                      <a:pt x="17731" y="118254"/>
                      <a:pt x="18969" y="118036"/>
                      <a:pt x="19793" y="118036"/>
                    </a:cubicBezTo>
                    <a:cubicBezTo>
                      <a:pt x="20618" y="118036"/>
                      <a:pt x="21443" y="118254"/>
                      <a:pt x="21855" y="117818"/>
                    </a:cubicBezTo>
                    <a:cubicBezTo>
                      <a:pt x="21855" y="117600"/>
                      <a:pt x="23092" y="117600"/>
                      <a:pt x="23092" y="117600"/>
                    </a:cubicBezTo>
                    <a:cubicBezTo>
                      <a:pt x="23092" y="117600"/>
                      <a:pt x="23917" y="116945"/>
                      <a:pt x="23917" y="116945"/>
                    </a:cubicBezTo>
                    <a:cubicBezTo>
                      <a:pt x="23917" y="116727"/>
                      <a:pt x="25154" y="116290"/>
                      <a:pt x="25154" y="116290"/>
                    </a:cubicBezTo>
                    <a:cubicBezTo>
                      <a:pt x="25154" y="116290"/>
                      <a:pt x="28041" y="116945"/>
                      <a:pt x="28453" y="116945"/>
                    </a:cubicBezTo>
                    <a:cubicBezTo>
                      <a:pt x="28865" y="116945"/>
                      <a:pt x="31752" y="116509"/>
                      <a:pt x="31752" y="116509"/>
                    </a:cubicBezTo>
                    <a:cubicBezTo>
                      <a:pt x="32989" y="117163"/>
                      <a:pt x="32989" y="117163"/>
                      <a:pt x="32989" y="117163"/>
                    </a:cubicBezTo>
                    <a:cubicBezTo>
                      <a:pt x="32989" y="117163"/>
                      <a:pt x="32989" y="117600"/>
                      <a:pt x="33814" y="117818"/>
                    </a:cubicBezTo>
                    <a:cubicBezTo>
                      <a:pt x="34639" y="117818"/>
                      <a:pt x="35051" y="117818"/>
                      <a:pt x="35051" y="117818"/>
                    </a:cubicBezTo>
                    <a:cubicBezTo>
                      <a:pt x="36288" y="118690"/>
                      <a:pt x="36288" y="118690"/>
                      <a:pt x="36288" y="118690"/>
                    </a:cubicBezTo>
                    <a:cubicBezTo>
                      <a:pt x="37525" y="119127"/>
                      <a:pt x="37525" y="119127"/>
                      <a:pt x="37525" y="119127"/>
                    </a:cubicBezTo>
                    <a:cubicBezTo>
                      <a:pt x="37525" y="119127"/>
                      <a:pt x="38762" y="119127"/>
                      <a:pt x="38762" y="118909"/>
                    </a:cubicBezTo>
                    <a:cubicBezTo>
                      <a:pt x="38762" y="118690"/>
                      <a:pt x="39175" y="118254"/>
                      <a:pt x="39587" y="118036"/>
                    </a:cubicBezTo>
                    <a:cubicBezTo>
                      <a:pt x="40000" y="118036"/>
                      <a:pt x="41237" y="117818"/>
                      <a:pt x="41237" y="117818"/>
                    </a:cubicBezTo>
                    <a:cubicBezTo>
                      <a:pt x="41237" y="117818"/>
                      <a:pt x="41237" y="117381"/>
                      <a:pt x="41237" y="117163"/>
                    </a:cubicBezTo>
                    <a:cubicBezTo>
                      <a:pt x="41237" y="116727"/>
                      <a:pt x="41237" y="116072"/>
                      <a:pt x="41649" y="115854"/>
                    </a:cubicBezTo>
                    <a:cubicBezTo>
                      <a:pt x="41649" y="115854"/>
                      <a:pt x="42886" y="114981"/>
                      <a:pt x="42886" y="114981"/>
                    </a:cubicBezTo>
                    <a:cubicBezTo>
                      <a:pt x="44948" y="114763"/>
                      <a:pt x="44948" y="114763"/>
                      <a:pt x="44948" y="114763"/>
                    </a:cubicBezTo>
                    <a:cubicBezTo>
                      <a:pt x="49896" y="114545"/>
                      <a:pt x="49896" y="114545"/>
                      <a:pt x="49896" y="114545"/>
                    </a:cubicBezTo>
                    <a:cubicBezTo>
                      <a:pt x="51546" y="114545"/>
                      <a:pt x="51546" y="114545"/>
                      <a:pt x="51546" y="114545"/>
                    </a:cubicBezTo>
                    <a:cubicBezTo>
                      <a:pt x="53608" y="115418"/>
                      <a:pt x="53608" y="115418"/>
                      <a:pt x="53608" y="115418"/>
                    </a:cubicBezTo>
                    <a:cubicBezTo>
                      <a:pt x="55670" y="116509"/>
                      <a:pt x="55670" y="116509"/>
                      <a:pt x="55670" y="116509"/>
                    </a:cubicBezTo>
                    <a:cubicBezTo>
                      <a:pt x="55670" y="116509"/>
                      <a:pt x="56907" y="117381"/>
                      <a:pt x="56907" y="117163"/>
                    </a:cubicBezTo>
                    <a:cubicBezTo>
                      <a:pt x="57319" y="116727"/>
                      <a:pt x="57731" y="115854"/>
                      <a:pt x="58144" y="115854"/>
                    </a:cubicBezTo>
                    <a:cubicBezTo>
                      <a:pt x="58556" y="115854"/>
                      <a:pt x="59793" y="116727"/>
                      <a:pt x="59793" y="116727"/>
                    </a:cubicBezTo>
                    <a:cubicBezTo>
                      <a:pt x="61443" y="116945"/>
                      <a:pt x="61443" y="116945"/>
                      <a:pt x="61443" y="116945"/>
                    </a:cubicBezTo>
                    <a:cubicBezTo>
                      <a:pt x="62680" y="116945"/>
                      <a:pt x="62680" y="116945"/>
                      <a:pt x="62680" y="116945"/>
                    </a:cubicBezTo>
                    <a:cubicBezTo>
                      <a:pt x="63917" y="116290"/>
                      <a:pt x="63917" y="116290"/>
                      <a:pt x="63917" y="116290"/>
                    </a:cubicBezTo>
                    <a:cubicBezTo>
                      <a:pt x="63092" y="115636"/>
                      <a:pt x="63092" y="115636"/>
                      <a:pt x="63092" y="115636"/>
                    </a:cubicBezTo>
                    <a:cubicBezTo>
                      <a:pt x="64742" y="115854"/>
                      <a:pt x="64742" y="115854"/>
                      <a:pt x="64742" y="115854"/>
                    </a:cubicBezTo>
                    <a:cubicBezTo>
                      <a:pt x="69278" y="116072"/>
                      <a:pt x="69278" y="116072"/>
                      <a:pt x="69278" y="116072"/>
                    </a:cubicBezTo>
                    <a:cubicBezTo>
                      <a:pt x="71340" y="115854"/>
                      <a:pt x="71340" y="115854"/>
                      <a:pt x="71340" y="115854"/>
                    </a:cubicBezTo>
                    <a:cubicBezTo>
                      <a:pt x="72989" y="115636"/>
                      <a:pt x="72989" y="115636"/>
                      <a:pt x="72989" y="115636"/>
                    </a:cubicBezTo>
                    <a:cubicBezTo>
                      <a:pt x="72989" y="116072"/>
                      <a:pt x="72989" y="116072"/>
                      <a:pt x="72989" y="116072"/>
                    </a:cubicBezTo>
                    <a:cubicBezTo>
                      <a:pt x="70515" y="116509"/>
                      <a:pt x="70515" y="116509"/>
                      <a:pt x="70515" y="116509"/>
                    </a:cubicBezTo>
                    <a:cubicBezTo>
                      <a:pt x="70515" y="116509"/>
                      <a:pt x="69278" y="116509"/>
                      <a:pt x="69690" y="116727"/>
                    </a:cubicBezTo>
                    <a:cubicBezTo>
                      <a:pt x="70103" y="117163"/>
                      <a:pt x="72164" y="117600"/>
                      <a:pt x="72164" y="117600"/>
                    </a:cubicBezTo>
                    <a:cubicBezTo>
                      <a:pt x="72164" y="117600"/>
                      <a:pt x="70927" y="117818"/>
                      <a:pt x="72577" y="117818"/>
                    </a:cubicBezTo>
                    <a:cubicBezTo>
                      <a:pt x="74226" y="117818"/>
                      <a:pt x="75051" y="117600"/>
                      <a:pt x="75051" y="117600"/>
                    </a:cubicBezTo>
                    <a:cubicBezTo>
                      <a:pt x="76288" y="116945"/>
                      <a:pt x="76288" y="116945"/>
                      <a:pt x="76288" y="116945"/>
                    </a:cubicBezTo>
                    <a:cubicBezTo>
                      <a:pt x="75463" y="116509"/>
                      <a:pt x="75463" y="116509"/>
                      <a:pt x="75463" y="116509"/>
                    </a:cubicBezTo>
                    <a:cubicBezTo>
                      <a:pt x="73402" y="116290"/>
                      <a:pt x="73402" y="116290"/>
                      <a:pt x="73402" y="116290"/>
                    </a:cubicBezTo>
                    <a:cubicBezTo>
                      <a:pt x="73814" y="115418"/>
                      <a:pt x="73814" y="115418"/>
                      <a:pt x="73814" y="115418"/>
                    </a:cubicBezTo>
                    <a:cubicBezTo>
                      <a:pt x="74226" y="115418"/>
                      <a:pt x="74226" y="115418"/>
                      <a:pt x="74226" y="115418"/>
                    </a:cubicBezTo>
                    <a:cubicBezTo>
                      <a:pt x="75463" y="116072"/>
                      <a:pt x="75463" y="116072"/>
                      <a:pt x="75463" y="116072"/>
                    </a:cubicBezTo>
                    <a:cubicBezTo>
                      <a:pt x="76701" y="115636"/>
                      <a:pt x="76701" y="115636"/>
                      <a:pt x="76701" y="115636"/>
                    </a:cubicBezTo>
                    <a:cubicBezTo>
                      <a:pt x="78350" y="115854"/>
                      <a:pt x="78350" y="115854"/>
                      <a:pt x="78350" y="115854"/>
                    </a:cubicBezTo>
                    <a:cubicBezTo>
                      <a:pt x="79175" y="116727"/>
                      <a:pt x="79175" y="116727"/>
                      <a:pt x="79175" y="116727"/>
                    </a:cubicBezTo>
                    <a:cubicBezTo>
                      <a:pt x="79175" y="116727"/>
                      <a:pt x="80000" y="117163"/>
                      <a:pt x="80824" y="116727"/>
                    </a:cubicBezTo>
                    <a:cubicBezTo>
                      <a:pt x="81649" y="116509"/>
                      <a:pt x="82474" y="116290"/>
                      <a:pt x="82474" y="116290"/>
                    </a:cubicBezTo>
                    <a:cubicBezTo>
                      <a:pt x="87422" y="116509"/>
                      <a:pt x="87422" y="116509"/>
                      <a:pt x="87422" y="116509"/>
                    </a:cubicBezTo>
                    <a:cubicBezTo>
                      <a:pt x="87422" y="116509"/>
                      <a:pt x="89896" y="116290"/>
                      <a:pt x="90309" y="116727"/>
                    </a:cubicBezTo>
                    <a:cubicBezTo>
                      <a:pt x="90721" y="116945"/>
                      <a:pt x="91958" y="117381"/>
                      <a:pt x="91958" y="117381"/>
                    </a:cubicBezTo>
                    <a:cubicBezTo>
                      <a:pt x="94020" y="117600"/>
                      <a:pt x="94020" y="117600"/>
                      <a:pt x="94020" y="117600"/>
                    </a:cubicBezTo>
                    <a:cubicBezTo>
                      <a:pt x="96082" y="117600"/>
                      <a:pt x="96082" y="117600"/>
                      <a:pt x="96082" y="117600"/>
                    </a:cubicBezTo>
                    <a:cubicBezTo>
                      <a:pt x="96082" y="117600"/>
                      <a:pt x="96907" y="117163"/>
                      <a:pt x="97319" y="116945"/>
                    </a:cubicBezTo>
                    <a:cubicBezTo>
                      <a:pt x="98144" y="116945"/>
                      <a:pt x="99381" y="116509"/>
                      <a:pt x="99793" y="116509"/>
                    </a:cubicBezTo>
                    <a:cubicBezTo>
                      <a:pt x="100618" y="116509"/>
                      <a:pt x="102680" y="116290"/>
                      <a:pt x="102680" y="116290"/>
                    </a:cubicBezTo>
                    <a:cubicBezTo>
                      <a:pt x="103092" y="116290"/>
                      <a:pt x="103505" y="116509"/>
                      <a:pt x="104329" y="116290"/>
                    </a:cubicBezTo>
                    <a:cubicBezTo>
                      <a:pt x="104742" y="116290"/>
                      <a:pt x="105979" y="115200"/>
                      <a:pt x="105979" y="115200"/>
                    </a:cubicBezTo>
                    <a:cubicBezTo>
                      <a:pt x="105979" y="115200"/>
                      <a:pt x="106391" y="114763"/>
                      <a:pt x="107216" y="114763"/>
                    </a:cubicBezTo>
                    <a:cubicBezTo>
                      <a:pt x="108041" y="114763"/>
                      <a:pt x="109278" y="114763"/>
                      <a:pt x="109690" y="114545"/>
                    </a:cubicBezTo>
                    <a:cubicBezTo>
                      <a:pt x="110103" y="114109"/>
                      <a:pt x="110515" y="113890"/>
                      <a:pt x="110927" y="113672"/>
                    </a:cubicBezTo>
                    <a:cubicBezTo>
                      <a:pt x="111340" y="113454"/>
                      <a:pt x="112164" y="112800"/>
                      <a:pt x="111752" y="112581"/>
                    </a:cubicBezTo>
                    <a:cubicBezTo>
                      <a:pt x="111752" y="112363"/>
                      <a:pt x="112164" y="111490"/>
                      <a:pt x="112164" y="111490"/>
                    </a:cubicBezTo>
                    <a:cubicBezTo>
                      <a:pt x="112164" y="111490"/>
                      <a:pt x="110927" y="111490"/>
                      <a:pt x="110515" y="111490"/>
                    </a:cubicBezTo>
                    <a:cubicBezTo>
                      <a:pt x="110103" y="111272"/>
                      <a:pt x="108453" y="111490"/>
                      <a:pt x="108041" y="111272"/>
                    </a:cubicBezTo>
                    <a:cubicBezTo>
                      <a:pt x="107628" y="111272"/>
                      <a:pt x="105979" y="111272"/>
                      <a:pt x="105979" y="111272"/>
                    </a:cubicBezTo>
                    <a:cubicBezTo>
                      <a:pt x="105567" y="110836"/>
                      <a:pt x="105567" y="110836"/>
                      <a:pt x="105567" y="110836"/>
                    </a:cubicBezTo>
                    <a:cubicBezTo>
                      <a:pt x="105567" y="110836"/>
                      <a:pt x="105154" y="110618"/>
                      <a:pt x="104742" y="110400"/>
                    </a:cubicBezTo>
                    <a:cubicBezTo>
                      <a:pt x="104329" y="110400"/>
                      <a:pt x="104742" y="110400"/>
                      <a:pt x="103917" y="110181"/>
                    </a:cubicBezTo>
                    <a:cubicBezTo>
                      <a:pt x="103505" y="110181"/>
                      <a:pt x="102680" y="109745"/>
                      <a:pt x="102680" y="109745"/>
                    </a:cubicBezTo>
                    <a:cubicBezTo>
                      <a:pt x="101443" y="109527"/>
                      <a:pt x="101443" y="109527"/>
                      <a:pt x="101443" y="109527"/>
                    </a:cubicBezTo>
                    <a:cubicBezTo>
                      <a:pt x="99793" y="109527"/>
                      <a:pt x="99793" y="109527"/>
                      <a:pt x="99793" y="109527"/>
                    </a:cubicBezTo>
                    <a:cubicBezTo>
                      <a:pt x="101443" y="109090"/>
                      <a:pt x="101443" y="109090"/>
                      <a:pt x="101443" y="109090"/>
                    </a:cubicBezTo>
                    <a:cubicBezTo>
                      <a:pt x="101443" y="109090"/>
                      <a:pt x="103092" y="109090"/>
                      <a:pt x="103505" y="109090"/>
                    </a:cubicBezTo>
                    <a:cubicBezTo>
                      <a:pt x="103917" y="109309"/>
                      <a:pt x="105567" y="109309"/>
                      <a:pt x="105567" y="109090"/>
                    </a:cubicBezTo>
                    <a:cubicBezTo>
                      <a:pt x="105979" y="109090"/>
                      <a:pt x="107216" y="108000"/>
                      <a:pt x="107216" y="108000"/>
                    </a:cubicBezTo>
                    <a:cubicBezTo>
                      <a:pt x="106804" y="107345"/>
                      <a:pt x="106804" y="107345"/>
                      <a:pt x="106804" y="107345"/>
                    </a:cubicBezTo>
                    <a:cubicBezTo>
                      <a:pt x="105979" y="106909"/>
                      <a:pt x="105979" y="106909"/>
                      <a:pt x="105979" y="106909"/>
                    </a:cubicBezTo>
                    <a:cubicBezTo>
                      <a:pt x="104329" y="107127"/>
                      <a:pt x="104329" y="107127"/>
                      <a:pt x="104329" y="107127"/>
                    </a:cubicBezTo>
                    <a:cubicBezTo>
                      <a:pt x="106804" y="106472"/>
                      <a:pt x="106804" y="106472"/>
                      <a:pt x="106804" y="106472"/>
                    </a:cubicBezTo>
                    <a:cubicBezTo>
                      <a:pt x="107628" y="106036"/>
                      <a:pt x="107628" y="106036"/>
                      <a:pt x="107628" y="106036"/>
                    </a:cubicBezTo>
                    <a:cubicBezTo>
                      <a:pt x="108865" y="106472"/>
                      <a:pt x="108865" y="106472"/>
                      <a:pt x="108865" y="106472"/>
                    </a:cubicBezTo>
                    <a:cubicBezTo>
                      <a:pt x="108865" y="106472"/>
                      <a:pt x="110927" y="106690"/>
                      <a:pt x="110927" y="106472"/>
                    </a:cubicBezTo>
                    <a:cubicBezTo>
                      <a:pt x="111340" y="106254"/>
                      <a:pt x="111752" y="105818"/>
                      <a:pt x="111752" y="105818"/>
                    </a:cubicBezTo>
                    <a:cubicBezTo>
                      <a:pt x="111752" y="105163"/>
                      <a:pt x="111752" y="105163"/>
                      <a:pt x="111752" y="105163"/>
                    </a:cubicBezTo>
                    <a:cubicBezTo>
                      <a:pt x="115876" y="103636"/>
                      <a:pt x="115876" y="103636"/>
                      <a:pt x="115876" y="103636"/>
                    </a:cubicBezTo>
                    <a:cubicBezTo>
                      <a:pt x="117525" y="102327"/>
                      <a:pt x="117525" y="102327"/>
                      <a:pt x="117525" y="102327"/>
                    </a:cubicBezTo>
                    <a:cubicBezTo>
                      <a:pt x="117938" y="101018"/>
                      <a:pt x="117938" y="101018"/>
                      <a:pt x="117938" y="101018"/>
                    </a:cubicBezTo>
                    <a:cubicBezTo>
                      <a:pt x="120000" y="99054"/>
                      <a:pt x="120000" y="99054"/>
                      <a:pt x="120000" y="99054"/>
                    </a:cubicBezTo>
                    <a:cubicBezTo>
                      <a:pt x="119587" y="96436"/>
                      <a:pt x="119587" y="96436"/>
                      <a:pt x="119587" y="96436"/>
                    </a:cubicBezTo>
                    <a:cubicBezTo>
                      <a:pt x="117525" y="94690"/>
                      <a:pt x="117525" y="94690"/>
                      <a:pt x="117525" y="94690"/>
                    </a:cubicBezTo>
                    <a:cubicBezTo>
                      <a:pt x="117525" y="94690"/>
                      <a:pt x="115051" y="93600"/>
                      <a:pt x="114226" y="93381"/>
                    </a:cubicBezTo>
                    <a:cubicBezTo>
                      <a:pt x="113402" y="93381"/>
                      <a:pt x="108865" y="92727"/>
                      <a:pt x="108865" y="92727"/>
                    </a:cubicBezTo>
                    <a:cubicBezTo>
                      <a:pt x="105567" y="92290"/>
                      <a:pt x="105567" y="92290"/>
                      <a:pt x="105567" y="92290"/>
                    </a:cubicBezTo>
                    <a:cubicBezTo>
                      <a:pt x="103917" y="92727"/>
                      <a:pt x="103917" y="92727"/>
                      <a:pt x="103917" y="92727"/>
                    </a:cubicBezTo>
                    <a:cubicBezTo>
                      <a:pt x="103505" y="93381"/>
                      <a:pt x="103505" y="93381"/>
                      <a:pt x="103505" y="93381"/>
                    </a:cubicBezTo>
                    <a:cubicBezTo>
                      <a:pt x="102268" y="93818"/>
                      <a:pt x="102268" y="93818"/>
                      <a:pt x="102268" y="93818"/>
                    </a:cubicBezTo>
                    <a:cubicBezTo>
                      <a:pt x="102268" y="93818"/>
                      <a:pt x="101030" y="94254"/>
                      <a:pt x="101030" y="94254"/>
                    </a:cubicBezTo>
                    <a:cubicBezTo>
                      <a:pt x="100618" y="94254"/>
                      <a:pt x="99793" y="93600"/>
                      <a:pt x="99793" y="93600"/>
                    </a:cubicBezTo>
                    <a:cubicBezTo>
                      <a:pt x="99793" y="93600"/>
                      <a:pt x="98556" y="92945"/>
                      <a:pt x="98556" y="92945"/>
                    </a:cubicBezTo>
                    <a:cubicBezTo>
                      <a:pt x="98144" y="92945"/>
                      <a:pt x="96907" y="92727"/>
                      <a:pt x="96907" y="92727"/>
                    </a:cubicBezTo>
                    <a:cubicBezTo>
                      <a:pt x="98556" y="92072"/>
                      <a:pt x="98556" y="92072"/>
                      <a:pt x="98556" y="92072"/>
                    </a:cubicBezTo>
                    <a:cubicBezTo>
                      <a:pt x="100618" y="91636"/>
                      <a:pt x="100618" y="91636"/>
                      <a:pt x="100618" y="91636"/>
                    </a:cubicBezTo>
                    <a:cubicBezTo>
                      <a:pt x="100618" y="91636"/>
                      <a:pt x="101443" y="91200"/>
                      <a:pt x="101443" y="90981"/>
                    </a:cubicBezTo>
                    <a:cubicBezTo>
                      <a:pt x="101855" y="90981"/>
                      <a:pt x="102680" y="90545"/>
                      <a:pt x="102680" y="90545"/>
                    </a:cubicBezTo>
                    <a:cubicBezTo>
                      <a:pt x="103092" y="88800"/>
                      <a:pt x="103092" y="88800"/>
                      <a:pt x="103092" y="88800"/>
                    </a:cubicBezTo>
                    <a:cubicBezTo>
                      <a:pt x="102268" y="87054"/>
                      <a:pt x="102268" y="87054"/>
                      <a:pt x="102268" y="87054"/>
                    </a:cubicBezTo>
                    <a:cubicBezTo>
                      <a:pt x="101030" y="86181"/>
                      <a:pt x="101030" y="86181"/>
                      <a:pt x="101030" y="86181"/>
                    </a:cubicBezTo>
                    <a:cubicBezTo>
                      <a:pt x="100206" y="85309"/>
                      <a:pt x="100206" y="85309"/>
                      <a:pt x="100206" y="85309"/>
                    </a:cubicBezTo>
                    <a:cubicBezTo>
                      <a:pt x="99381" y="85309"/>
                      <a:pt x="99381" y="85309"/>
                      <a:pt x="99381" y="85309"/>
                    </a:cubicBezTo>
                    <a:cubicBezTo>
                      <a:pt x="97731" y="84654"/>
                      <a:pt x="97731" y="84654"/>
                      <a:pt x="97731" y="84654"/>
                    </a:cubicBezTo>
                    <a:cubicBezTo>
                      <a:pt x="96494" y="83781"/>
                      <a:pt x="96494" y="83781"/>
                      <a:pt x="96494" y="83781"/>
                    </a:cubicBezTo>
                    <a:cubicBezTo>
                      <a:pt x="96082" y="83127"/>
                      <a:pt x="96082" y="83127"/>
                      <a:pt x="96082" y="83127"/>
                    </a:cubicBezTo>
                    <a:cubicBezTo>
                      <a:pt x="96494" y="82690"/>
                      <a:pt x="96494" y="82690"/>
                      <a:pt x="96494" y="82690"/>
                    </a:cubicBezTo>
                    <a:cubicBezTo>
                      <a:pt x="96907" y="82909"/>
                      <a:pt x="96907" y="82909"/>
                      <a:pt x="96907" y="82909"/>
                    </a:cubicBezTo>
                    <a:cubicBezTo>
                      <a:pt x="96907" y="82909"/>
                      <a:pt x="96907" y="83345"/>
                      <a:pt x="97319" y="83345"/>
                    </a:cubicBezTo>
                    <a:cubicBezTo>
                      <a:pt x="97319" y="83563"/>
                      <a:pt x="97731" y="83781"/>
                      <a:pt x="97731" y="83781"/>
                    </a:cubicBezTo>
                    <a:cubicBezTo>
                      <a:pt x="98144" y="84000"/>
                      <a:pt x="99793" y="84436"/>
                      <a:pt x="99793" y="84436"/>
                    </a:cubicBezTo>
                    <a:cubicBezTo>
                      <a:pt x="100618" y="84436"/>
                      <a:pt x="100618" y="84436"/>
                      <a:pt x="100618" y="84436"/>
                    </a:cubicBezTo>
                    <a:cubicBezTo>
                      <a:pt x="101443" y="85090"/>
                      <a:pt x="101443" y="85090"/>
                      <a:pt x="101443" y="85090"/>
                    </a:cubicBezTo>
                    <a:cubicBezTo>
                      <a:pt x="101443" y="85090"/>
                      <a:pt x="101855" y="84436"/>
                      <a:pt x="101855" y="84436"/>
                    </a:cubicBezTo>
                    <a:cubicBezTo>
                      <a:pt x="101855" y="84218"/>
                      <a:pt x="100618" y="83345"/>
                      <a:pt x="100618" y="83345"/>
                    </a:cubicBezTo>
                    <a:cubicBezTo>
                      <a:pt x="100206" y="83345"/>
                      <a:pt x="99793" y="82472"/>
                      <a:pt x="99793" y="82472"/>
                    </a:cubicBezTo>
                    <a:cubicBezTo>
                      <a:pt x="99381" y="82254"/>
                      <a:pt x="98556" y="80945"/>
                      <a:pt x="98556" y="80945"/>
                    </a:cubicBezTo>
                    <a:cubicBezTo>
                      <a:pt x="98556" y="80945"/>
                      <a:pt x="98144" y="80509"/>
                      <a:pt x="98144" y="80290"/>
                    </a:cubicBezTo>
                    <a:cubicBezTo>
                      <a:pt x="98144" y="80290"/>
                      <a:pt x="98144" y="79200"/>
                      <a:pt x="98144" y="79200"/>
                    </a:cubicBezTo>
                    <a:cubicBezTo>
                      <a:pt x="98969" y="78981"/>
                      <a:pt x="98969" y="78981"/>
                      <a:pt x="98969" y="78981"/>
                    </a:cubicBezTo>
                    <a:cubicBezTo>
                      <a:pt x="99793" y="78545"/>
                      <a:pt x="99793" y="78545"/>
                      <a:pt x="99793" y="78545"/>
                    </a:cubicBezTo>
                    <a:cubicBezTo>
                      <a:pt x="99793" y="78545"/>
                      <a:pt x="99381" y="78545"/>
                      <a:pt x="99381" y="78327"/>
                    </a:cubicBezTo>
                    <a:cubicBezTo>
                      <a:pt x="98969" y="77890"/>
                      <a:pt x="98144" y="77454"/>
                      <a:pt x="98144" y="77454"/>
                    </a:cubicBezTo>
                    <a:cubicBezTo>
                      <a:pt x="98144" y="77454"/>
                      <a:pt x="97319" y="77236"/>
                      <a:pt x="96907" y="77018"/>
                    </a:cubicBezTo>
                    <a:cubicBezTo>
                      <a:pt x="96907" y="76581"/>
                      <a:pt x="96494" y="76145"/>
                      <a:pt x="96494" y="76145"/>
                    </a:cubicBezTo>
                    <a:cubicBezTo>
                      <a:pt x="96494" y="75927"/>
                      <a:pt x="96082" y="74618"/>
                      <a:pt x="96082" y="74618"/>
                    </a:cubicBezTo>
                    <a:cubicBezTo>
                      <a:pt x="94020" y="73527"/>
                      <a:pt x="94020" y="73527"/>
                      <a:pt x="94020" y="73527"/>
                    </a:cubicBezTo>
                    <a:cubicBezTo>
                      <a:pt x="94020" y="73527"/>
                      <a:pt x="93195" y="73090"/>
                      <a:pt x="92783" y="72872"/>
                    </a:cubicBezTo>
                    <a:cubicBezTo>
                      <a:pt x="92783" y="72872"/>
                      <a:pt x="91546" y="72654"/>
                      <a:pt x="91546" y="72654"/>
                    </a:cubicBezTo>
                    <a:cubicBezTo>
                      <a:pt x="91134" y="72654"/>
                      <a:pt x="89072" y="72000"/>
                      <a:pt x="89072" y="72000"/>
                    </a:cubicBezTo>
                    <a:cubicBezTo>
                      <a:pt x="89072" y="72000"/>
                      <a:pt x="87422" y="70909"/>
                      <a:pt x="87422" y="70690"/>
                    </a:cubicBezTo>
                    <a:cubicBezTo>
                      <a:pt x="87422" y="70472"/>
                      <a:pt x="86597" y="69163"/>
                      <a:pt x="86597" y="69163"/>
                    </a:cubicBezTo>
                    <a:cubicBezTo>
                      <a:pt x="86597" y="68290"/>
                      <a:pt x="86597" y="68290"/>
                      <a:pt x="86597" y="68290"/>
                    </a:cubicBezTo>
                    <a:cubicBezTo>
                      <a:pt x="85773" y="66545"/>
                      <a:pt x="85773" y="66545"/>
                      <a:pt x="85773" y="66545"/>
                    </a:cubicBezTo>
                    <a:cubicBezTo>
                      <a:pt x="85360" y="64800"/>
                      <a:pt x="85360" y="64800"/>
                      <a:pt x="85360" y="64800"/>
                    </a:cubicBezTo>
                    <a:cubicBezTo>
                      <a:pt x="85360" y="63054"/>
                      <a:pt x="85360" y="63054"/>
                      <a:pt x="85360" y="63054"/>
                    </a:cubicBezTo>
                    <a:cubicBezTo>
                      <a:pt x="85360" y="61527"/>
                      <a:pt x="85360" y="61527"/>
                      <a:pt x="85360" y="61527"/>
                    </a:cubicBezTo>
                    <a:cubicBezTo>
                      <a:pt x="85360" y="60218"/>
                      <a:pt x="85360" y="60218"/>
                      <a:pt x="85360" y="60218"/>
                    </a:cubicBezTo>
                    <a:cubicBezTo>
                      <a:pt x="83298" y="58909"/>
                      <a:pt x="83298" y="58909"/>
                      <a:pt x="83298" y="58909"/>
                    </a:cubicBezTo>
                    <a:cubicBezTo>
                      <a:pt x="82474" y="57600"/>
                      <a:pt x="82474" y="57600"/>
                      <a:pt x="82474" y="57600"/>
                    </a:cubicBezTo>
                    <a:cubicBezTo>
                      <a:pt x="80000" y="56290"/>
                      <a:pt x="80000" y="56290"/>
                      <a:pt x="80000" y="56290"/>
                    </a:cubicBezTo>
                    <a:cubicBezTo>
                      <a:pt x="78350" y="55200"/>
                      <a:pt x="78350" y="55200"/>
                      <a:pt x="78350" y="55200"/>
                    </a:cubicBezTo>
                    <a:cubicBezTo>
                      <a:pt x="77113" y="54981"/>
                      <a:pt x="77113" y="54981"/>
                      <a:pt x="77113" y="54981"/>
                    </a:cubicBezTo>
                    <a:cubicBezTo>
                      <a:pt x="75051" y="53672"/>
                      <a:pt x="75051" y="53672"/>
                      <a:pt x="75051" y="53672"/>
                    </a:cubicBezTo>
                    <a:cubicBezTo>
                      <a:pt x="73402" y="53454"/>
                      <a:pt x="73402" y="53454"/>
                      <a:pt x="73402" y="53454"/>
                    </a:cubicBezTo>
                    <a:cubicBezTo>
                      <a:pt x="71752" y="53890"/>
                      <a:pt x="71752" y="53890"/>
                      <a:pt x="71752" y="53890"/>
                    </a:cubicBezTo>
                    <a:cubicBezTo>
                      <a:pt x="70103" y="54109"/>
                      <a:pt x="70103" y="54109"/>
                      <a:pt x="70103" y="54109"/>
                    </a:cubicBezTo>
                    <a:cubicBezTo>
                      <a:pt x="68453" y="54327"/>
                      <a:pt x="68453" y="54327"/>
                      <a:pt x="68453" y="54327"/>
                    </a:cubicBezTo>
                    <a:cubicBezTo>
                      <a:pt x="65567" y="53672"/>
                      <a:pt x="65567" y="53672"/>
                      <a:pt x="65567" y="53672"/>
                    </a:cubicBezTo>
                    <a:cubicBezTo>
                      <a:pt x="64329" y="53018"/>
                      <a:pt x="64329" y="53018"/>
                      <a:pt x="64329" y="53018"/>
                    </a:cubicBezTo>
                    <a:cubicBezTo>
                      <a:pt x="62680" y="52800"/>
                      <a:pt x="62680" y="52800"/>
                      <a:pt x="62680" y="52800"/>
                    </a:cubicBezTo>
                    <a:cubicBezTo>
                      <a:pt x="61855" y="52800"/>
                      <a:pt x="61855" y="52800"/>
                      <a:pt x="61855" y="52800"/>
                    </a:cubicBezTo>
                    <a:cubicBezTo>
                      <a:pt x="61855" y="52800"/>
                      <a:pt x="61855" y="52581"/>
                      <a:pt x="61855" y="52581"/>
                    </a:cubicBezTo>
                    <a:cubicBezTo>
                      <a:pt x="61855" y="52581"/>
                      <a:pt x="62680" y="52581"/>
                      <a:pt x="62680" y="52581"/>
                    </a:cubicBezTo>
                    <a:cubicBezTo>
                      <a:pt x="62680" y="52581"/>
                      <a:pt x="63505" y="52800"/>
                      <a:pt x="63917" y="52800"/>
                    </a:cubicBezTo>
                    <a:cubicBezTo>
                      <a:pt x="63917" y="52800"/>
                      <a:pt x="65154" y="53018"/>
                      <a:pt x="65154" y="53018"/>
                    </a:cubicBezTo>
                    <a:cubicBezTo>
                      <a:pt x="65154" y="53018"/>
                      <a:pt x="65567" y="53236"/>
                      <a:pt x="65979" y="53236"/>
                    </a:cubicBezTo>
                    <a:cubicBezTo>
                      <a:pt x="66391" y="53236"/>
                      <a:pt x="67628" y="53236"/>
                      <a:pt x="67628" y="53236"/>
                    </a:cubicBezTo>
                    <a:cubicBezTo>
                      <a:pt x="68865" y="52800"/>
                      <a:pt x="68865" y="52800"/>
                      <a:pt x="68865" y="52800"/>
                    </a:cubicBezTo>
                    <a:cubicBezTo>
                      <a:pt x="69278" y="52145"/>
                      <a:pt x="69278" y="52145"/>
                      <a:pt x="69278" y="52145"/>
                    </a:cubicBezTo>
                    <a:cubicBezTo>
                      <a:pt x="70515" y="51927"/>
                      <a:pt x="70515" y="51927"/>
                      <a:pt x="70515" y="51927"/>
                    </a:cubicBezTo>
                    <a:cubicBezTo>
                      <a:pt x="71340" y="51709"/>
                      <a:pt x="71340" y="51709"/>
                      <a:pt x="71340" y="51709"/>
                    </a:cubicBezTo>
                    <a:cubicBezTo>
                      <a:pt x="72164" y="51709"/>
                      <a:pt x="72164" y="51709"/>
                      <a:pt x="72164" y="51709"/>
                    </a:cubicBezTo>
                    <a:cubicBezTo>
                      <a:pt x="72164" y="51709"/>
                      <a:pt x="72577" y="52145"/>
                      <a:pt x="73402" y="51927"/>
                    </a:cubicBezTo>
                    <a:cubicBezTo>
                      <a:pt x="74226" y="51927"/>
                      <a:pt x="74639" y="51709"/>
                      <a:pt x="74639" y="51709"/>
                    </a:cubicBezTo>
                    <a:cubicBezTo>
                      <a:pt x="74639" y="51709"/>
                      <a:pt x="76288" y="51272"/>
                      <a:pt x="75876" y="51272"/>
                    </a:cubicBezTo>
                    <a:cubicBezTo>
                      <a:pt x="75876" y="51054"/>
                      <a:pt x="75876" y="50836"/>
                      <a:pt x="75463" y="50836"/>
                    </a:cubicBezTo>
                    <a:cubicBezTo>
                      <a:pt x="75463" y="50618"/>
                      <a:pt x="74639" y="50181"/>
                      <a:pt x="74639" y="50181"/>
                    </a:cubicBezTo>
                    <a:cubicBezTo>
                      <a:pt x="74639" y="50181"/>
                      <a:pt x="74226" y="50181"/>
                      <a:pt x="74226" y="49963"/>
                    </a:cubicBezTo>
                    <a:cubicBezTo>
                      <a:pt x="74226" y="49745"/>
                      <a:pt x="74226" y="49309"/>
                      <a:pt x="74226" y="49309"/>
                    </a:cubicBezTo>
                    <a:cubicBezTo>
                      <a:pt x="73402" y="48872"/>
                      <a:pt x="73402" y="48872"/>
                      <a:pt x="73402" y="48872"/>
                    </a:cubicBezTo>
                    <a:cubicBezTo>
                      <a:pt x="73402" y="48872"/>
                      <a:pt x="72989" y="48872"/>
                      <a:pt x="72577" y="48872"/>
                    </a:cubicBezTo>
                    <a:cubicBezTo>
                      <a:pt x="72164" y="48872"/>
                      <a:pt x="71752" y="49090"/>
                      <a:pt x="71752" y="49090"/>
                    </a:cubicBezTo>
                    <a:cubicBezTo>
                      <a:pt x="70103" y="49309"/>
                      <a:pt x="70103" y="49309"/>
                      <a:pt x="70103" y="49309"/>
                    </a:cubicBezTo>
                    <a:cubicBezTo>
                      <a:pt x="68041" y="49527"/>
                      <a:pt x="68041" y="49527"/>
                      <a:pt x="68041" y="49527"/>
                    </a:cubicBezTo>
                    <a:cubicBezTo>
                      <a:pt x="68041" y="49309"/>
                      <a:pt x="68041" y="49309"/>
                      <a:pt x="68041" y="49309"/>
                    </a:cubicBezTo>
                    <a:cubicBezTo>
                      <a:pt x="70103" y="49090"/>
                      <a:pt x="70103" y="49090"/>
                      <a:pt x="70103" y="49090"/>
                    </a:cubicBezTo>
                    <a:cubicBezTo>
                      <a:pt x="71340" y="48654"/>
                      <a:pt x="71340" y="48654"/>
                      <a:pt x="71340" y="48654"/>
                    </a:cubicBezTo>
                    <a:cubicBezTo>
                      <a:pt x="71340" y="48654"/>
                      <a:pt x="71340" y="48436"/>
                      <a:pt x="71752" y="48436"/>
                    </a:cubicBezTo>
                    <a:cubicBezTo>
                      <a:pt x="72164" y="48436"/>
                      <a:pt x="73402" y="48654"/>
                      <a:pt x="73402" y="48654"/>
                    </a:cubicBezTo>
                    <a:cubicBezTo>
                      <a:pt x="73814" y="48654"/>
                      <a:pt x="75463" y="48654"/>
                      <a:pt x="75463" y="48654"/>
                    </a:cubicBezTo>
                    <a:cubicBezTo>
                      <a:pt x="75463" y="48654"/>
                      <a:pt x="76701" y="48218"/>
                      <a:pt x="76701" y="48000"/>
                    </a:cubicBezTo>
                    <a:cubicBezTo>
                      <a:pt x="77113" y="48000"/>
                      <a:pt x="78762" y="47563"/>
                      <a:pt x="78762" y="47563"/>
                    </a:cubicBezTo>
                    <a:cubicBezTo>
                      <a:pt x="78762" y="46909"/>
                      <a:pt x="78762" y="46909"/>
                      <a:pt x="78762" y="46909"/>
                    </a:cubicBezTo>
                    <a:cubicBezTo>
                      <a:pt x="78762" y="46909"/>
                      <a:pt x="79175" y="46254"/>
                      <a:pt x="79587" y="46254"/>
                    </a:cubicBezTo>
                    <a:cubicBezTo>
                      <a:pt x="79587" y="46254"/>
                      <a:pt x="81237" y="45600"/>
                      <a:pt x="81237" y="45600"/>
                    </a:cubicBezTo>
                    <a:cubicBezTo>
                      <a:pt x="82886" y="44727"/>
                      <a:pt x="82886" y="44727"/>
                      <a:pt x="82886" y="44727"/>
                    </a:cubicBezTo>
                    <a:cubicBezTo>
                      <a:pt x="83711" y="43636"/>
                      <a:pt x="83711" y="43636"/>
                      <a:pt x="83711" y="43636"/>
                    </a:cubicBezTo>
                    <a:cubicBezTo>
                      <a:pt x="84536" y="42763"/>
                      <a:pt x="84536" y="42763"/>
                      <a:pt x="84536" y="42763"/>
                    </a:cubicBezTo>
                    <a:cubicBezTo>
                      <a:pt x="84536" y="42763"/>
                      <a:pt x="86185" y="42109"/>
                      <a:pt x="85773" y="41890"/>
                    </a:cubicBezTo>
                    <a:cubicBezTo>
                      <a:pt x="85773" y="41454"/>
                      <a:pt x="85773" y="40800"/>
                      <a:pt x="85773" y="40800"/>
                    </a:cubicBezTo>
                    <a:cubicBezTo>
                      <a:pt x="85773" y="40800"/>
                      <a:pt x="87010" y="40363"/>
                      <a:pt x="87422" y="40145"/>
                    </a:cubicBezTo>
                    <a:cubicBezTo>
                      <a:pt x="87422" y="39927"/>
                      <a:pt x="90309" y="38836"/>
                      <a:pt x="90309" y="38836"/>
                    </a:cubicBezTo>
                    <a:cubicBezTo>
                      <a:pt x="90721" y="37745"/>
                      <a:pt x="90721" y="37745"/>
                      <a:pt x="90721" y="37745"/>
                    </a:cubicBezTo>
                    <a:cubicBezTo>
                      <a:pt x="90309" y="37309"/>
                      <a:pt x="90309" y="37309"/>
                      <a:pt x="90309" y="37309"/>
                    </a:cubicBezTo>
                    <a:cubicBezTo>
                      <a:pt x="89896" y="36654"/>
                      <a:pt x="89896" y="36654"/>
                      <a:pt x="89896" y="36654"/>
                    </a:cubicBezTo>
                    <a:cubicBezTo>
                      <a:pt x="89072" y="36000"/>
                      <a:pt x="89072" y="36000"/>
                      <a:pt x="89072" y="36000"/>
                    </a:cubicBezTo>
                    <a:cubicBezTo>
                      <a:pt x="88247" y="35345"/>
                      <a:pt x="88247" y="35345"/>
                      <a:pt x="88247" y="35345"/>
                    </a:cubicBezTo>
                    <a:cubicBezTo>
                      <a:pt x="86597" y="35345"/>
                      <a:pt x="86597" y="35345"/>
                      <a:pt x="86597" y="35345"/>
                    </a:cubicBezTo>
                    <a:cubicBezTo>
                      <a:pt x="86597" y="35345"/>
                      <a:pt x="86185" y="35781"/>
                      <a:pt x="86185" y="35563"/>
                    </a:cubicBezTo>
                    <a:cubicBezTo>
                      <a:pt x="85773" y="35563"/>
                      <a:pt x="84948" y="35127"/>
                      <a:pt x="84948" y="35127"/>
                    </a:cubicBezTo>
                    <a:cubicBezTo>
                      <a:pt x="83298" y="35345"/>
                      <a:pt x="83298" y="35345"/>
                      <a:pt x="83298" y="35345"/>
                    </a:cubicBezTo>
                    <a:cubicBezTo>
                      <a:pt x="81237" y="35127"/>
                      <a:pt x="81237" y="35127"/>
                      <a:pt x="81237" y="35127"/>
                    </a:cubicBezTo>
                    <a:cubicBezTo>
                      <a:pt x="80824" y="34690"/>
                      <a:pt x="80824" y="34690"/>
                      <a:pt x="80824" y="34690"/>
                    </a:cubicBezTo>
                    <a:cubicBezTo>
                      <a:pt x="79175" y="34690"/>
                      <a:pt x="79175" y="34690"/>
                      <a:pt x="79175" y="34690"/>
                    </a:cubicBezTo>
                    <a:cubicBezTo>
                      <a:pt x="78350" y="34472"/>
                      <a:pt x="78350" y="34472"/>
                      <a:pt x="78350" y="34472"/>
                    </a:cubicBezTo>
                    <a:cubicBezTo>
                      <a:pt x="76701" y="34690"/>
                      <a:pt x="76701" y="34690"/>
                      <a:pt x="76701" y="34690"/>
                    </a:cubicBezTo>
                    <a:cubicBezTo>
                      <a:pt x="75463" y="34690"/>
                      <a:pt x="75463" y="34690"/>
                      <a:pt x="75463" y="34690"/>
                    </a:cubicBezTo>
                    <a:cubicBezTo>
                      <a:pt x="74639" y="34472"/>
                      <a:pt x="74639" y="34472"/>
                      <a:pt x="74639" y="34472"/>
                    </a:cubicBezTo>
                    <a:cubicBezTo>
                      <a:pt x="73402" y="33818"/>
                      <a:pt x="73402" y="33818"/>
                      <a:pt x="73402" y="33818"/>
                    </a:cubicBezTo>
                    <a:cubicBezTo>
                      <a:pt x="70927" y="33818"/>
                      <a:pt x="70927" y="33818"/>
                      <a:pt x="70927" y="33818"/>
                    </a:cubicBezTo>
                    <a:cubicBezTo>
                      <a:pt x="70515" y="34254"/>
                      <a:pt x="70515" y="34254"/>
                      <a:pt x="70515" y="34254"/>
                    </a:cubicBezTo>
                    <a:cubicBezTo>
                      <a:pt x="68865" y="34254"/>
                      <a:pt x="68865" y="34254"/>
                      <a:pt x="68865" y="34254"/>
                    </a:cubicBezTo>
                    <a:cubicBezTo>
                      <a:pt x="68865" y="34254"/>
                      <a:pt x="68453" y="34254"/>
                      <a:pt x="68041" y="34254"/>
                    </a:cubicBezTo>
                    <a:cubicBezTo>
                      <a:pt x="68041" y="34254"/>
                      <a:pt x="67216" y="34472"/>
                      <a:pt x="67216" y="34472"/>
                    </a:cubicBezTo>
                    <a:cubicBezTo>
                      <a:pt x="66391" y="34690"/>
                      <a:pt x="66391" y="34690"/>
                      <a:pt x="66391" y="34690"/>
                    </a:cubicBezTo>
                    <a:cubicBezTo>
                      <a:pt x="65567" y="34690"/>
                      <a:pt x="65567" y="34690"/>
                      <a:pt x="65567" y="34690"/>
                    </a:cubicBezTo>
                    <a:cubicBezTo>
                      <a:pt x="63917" y="34472"/>
                      <a:pt x="63917" y="34472"/>
                      <a:pt x="63917" y="34472"/>
                    </a:cubicBezTo>
                    <a:cubicBezTo>
                      <a:pt x="63092" y="35127"/>
                      <a:pt x="63092" y="35127"/>
                      <a:pt x="63092" y="35127"/>
                    </a:cubicBezTo>
                    <a:cubicBezTo>
                      <a:pt x="61855" y="35345"/>
                      <a:pt x="61855" y="35345"/>
                      <a:pt x="61855" y="35345"/>
                    </a:cubicBezTo>
                    <a:cubicBezTo>
                      <a:pt x="60618" y="36000"/>
                      <a:pt x="60618" y="36000"/>
                      <a:pt x="60618" y="36000"/>
                    </a:cubicBezTo>
                    <a:cubicBezTo>
                      <a:pt x="61030" y="35345"/>
                      <a:pt x="61030" y="35345"/>
                      <a:pt x="61030" y="35345"/>
                    </a:cubicBezTo>
                    <a:cubicBezTo>
                      <a:pt x="61855" y="34909"/>
                      <a:pt x="61855" y="34909"/>
                      <a:pt x="61855" y="34909"/>
                    </a:cubicBezTo>
                    <a:cubicBezTo>
                      <a:pt x="63092" y="34690"/>
                      <a:pt x="63092" y="34690"/>
                      <a:pt x="63092" y="34690"/>
                    </a:cubicBezTo>
                    <a:cubicBezTo>
                      <a:pt x="63917" y="34036"/>
                      <a:pt x="63917" y="34036"/>
                      <a:pt x="63917" y="34036"/>
                    </a:cubicBezTo>
                    <a:cubicBezTo>
                      <a:pt x="63917" y="34036"/>
                      <a:pt x="64742" y="33818"/>
                      <a:pt x="64742" y="33600"/>
                    </a:cubicBezTo>
                    <a:cubicBezTo>
                      <a:pt x="65154" y="33600"/>
                      <a:pt x="65979" y="33163"/>
                      <a:pt x="65979" y="33163"/>
                    </a:cubicBezTo>
                    <a:cubicBezTo>
                      <a:pt x="64742" y="32945"/>
                      <a:pt x="64742" y="32945"/>
                      <a:pt x="64742" y="32945"/>
                    </a:cubicBezTo>
                    <a:cubicBezTo>
                      <a:pt x="63505" y="33381"/>
                      <a:pt x="63505" y="33381"/>
                      <a:pt x="63505" y="33381"/>
                    </a:cubicBezTo>
                    <a:cubicBezTo>
                      <a:pt x="63505" y="33381"/>
                      <a:pt x="63092" y="33381"/>
                      <a:pt x="62680" y="33381"/>
                    </a:cubicBezTo>
                    <a:cubicBezTo>
                      <a:pt x="62680" y="33381"/>
                      <a:pt x="61443" y="33600"/>
                      <a:pt x="61443" y="33600"/>
                    </a:cubicBezTo>
                    <a:cubicBezTo>
                      <a:pt x="58969" y="34036"/>
                      <a:pt x="58969" y="34036"/>
                      <a:pt x="58969" y="34036"/>
                    </a:cubicBezTo>
                    <a:cubicBezTo>
                      <a:pt x="61443" y="33381"/>
                      <a:pt x="61443" y="33381"/>
                      <a:pt x="61443" y="33381"/>
                    </a:cubicBezTo>
                    <a:cubicBezTo>
                      <a:pt x="61443" y="33381"/>
                      <a:pt x="62268" y="33163"/>
                      <a:pt x="62680" y="32945"/>
                    </a:cubicBezTo>
                    <a:cubicBezTo>
                      <a:pt x="63092" y="32945"/>
                      <a:pt x="63917" y="32727"/>
                      <a:pt x="63917" y="32727"/>
                    </a:cubicBezTo>
                    <a:cubicBezTo>
                      <a:pt x="64329" y="32727"/>
                      <a:pt x="65154" y="32509"/>
                      <a:pt x="65154" y="32509"/>
                    </a:cubicBezTo>
                    <a:cubicBezTo>
                      <a:pt x="65567" y="32727"/>
                      <a:pt x="66391" y="32945"/>
                      <a:pt x="66804" y="32727"/>
                    </a:cubicBezTo>
                    <a:cubicBezTo>
                      <a:pt x="66804" y="32727"/>
                      <a:pt x="67216" y="32290"/>
                      <a:pt x="67628" y="32290"/>
                    </a:cubicBezTo>
                    <a:cubicBezTo>
                      <a:pt x="67628" y="32072"/>
                      <a:pt x="68453" y="31636"/>
                      <a:pt x="68453" y="31636"/>
                    </a:cubicBezTo>
                    <a:cubicBezTo>
                      <a:pt x="65979" y="31636"/>
                      <a:pt x="65979" y="31636"/>
                      <a:pt x="65979" y="31636"/>
                    </a:cubicBezTo>
                    <a:cubicBezTo>
                      <a:pt x="65979" y="31636"/>
                      <a:pt x="65567" y="31854"/>
                      <a:pt x="65154" y="31854"/>
                    </a:cubicBezTo>
                    <a:cubicBezTo>
                      <a:pt x="64742" y="31636"/>
                      <a:pt x="63917" y="31636"/>
                      <a:pt x="63505" y="31418"/>
                    </a:cubicBezTo>
                    <a:cubicBezTo>
                      <a:pt x="63505" y="31418"/>
                      <a:pt x="63092" y="31200"/>
                      <a:pt x="63092" y="31200"/>
                    </a:cubicBezTo>
                    <a:cubicBezTo>
                      <a:pt x="62680" y="31200"/>
                      <a:pt x="61855" y="30763"/>
                      <a:pt x="61855" y="30763"/>
                    </a:cubicBezTo>
                    <a:cubicBezTo>
                      <a:pt x="62268" y="30545"/>
                      <a:pt x="62268" y="30545"/>
                      <a:pt x="62268" y="30545"/>
                    </a:cubicBezTo>
                    <a:cubicBezTo>
                      <a:pt x="63092" y="30981"/>
                      <a:pt x="63092" y="30981"/>
                      <a:pt x="63092" y="30981"/>
                    </a:cubicBezTo>
                    <a:cubicBezTo>
                      <a:pt x="63092" y="30981"/>
                      <a:pt x="63505" y="31200"/>
                      <a:pt x="63917" y="31200"/>
                    </a:cubicBezTo>
                    <a:cubicBezTo>
                      <a:pt x="64329" y="31200"/>
                      <a:pt x="64742" y="30981"/>
                      <a:pt x="65567" y="30981"/>
                    </a:cubicBezTo>
                    <a:cubicBezTo>
                      <a:pt x="65979" y="31200"/>
                      <a:pt x="66804" y="30545"/>
                      <a:pt x="66804" y="30545"/>
                    </a:cubicBezTo>
                    <a:cubicBezTo>
                      <a:pt x="66804" y="30545"/>
                      <a:pt x="65979" y="30545"/>
                      <a:pt x="67216" y="30327"/>
                    </a:cubicBezTo>
                    <a:cubicBezTo>
                      <a:pt x="68041" y="29890"/>
                      <a:pt x="67628" y="30109"/>
                      <a:pt x="68453" y="29672"/>
                    </a:cubicBezTo>
                    <a:cubicBezTo>
                      <a:pt x="69278" y="29454"/>
                      <a:pt x="71340" y="28800"/>
                      <a:pt x="71340" y="28800"/>
                    </a:cubicBezTo>
                    <a:cubicBezTo>
                      <a:pt x="73814" y="28363"/>
                      <a:pt x="73814" y="28363"/>
                      <a:pt x="73814" y="28363"/>
                    </a:cubicBezTo>
                    <a:cubicBezTo>
                      <a:pt x="75463" y="27272"/>
                      <a:pt x="75463" y="27272"/>
                      <a:pt x="75463" y="27272"/>
                    </a:cubicBezTo>
                    <a:cubicBezTo>
                      <a:pt x="76701" y="27272"/>
                      <a:pt x="76701" y="27272"/>
                      <a:pt x="76701" y="27272"/>
                    </a:cubicBezTo>
                    <a:cubicBezTo>
                      <a:pt x="78350" y="26400"/>
                      <a:pt x="78350" y="26400"/>
                      <a:pt x="78350" y="26400"/>
                    </a:cubicBezTo>
                    <a:cubicBezTo>
                      <a:pt x="79175" y="25963"/>
                      <a:pt x="79175" y="25963"/>
                      <a:pt x="79175" y="25963"/>
                    </a:cubicBezTo>
                    <a:cubicBezTo>
                      <a:pt x="78762" y="24872"/>
                      <a:pt x="78762" y="24872"/>
                      <a:pt x="78762" y="24872"/>
                    </a:cubicBezTo>
                    <a:cubicBezTo>
                      <a:pt x="79587" y="24000"/>
                      <a:pt x="79587" y="24000"/>
                      <a:pt x="79587" y="24000"/>
                    </a:cubicBezTo>
                    <a:cubicBezTo>
                      <a:pt x="79587" y="23345"/>
                      <a:pt x="79587" y="23345"/>
                      <a:pt x="79587" y="23345"/>
                    </a:cubicBezTo>
                    <a:cubicBezTo>
                      <a:pt x="78350" y="23127"/>
                      <a:pt x="78350" y="23127"/>
                      <a:pt x="78350" y="23127"/>
                    </a:cubicBezTo>
                    <a:cubicBezTo>
                      <a:pt x="75876" y="23127"/>
                      <a:pt x="75876" y="23127"/>
                      <a:pt x="75876" y="23127"/>
                    </a:cubicBezTo>
                    <a:cubicBezTo>
                      <a:pt x="75876" y="23127"/>
                      <a:pt x="75463" y="23781"/>
                      <a:pt x="75051" y="23563"/>
                    </a:cubicBezTo>
                    <a:cubicBezTo>
                      <a:pt x="75051" y="23563"/>
                      <a:pt x="73402" y="22909"/>
                      <a:pt x="72989" y="22909"/>
                    </a:cubicBezTo>
                    <a:cubicBezTo>
                      <a:pt x="72989" y="22909"/>
                      <a:pt x="71340" y="23563"/>
                      <a:pt x="71340" y="23563"/>
                    </a:cubicBezTo>
                    <a:cubicBezTo>
                      <a:pt x="70515" y="23563"/>
                      <a:pt x="70515" y="23563"/>
                      <a:pt x="70515" y="23563"/>
                    </a:cubicBezTo>
                    <a:cubicBezTo>
                      <a:pt x="70515" y="23563"/>
                      <a:pt x="70103" y="23563"/>
                      <a:pt x="69278" y="23563"/>
                    </a:cubicBezTo>
                    <a:cubicBezTo>
                      <a:pt x="68453" y="23345"/>
                      <a:pt x="66804" y="23127"/>
                      <a:pt x="66804" y="23127"/>
                    </a:cubicBezTo>
                    <a:cubicBezTo>
                      <a:pt x="65567" y="23563"/>
                      <a:pt x="65567" y="23563"/>
                      <a:pt x="65567" y="23563"/>
                    </a:cubicBezTo>
                    <a:cubicBezTo>
                      <a:pt x="64742" y="23345"/>
                      <a:pt x="64742" y="23345"/>
                      <a:pt x="64742" y="23345"/>
                    </a:cubicBezTo>
                    <a:cubicBezTo>
                      <a:pt x="63092" y="24000"/>
                      <a:pt x="63092" y="24000"/>
                      <a:pt x="63092" y="24000"/>
                    </a:cubicBezTo>
                    <a:cubicBezTo>
                      <a:pt x="63092" y="23563"/>
                      <a:pt x="63092" y="23563"/>
                      <a:pt x="63092" y="23563"/>
                    </a:cubicBezTo>
                    <a:cubicBezTo>
                      <a:pt x="63917" y="22909"/>
                      <a:pt x="63917" y="22909"/>
                      <a:pt x="63917" y="22909"/>
                    </a:cubicBezTo>
                    <a:cubicBezTo>
                      <a:pt x="63917" y="22909"/>
                      <a:pt x="63505" y="22690"/>
                      <a:pt x="63092" y="22690"/>
                    </a:cubicBezTo>
                    <a:cubicBezTo>
                      <a:pt x="63092" y="22690"/>
                      <a:pt x="62268" y="22472"/>
                      <a:pt x="62268" y="22472"/>
                    </a:cubicBezTo>
                    <a:cubicBezTo>
                      <a:pt x="61443" y="23127"/>
                      <a:pt x="61443" y="23127"/>
                      <a:pt x="61443" y="23127"/>
                    </a:cubicBezTo>
                    <a:cubicBezTo>
                      <a:pt x="59793" y="23563"/>
                      <a:pt x="59793" y="23563"/>
                      <a:pt x="59793" y="23563"/>
                    </a:cubicBezTo>
                    <a:cubicBezTo>
                      <a:pt x="60206" y="23345"/>
                      <a:pt x="60206" y="23345"/>
                      <a:pt x="60206" y="23345"/>
                    </a:cubicBezTo>
                    <a:cubicBezTo>
                      <a:pt x="61443" y="22909"/>
                      <a:pt x="61443" y="22909"/>
                      <a:pt x="61443" y="22909"/>
                    </a:cubicBezTo>
                    <a:cubicBezTo>
                      <a:pt x="61443" y="22472"/>
                      <a:pt x="61443" y="22472"/>
                      <a:pt x="61443" y="22472"/>
                    </a:cubicBezTo>
                    <a:cubicBezTo>
                      <a:pt x="61443" y="22472"/>
                      <a:pt x="61030" y="22472"/>
                      <a:pt x="61030" y="22472"/>
                    </a:cubicBezTo>
                    <a:cubicBezTo>
                      <a:pt x="60618" y="22472"/>
                      <a:pt x="60206" y="22254"/>
                      <a:pt x="60206" y="22254"/>
                    </a:cubicBezTo>
                    <a:cubicBezTo>
                      <a:pt x="59381" y="22036"/>
                      <a:pt x="59381" y="22036"/>
                      <a:pt x="59381" y="22036"/>
                    </a:cubicBezTo>
                    <a:cubicBezTo>
                      <a:pt x="58969" y="21600"/>
                      <a:pt x="58969" y="21600"/>
                      <a:pt x="58969" y="21600"/>
                    </a:cubicBezTo>
                    <a:cubicBezTo>
                      <a:pt x="57731" y="21818"/>
                      <a:pt x="57731" y="21818"/>
                      <a:pt x="57731" y="21818"/>
                    </a:cubicBezTo>
                    <a:cubicBezTo>
                      <a:pt x="57319" y="22254"/>
                      <a:pt x="57319" y="22254"/>
                      <a:pt x="57319" y="22254"/>
                    </a:cubicBezTo>
                    <a:cubicBezTo>
                      <a:pt x="56494" y="22472"/>
                      <a:pt x="56494" y="22472"/>
                      <a:pt x="56494" y="22472"/>
                    </a:cubicBezTo>
                    <a:cubicBezTo>
                      <a:pt x="55670" y="22472"/>
                      <a:pt x="55670" y="22472"/>
                      <a:pt x="55670" y="22472"/>
                    </a:cubicBezTo>
                    <a:cubicBezTo>
                      <a:pt x="56082" y="23127"/>
                      <a:pt x="56082" y="23127"/>
                      <a:pt x="56082" y="23127"/>
                    </a:cubicBezTo>
                    <a:cubicBezTo>
                      <a:pt x="55670" y="23781"/>
                      <a:pt x="55670" y="23781"/>
                      <a:pt x="55670" y="23781"/>
                    </a:cubicBezTo>
                    <a:cubicBezTo>
                      <a:pt x="54432" y="23781"/>
                      <a:pt x="54432" y="23781"/>
                      <a:pt x="54432" y="23781"/>
                    </a:cubicBezTo>
                    <a:cubicBezTo>
                      <a:pt x="54432" y="23781"/>
                      <a:pt x="54432" y="24654"/>
                      <a:pt x="54845" y="24654"/>
                    </a:cubicBezTo>
                    <a:cubicBezTo>
                      <a:pt x="54845" y="24654"/>
                      <a:pt x="55257" y="25090"/>
                      <a:pt x="55257" y="25090"/>
                    </a:cubicBezTo>
                    <a:cubicBezTo>
                      <a:pt x="55257" y="25527"/>
                      <a:pt x="55257" y="25527"/>
                      <a:pt x="55257" y="25527"/>
                    </a:cubicBezTo>
                    <a:cubicBezTo>
                      <a:pt x="55670" y="25745"/>
                      <a:pt x="55670" y="25745"/>
                      <a:pt x="55670" y="25745"/>
                    </a:cubicBezTo>
                    <a:cubicBezTo>
                      <a:pt x="55670" y="25745"/>
                      <a:pt x="55257" y="25745"/>
                      <a:pt x="54845" y="25745"/>
                    </a:cubicBezTo>
                    <a:cubicBezTo>
                      <a:pt x="54845" y="25745"/>
                      <a:pt x="54432" y="25309"/>
                      <a:pt x="54432" y="25309"/>
                    </a:cubicBezTo>
                    <a:cubicBezTo>
                      <a:pt x="52783" y="25309"/>
                      <a:pt x="52783" y="25309"/>
                      <a:pt x="52783" y="25309"/>
                    </a:cubicBezTo>
                    <a:cubicBezTo>
                      <a:pt x="52371" y="25309"/>
                      <a:pt x="52371" y="25309"/>
                      <a:pt x="52371" y="25309"/>
                    </a:cubicBezTo>
                    <a:cubicBezTo>
                      <a:pt x="51958" y="25963"/>
                      <a:pt x="51958" y="25963"/>
                      <a:pt x="51958" y="25963"/>
                    </a:cubicBezTo>
                    <a:cubicBezTo>
                      <a:pt x="52371" y="26618"/>
                      <a:pt x="52371" y="26618"/>
                      <a:pt x="52371" y="26618"/>
                    </a:cubicBezTo>
                    <a:cubicBezTo>
                      <a:pt x="51958" y="27054"/>
                      <a:pt x="51958" y="27054"/>
                      <a:pt x="51958" y="27054"/>
                    </a:cubicBezTo>
                    <a:cubicBezTo>
                      <a:pt x="51546" y="27272"/>
                      <a:pt x="51546" y="27272"/>
                      <a:pt x="51546" y="27272"/>
                    </a:cubicBezTo>
                    <a:cubicBezTo>
                      <a:pt x="51546" y="27272"/>
                      <a:pt x="50721" y="27709"/>
                      <a:pt x="50721" y="27709"/>
                    </a:cubicBezTo>
                    <a:cubicBezTo>
                      <a:pt x="50721" y="27927"/>
                      <a:pt x="51134" y="28581"/>
                      <a:pt x="51134" y="28581"/>
                    </a:cubicBezTo>
                    <a:cubicBezTo>
                      <a:pt x="51134" y="28581"/>
                      <a:pt x="51546" y="29018"/>
                      <a:pt x="51958" y="29018"/>
                    </a:cubicBezTo>
                    <a:cubicBezTo>
                      <a:pt x="51958" y="29236"/>
                      <a:pt x="52783" y="29454"/>
                      <a:pt x="52783" y="29454"/>
                    </a:cubicBezTo>
                    <a:cubicBezTo>
                      <a:pt x="52783" y="30109"/>
                      <a:pt x="52783" y="30109"/>
                      <a:pt x="52783" y="30109"/>
                    </a:cubicBezTo>
                    <a:cubicBezTo>
                      <a:pt x="51958" y="29454"/>
                      <a:pt x="51958" y="29454"/>
                      <a:pt x="51958" y="29454"/>
                    </a:cubicBezTo>
                    <a:cubicBezTo>
                      <a:pt x="51958" y="29454"/>
                      <a:pt x="51546" y="29236"/>
                      <a:pt x="51134" y="29018"/>
                    </a:cubicBezTo>
                    <a:cubicBezTo>
                      <a:pt x="51134" y="29018"/>
                      <a:pt x="50721" y="28581"/>
                      <a:pt x="50721" y="28581"/>
                    </a:cubicBezTo>
                    <a:cubicBezTo>
                      <a:pt x="50721" y="28581"/>
                      <a:pt x="49896" y="28800"/>
                      <a:pt x="49896" y="28800"/>
                    </a:cubicBezTo>
                    <a:cubicBezTo>
                      <a:pt x="49896" y="28800"/>
                      <a:pt x="49484" y="28800"/>
                      <a:pt x="49896" y="29018"/>
                    </a:cubicBezTo>
                    <a:cubicBezTo>
                      <a:pt x="49896" y="29236"/>
                      <a:pt x="49072" y="29454"/>
                      <a:pt x="49072" y="29454"/>
                    </a:cubicBezTo>
                    <a:cubicBezTo>
                      <a:pt x="49072" y="29454"/>
                      <a:pt x="47835" y="29672"/>
                      <a:pt x="47835" y="29454"/>
                    </a:cubicBezTo>
                    <a:cubicBezTo>
                      <a:pt x="47835" y="29236"/>
                      <a:pt x="47835" y="29018"/>
                      <a:pt x="47422" y="28800"/>
                    </a:cubicBezTo>
                    <a:cubicBezTo>
                      <a:pt x="47422" y="28800"/>
                      <a:pt x="47010" y="28800"/>
                      <a:pt x="47010" y="28800"/>
                    </a:cubicBezTo>
                    <a:cubicBezTo>
                      <a:pt x="47010" y="29018"/>
                      <a:pt x="46597" y="29236"/>
                      <a:pt x="46597" y="29236"/>
                    </a:cubicBezTo>
                    <a:cubicBezTo>
                      <a:pt x="47010" y="29890"/>
                      <a:pt x="47010" y="29890"/>
                      <a:pt x="47010" y="29890"/>
                    </a:cubicBezTo>
                    <a:cubicBezTo>
                      <a:pt x="47010" y="29890"/>
                      <a:pt x="46597" y="30327"/>
                      <a:pt x="46597" y="30327"/>
                    </a:cubicBezTo>
                    <a:cubicBezTo>
                      <a:pt x="46597" y="30109"/>
                      <a:pt x="46185" y="29672"/>
                      <a:pt x="46185" y="29454"/>
                    </a:cubicBezTo>
                    <a:cubicBezTo>
                      <a:pt x="46185" y="29454"/>
                      <a:pt x="46185" y="29018"/>
                      <a:pt x="45773" y="29018"/>
                    </a:cubicBezTo>
                    <a:cubicBezTo>
                      <a:pt x="45773" y="29018"/>
                      <a:pt x="44948" y="29454"/>
                      <a:pt x="44948" y="29454"/>
                    </a:cubicBezTo>
                    <a:cubicBezTo>
                      <a:pt x="44948" y="29454"/>
                      <a:pt x="44536" y="29454"/>
                      <a:pt x="44536" y="29672"/>
                    </a:cubicBezTo>
                    <a:cubicBezTo>
                      <a:pt x="44536" y="29672"/>
                      <a:pt x="44123" y="30327"/>
                      <a:pt x="44536" y="30545"/>
                    </a:cubicBezTo>
                    <a:cubicBezTo>
                      <a:pt x="44948" y="30763"/>
                      <a:pt x="44948" y="30763"/>
                      <a:pt x="45360" y="30763"/>
                    </a:cubicBezTo>
                    <a:cubicBezTo>
                      <a:pt x="45773" y="30763"/>
                      <a:pt x="45773" y="30981"/>
                      <a:pt x="45773" y="30981"/>
                    </a:cubicBezTo>
                    <a:cubicBezTo>
                      <a:pt x="44123" y="30981"/>
                      <a:pt x="44123" y="30981"/>
                      <a:pt x="44123" y="30981"/>
                    </a:cubicBezTo>
                    <a:cubicBezTo>
                      <a:pt x="44123" y="30981"/>
                      <a:pt x="43711" y="31200"/>
                      <a:pt x="44123" y="31418"/>
                    </a:cubicBezTo>
                    <a:cubicBezTo>
                      <a:pt x="44123" y="31418"/>
                      <a:pt x="44123" y="31854"/>
                      <a:pt x="44123" y="31854"/>
                    </a:cubicBezTo>
                    <a:cubicBezTo>
                      <a:pt x="44123" y="31854"/>
                      <a:pt x="44948" y="32290"/>
                      <a:pt x="44948" y="32290"/>
                    </a:cubicBezTo>
                    <a:cubicBezTo>
                      <a:pt x="44948" y="32290"/>
                      <a:pt x="44536" y="32727"/>
                      <a:pt x="44536" y="32727"/>
                    </a:cubicBezTo>
                    <a:cubicBezTo>
                      <a:pt x="44536" y="32727"/>
                      <a:pt x="43711" y="32509"/>
                      <a:pt x="43711" y="32509"/>
                    </a:cubicBezTo>
                    <a:cubicBezTo>
                      <a:pt x="43298" y="32290"/>
                      <a:pt x="43298" y="32509"/>
                      <a:pt x="42886" y="32509"/>
                    </a:cubicBezTo>
                    <a:cubicBezTo>
                      <a:pt x="42886" y="32727"/>
                      <a:pt x="42474" y="32945"/>
                      <a:pt x="42474" y="33163"/>
                    </a:cubicBezTo>
                    <a:cubicBezTo>
                      <a:pt x="42474" y="33163"/>
                      <a:pt x="42886" y="33381"/>
                      <a:pt x="42886" y="33600"/>
                    </a:cubicBezTo>
                    <a:cubicBezTo>
                      <a:pt x="42474" y="34036"/>
                      <a:pt x="42474" y="34472"/>
                      <a:pt x="42474" y="34472"/>
                    </a:cubicBezTo>
                    <a:cubicBezTo>
                      <a:pt x="42474" y="34472"/>
                      <a:pt x="42061" y="34472"/>
                      <a:pt x="42474" y="34690"/>
                    </a:cubicBezTo>
                    <a:cubicBezTo>
                      <a:pt x="42886" y="34909"/>
                      <a:pt x="43711" y="34909"/>
                      <a:pt x="44123" y="34909"/>
                    </a:cubicBezTo>
                    <a:cubicBezTo>
                      <a:pt x="44536" y="34909"/>
                      <a:pt x="44536" y="34909"/>
                      <a:pt x="44536" y="34909"/>
                    </a:cubicBezTo>
                    <a:cubicBezTo>
                      <a:pt x="44948" y="34909"/>
                      <a:pt x="45360" y="34909"/>
                      <a:pt x="45773" y="35127"/>
                    </a:cubicBezTo>
                    <a:cubicBezTo>
                      <a:pt x="45773" y="35127"/>
                      <a:pt x="46185" y="35127"/>
                      <a:pt x="46185" y="35127"/>
                    </a:cubicBezTo>
                    <a:cubicBezTo>
                      <a:pt x="46185" y="35127"/>
                      <a:pt x="45773" y="35563"/>
                      <a:pt x="45360" y="35345"/>
                    </a:cubicBezTo>
                    <a:cubicBezTo>
                      <a:pt x="44948" y="35127"/>
                      <a:pt x="44123" y="35127"/>
                      <a:pt x="43711" y="35127"/>
                    </a:cubicBezTo>
                    <a:cubicBezTo>
                      <a:pt x="43298" y="35127"/>
                      <a:pt x="43711" y="35563"/>
                      <a:pt x="43711" y="35563"/>
                    </a:cubicBezTo>
                    <a:cubicBezTo>
                      <a:pt x="44123" y="36000"/>
                      <a:pt x="44123" y="36000"/>
                      <a:pt x="44123" y="36000"/>
                    </a:cubicBezTo>
                    <a:cubicBezTo>
                      <a:pt x="44123" y="36000"/>
                      <a:pt x="44536" y="36218"/>
                      <a:pt x="44123" y="36218"/>
                    </a:cubicBezTo>
                    <a:cubicBezTo>
                      <a:pt x="43711" y="36218"/>
                      <a:pt x="42886" y="36000"/>
                      <a:pt x="42886" y="36000"/>
                    </a:cubicBezTo>
                    <a:cubicBezTo>
                      <a:pt x="42886" y="36000"/>
                      <a:pt x="42886" y="36000"/>
                      <a:pt x="42474" y="36000"/>
                    </a:cubicBezTo>
                    <a:cubicBezTo>
                      <a:pt x="42474" y="36000"/>
                      <a:pt x="42061" y="36218"/>
                      <a:pt x="41649" y="36218"/>
                    </a:cubicBezTo>
                    <a:cubicBezTo>
                      <a:pt x="41237" y="36218"/>
                      <a:pt x="41237" y="36218"/>
                      <a:pt x="40824" y="36000"/>
                    </a:cubicBezTo>
                    <a:cubicBezTo>
                      <a:pt x="40412" y="36000"/>
                      <a:pt x="39587" y="35563"/>
                      <a:pt x="39587" y="35563"/>
                    </a:cubicBezTo>
                    <a:cubicBezTo>
                      <a:pt x="39587" y="35563"/>
                      <a:pt x="39175" y="35563"/>
                      <a:pt x="39175" y="35345"/>
                    </a:cubicBezTo>
                    <a:cubicBezTo>
                      <a:pt x="39175" y="35127"/>
                      <a:pt x="39587" y="34690"/>
                      <a:pt x="39587" y="34690"/>
                    </a:cubicBezTo>
                    <a:cubicBezTo>
                      <a:pt x="40000" y="34472"/>
                      <a:pt x="39587" y="34472"/>
                      <a:pt x="40000" y="34472"/>
                    </a:cubicBezTo>
                    <a:cubicBezTo>
                      <a:pt x="40412" y="34472"/>
                      <a:pt x="41649" y="34472"/>
                      <a:pt x="40824" y="34036"/>
                    </a:cubicBezTo>
                    <a:cubicBezTo>
                      <a:pt x="40412" y="33600"/>
                      <a:pt x="40412" y="33600"/>
                      <a:pt x="40000" y="33600"/>
                    </a:cubicBezTo>
                    <a:cubicBezTo>
                      <a:pt x="39587" y="33818"/>
                      <a:pt x="38762" y="34036"/>
                      <a:pt x="38762" y="34036"/>
                    </a:cubicBezTo>
                    <a:cubicBezTo>
                      <a:pt x="38762" y="34036"/>
                      <a:pt x="38350" y="33818"/>
                      <a:pt x="38762" y="33163"/>
                    </a:cubicBezTo>
                    <a:cubicBezTo>
                      <a:pt x="39175" y="32509"/>
                      <a:pt x="38762" y="32509"/>
                      <a:pt x="39175" y="32290"/>
                    </a:cubicBezTo>
                    <a:cubicBezTo>
                      <a:pt x="39587" y="32072"/>
                      <a:pt x="40000" y="31854"/>
                      <a:pt x="40000" y="31854"/>
                    </a:cubicBezTo>
                    <a:cubicBezTo>
                      <a:pt x="40000" y="31854"/>
                      <a:pt x="40000" y="31636"/>
                      <a:pt x="39175" y="31200"/>
                    </a:cubicBezTo>
                    <a:cubicBezTo>
                      <a:pt x="38762" y="30763"/>
                      <a:pt x="38350" y="30327"/>
                      <a:pt x="38350" y="30327"/>
                    </a:cubicBezTo>
                    <a:cubicBezTo>
                      <a:pt x="37938" y="30109"/>
                      <a:pt x="37113" y="30545"/>
                      <a:pt x="37113" y="30545"/>
                    </a:cubicBezTo>
                    <a:cubicBezTo>
                      <a:pt x="37113" y="30763"/>
                      <a:pt x="36701" y="31200"/>
                      <a:pt x="37113" y="31418"/>
                    </a:cubicBezTo>
                    <a:cubicBezTo>
                      <a:pt x="37113" y="31636"/>
                      <a:pt x="37113" y="31854"/>
                      <a:pt x="36701" y="32072"/>
                    </a:cubicBezTo>
                    <a:cubicBezTo>
                      <a:pt x="36288" y="32072"/>
                      <a:pt x="36288" y="32290"/>
                      <a:pt x="35876" y="32072"/>
                    </a:cubicBezTo>
                    <a:cubicBezTo>
                      <a:pt x="35463" y="31854"/>
                      <a:pt x="35876" y="32072"/>
                      <a:pt x="35463" y="31636"/>
                    </a:cubicBezTo>
                    <a:cubicBezTo>
                      <a:pt x="35051" y="31418"/>
                      <a:pt x="35463" y="31418"/>
                      <a:pt x="35051" y="31418"/>
                    </a:cubicBezTo>
                    <a:cubicBezTo>
                      <a:pt x="34639" y="31200"/>
                      <a:pt x="34226" y="30981"/>
                      <a:pt x="34226" y="30981"/>
                    </a:cubicBezTo>
                    <a:cubicBezTo>
                      <a:pt x="34226" y="30981"/>
                      <a:pt x="32989" y="30763"/>
                      <a:pt x="32989" y="30981"/>
                    </a:cubicBezTo>
                    <a:cubicBezTo>
                      <a:pt x="32989" y="31200"/>
                      <a:pt x="32989" y="31200"/>
                      <a:pt x="33402" y="31418"/>
                    </a:cubicBezTo>
                    <a:cubicBezTo>
                      <a:pt x="33402" y="31636"/>
                      <a:pt x="33814" y="31636"/>
                      <a:pt x="33814" y="31854"/>
                    </a:cubicBezTo>
                    <a:cubicBezTo>
                      <a:pt x="33814" y="32072"/>
                      <a:pt x="33402" y="32072"/>
                      <a:pt x="33402" y="32072"/>
                    </a:cubicBezTo>
                    <a:cubicBezTo>
                      <a:pt x="33402" y="32072"/>
                      <a:pt x="32989" y="31854"/>
                      <a:pt x="32577" y="31854"/>
                    </a:cubicBezTo>
                    <a:cubicBezTo>
                      <a:pt x="32577" y="31854"/>
                      <a:pt x="31752" y="32290"/>
                      <a:pt x="31752" y="32290"/>
                    </a:cubicBezTo>
                    <a:cubicBezTo>
                      <a:pt x="31752" y="32290"/>
                      <a:pt x="31752" y="32509"/>
                      <a:pt x="31752" y="32727"/>
                    </a:cubicBezTo>
                    <a:cubicBezTo>
                      <a:pt x="31752" y="32727"/>
                      <a:pt x="31752" y="32945"/>
                      <a:pt x="31752" y="33163"/>
                    </a:cubicBezTo>
                    <a:cubicBezTo>
                      <a:pt x="32164" y="33381"/>
                      <a:pt x="32164" y="33818"/>
                      <a:pt x="32577" y="33818"/>
                    </a:cubicBezTo>
                    <a:cubicBezTo>
                      <a:pt x="33402" y="33818"/>
                      <a:pt x="35051" y="33381"/>
                      <a:pt x="35051" y="33381"/>
                    </a:cubicBezTo>
                    <a:cubicBezTo>
                      <a:pt x="35051" y="33600"/>
                      <a:pt x="35876" y="33818"/>
                      <a:pt x="36288" y="34036"/>
                    </a:cubicBezTo>
                    <a:cubicBezTo>
                      <a:pt x="36288" y="34036"/>
                      <a:pt x="36288" y="34472"/>
                      <a:pt x="36288" y="34472"/>
                    </a:cubicBezTo>
                    <a:cubicBezTo>
                      <a:pt x="36288" y="34472"/>
                      <a:pt x="35876" y="34690"/>
                      <a:pt x="35463" y="34690"/>
                    </a:cubicBezTo>
                    <a:cubicBezTo>
                      <a:pt x="35051" y="34690"/>
                      <a:pt x="34639" y="34254"/>
                      <a:pt x="34639" y="34690"/>
                    </a:cubicBezTo>
                    <a:cubicBezTo>
                      <a:pt x="34639" y="34909"/>
                      <a:pt x="34226" y="35345"/>
                      <a:pt x="34639" y="35563"/>
                    </a:cubicBezTo>
                    <a:cubicBezTo>
                      <a:pt x="35051" y="35781"/>
                      <a:pt x="35051" y="36218"/>
                      <a:pt x="35876" y="36218"/>
                    </a:cubicBezTo>
                    <a:cubicBezTo>
                      <a:pt x="36701" y="36436"/>
                      <a:pt x="36701" y="36654"/>
                      <a:pt x="37113" y="36436"/>
                    </a:cubicBezTo>
                    <a:cubicBezTo>
                      <a:pt x="37525" y="36218"/>
                      <a:pt x="37525" y="36000"/>
                      <a:pt x="37938" y="36218"/>
                    </a:cubicBezTo>
                    <a:cubicBezTo>
                      <a:pt x="38350" y="36218"/>
                      <a:pt x="38762" y="36218"/>
                      <a:pt x="39175" y="36436"/>
                    </a:cubicBezTo>
                    <a:cubicBezTo>
                      <a:pt x="39175" y="36654"/>
                      <a:pt x="38762" y="36654"/>
                      <a:pt x="38762" y="36654"/>
                    </a:cubicBezTo>
                    <a:cubicBezTo>
                      <a:pt x="38762" y="36654"/>
                      <a:pt x="38350" y="36654"/>
                      <a:pt x="38350" y="36872"/>
                    </a:cubicBezTo>
                    <a:cubicBezTo>
                      <a:pt x="38350" y="36872"/>
                      <a:pt x="37938" y="37090"/>
                      <a:pt x="38350" y="37090"/>
                    </a:cubicBezTo>
                    <a:cubicBezTo>
                      <a:pt x="39175" y="37090"/>
                      <a:pt x="39587" y="37090"/>
                      <a:pt x="39587" y="37090"/>
                    </a:cubicBezTo>
                    <a:cubicBezTo>
                      <a:pt x="39587" y="37090"/>
                      <a:pt x="40000" y="36654"/>
                      <a:pt x="40412" y="36872"/>
                    </a:cubicBezTo>
                    <a:cubicBezTo>
                      <a:pt x="40412" y="37090"/>
                      <a:pt x="40000" y="37090"/>
                      <a:pt x="39587" y="37309"/>
                    </a:cubicBezTo>
                    <a:cubicBezTo>
                      <a:pt x="39175" y="37527"/>
                      <a:pt x="39175" y="37527"/>
                      <a:pt x="39175" y="37745"/>
                    </a:cubicBezTo>
                    <a:cubicBezTo>
                      <a:pt x="39175" y="37963"/>
                      <a:pt x="38762" y="37963"/>
                      <a:pt x="38762" y="38181"/>
                    </a:cubicBezTo>
                    <a:cubicBezTo>
                      <a:pt x="38762" y="38400"/>
                      <a:pt x="37938" y="39272"/>
                      <a:pt x="39175" y="38618"/>
                    </a:cubicBezTo>
                    <a:cubicBezTo>
                      <a:pt x="40824" y="37963"/>
                      <a:pt x="40824" y="38181"/>
                      <a:pt x="40824" y="37963"/>
                    </a:cubicBezTo>
                    <a:cubicBezTo>
                      <a:pt x="40824" y="37745"/>
                      <a:pt x="40824" y="37745"/>
                      <a:pt x="41649" y="37527"/>
                    </a:cubicBezTo>
                    <a:cubicBezTo>
                      <a:pt x="42061" y="37309"/>
                      <a:pt x="42474" y="37309"/>
                      <a:pt x="42886" y="37309"/>
                    </a:cubicBezTo>
                    <a:cubicBezTo>
                      <a:pt x="42886" y="37090"/>
                      <a:pt x="43711" y="37090"/>
                      <a:pt x="43298" y="37309"/>
                    </a:cubicBezTo>
                    <a:cubicBezTo>
                      <a:pt x="42886" y="37527"/>
                      <a:pt x="42474" y="37309"/>
                      <a:pt x="42886" y="37527"/>
                    </a:cubicBezTo>
                    <a:cubicBezTo>
                      <a:pt x="43298" y="37745"/>
                      <a:pt x="43298" y="37963"/>
                      <a:pt x="43711" y="37963"/>
                    </a:cubicBezTo>
                    <a:cubicBezTo>
                      <a:pt x="44123" y="37963"/>
                      <a:pt x="44123" y="37963"/>
                      <a:pt x="44123" y="37963"/>
                    </a:cubicBezTo>
                    <a:cubicBezTo>
                      <a:pt x="44123" y="37963"/>
                      <a:pt x="43298" y="37963"/>
                      <a:pt x="42886" y="37963"/>
                    </a:cubicBezTo>
                    <a:cubicBezTo>
                      <a:pt x="42886" y="37963"/>
                      <a:pt x="42474" y="37963"/>
                      <a:pt x="42474" y="37963"/>
                    </a:cubicBezTo>
                    <a:cubicBezTo>
                      <a:pt x="42061" y="37963"/>
                      <a:pt x="42061" y="38181"/>
                      <a:pt x="42061" y="38181"/>
                    </a:cubicBezTo>
                    <a:cubicBezTo>
                      <a:pt x="41649" y="38400"/>
                      <a:pt x="41649" y="38400"/>
                      <a:pt x="41649" y="38400"/>
                    </a:cubicBezTo>
                    <a:cubicBezTo>
                      <a:pt x="41649" y="38400"/>
                      <a:pt x="42061" y="38618"/>
                      <a:pt x="42061" y="38836"/>
                    </a:cubicBezTo>
                    <a:cubicBezTo>
                      <a:pt x="42061" y="38836"/>
                      <a:pt x="42061" y="38836"/>
                      <a:pt x="41649" y="38836"/>
                    </a:cubicBezTo>
                    <a:cubicBezTo>
                      <a:pt x="41237" y="38836"/>
                      <a:pt x="41649" y="38618"/>
                      <a:pt x="40824" y="38836"/>
                    </a:cubicBezTo>
                    <a:cubicBezTo>
                      <a:pt x="40000" y="38836"/>
                      <a:pt x="40412" y="38400"/>
                      <a:pt x="40000" y="39054"/>
                    </a:cubicBezTo>
                    <a:cubicBezTo>
                      <a:pt x="39587" y="39709"/>
                      <a:pt x="39175" y="39709"/>
                      <a:pt x="39175" y="39709"/>
                    </a:cubicBezTo>
                    <a:cubicBezTo>
                      <a:pt x="39175" y="39709"/>
                      <a:pt x="39175" y="39709"/>
                      <a:pt x="39175" y="39927"/>
                    </a:cubicBezTo>
                    <a:cubicBezTo>
                      <a:pt x="39175" y="39927"/>
                      <a:pt x="39587" y="40145"/>
                      <a:pt x="40000" y="40363"/>
                    </a:cubicBezTo>
                    <a:cubicBezTo>
                      <a:pt x="40824" y="40581"/>
                      <a:pt x="41237" y="40800"/>
                      <a:pt x="41237" y="40800"/>
                    </a:cubicBezTo>
                    <a:cubicBezTo>
                      <a:pt x="41237" y="40800"/>
                      <a:pt x="40824" y="40800"/>
                      <a:pt x="40412" y="40800"/>
                    </a:cubicBezTo>
                    <a:cubicBezTo>
                      <a:pt x="39587" y="41018"/>
                      <a:pt x="39175" y="41018"/>
                      <a:pt x="38762" y="41236"/>
                    </a:cubicBezTo>
                    <a:cubicBezTo>
                      <a:pt x="38762" y="41236"/>
                      <a:pt x="38350" y="41454"/>
                      <a:pt x="37938" y="41454"/>
                    </a:cubicBezTo>
                    <a:cubicBezTo>
                      <a:pt x="37525" y="41454"/>
                      <a:pt x="36288" y="41236"/>
                      <a:pt x="35876" y="41454"/>
                    </a:cubicBezTo>
                    <a:cubicBezTo>
                      <a:pt x="35463" y="41454"/>
                      <a:pt x="35051" y="41454"/>
                      <a:pt x="34639" y="41672"/>
                    </a:cubicBezTo>
                    <a:cubicBezTo>
                      <a:pt x="34639" y="41672"/>
                      <a:pt x="34639" y="41890"/>
                      <a:pt x="34639" y="41890"/>
                    </a:cubicBezTo>
                    <a:cubicBezTo>
                      <a:pt x="34639" y="41890"/>
                      <a:pt x="34226" y="42109"/>
                      <a:pt x="34639" y="42109"/>
                    </a:cubicBezTo>
                    <a:cubicBezTo>
                      <a:pt x="35051" y="42109"/>
                      <a:pt x="36701" y="42109"/>
                      <a:pt x="36701" y="42109"/>
                    </a:cubicBezTo>
                    <a:cubicBezTo>
                      <a:pt x="37113" y="42109"/>
                      <a:pt x="37113" y="42327"/>
                      <a:pt x="37113" y="42327"/>
                    </a:cubicBezTo>
                    <a:cubicBezTo>
                      <a:pt x="36288" y="42327"/>
                      <a:pt x="36288" y="42327"/>
                      <a:pt x="36288" y="42327"/>
                    </a:cubicBezTo>
                    <a:cubicBezTo>
                      <a:pt x="36288" y="42327"/>
                      <a:pt x="35463" y="42327"/>
                      <a:pt x="35051" y="42327"/>
                    </a:cubicBezTo>
                    <a:cubicBezTo>
                      <a:pt x="35051" y="42327"/>
                      <a:pt x="33814" y="42545"/>
                      <a:pt x="33814" y="42545"/>
                    </a:cubicBezTo>
                    <a:cubicBezTo>
                      <a:pt x="33814" y="42545"/>
                      <a:pt x="32989" y="42981"/>
                      <a:pt x="32989" y="43200"/>
                    </a:cubicBezTo>
                    <a:cubicBezTo>
                      <a:pt x="32989" y="43200"/>
                      <a:pt x="32989" y="43418"/>
                      <a:pt x="33402" y="43854"/>
                    </a:cubicBezTo>
                    <a:cubicBezTo>
                      <a:pt x="34226" y="44072"/>
                      <a:pt x="34226" y="44290"/>
                      <a:pt x="34226" y="44509"/>
                    </a:cubicBezTo>
                    <a:cubicBezTo>
                      <a:pt x="34226" y="44509"/>
                      <a:pt x="34226" y="44509"/>
                      <a:pt x="34226" y="44727"/>
                    </a:cubicBezTo>
                    <a:cubicBezTo>
                      <a:pt x="33814" y="44727"/>
                      <a:pt x="32989" y="45163"/>
                      <a:pt x="32989" y="45163"/>
                    </a:cubicBezTo>
                    <a:cubicBezTo>
                      <a:pt x="32989" y="45163"/>
                      <a:pt x="32989" y="45163"/>
                      <a:pt x="32989" y="45600"/>
                    </a:cubicBezTo>
                    <a:cubicBezTo>
                      <a:pt x="32577" y="45818"/>
                      <a:pt x="31752" y="46472"/>
                      <a:pt x="32577" y="46472"/>
                    </a:cubicBezTo>
                    <a:cubicBezTo>
                      <a:pt x="33402" y="46690"/>
                      <a:pt x="32989" y="46909"/>
                      <a:pt x="33814" y="46690"/>
                    </a:cubicBezTo>
                    <a:cubicBezTo>
                      <a:pt x="35051" y="46472"/>
                      <a:pt x="33814" y="46254"/>
                      <a:pt x="35463" y="46472"/>
                    </a:cubicBezTo>
                    <a:cubicBezTo>
                      <a:pt x="37113" y="46690"/>
                      <a:pt x="37525" y="46472"/>
                      <a:pt x="37938" y="46472"/>
                    </a:cubicBezTo>
                    <a:cubicBezTo>
                      <a:pt x="38350" y="46254"/>
                      <a:pt x="38350" y="46254"/>
                      <a:pt x="38762" y="46036"/>
                    </a:cubicBezTo>
                    <a:cubicBezTo>
                      <a:pt x="38762" y="46036"/>
                      <a:pt x="37938" y="45818"/>
                      <a:pt x="39175" y="45818"/>
                    </a:cubicBezTo>
                    <a:cubicBezTo>
                      <a:pt x="40412" y="45600"/>
                      <a:pt x="40412" y="45600"/>
                      <a:pt x="40412" y="45600"/>
                    </a:cubicBezTo>
                    <a:cubicBezTo>
                      <a:pt x="40412" y="45600"/>
                      <a:pt x="39587" y="44945"/>
                      <a:pt x="40412" y="45381"/>
                    </a:cubicBezTo>
                    <a:cubicBezTo>
                      <a:pt x="41649" y="45818"/>
                      <a:pt x="41649" y="46036"/>
                      <a:pt x="41649" y="46036"/>
                    </a:cubicBezTo>
                    <a:cubicBezTo>
                      <a:pt x="40824" y="46472"/>
                      <a:pt x="40824" y="46472"/>
                      <a:pt x="40824" y="46472"/>
                    </a:cubicBezTo>
                    <a:cubicBezTo>
                      <a:pt x="40824" y="46690"/>
                      <a:pt x="40824" y="46690"/>
                      <a:pt x="40824" y="46690"/>
                    </a:cubicBezTo>
                    <a:cubicBezTo>
                      <a:pt x="40824" y="46690"/>
                      <a:pt x="40000" y="46690"/>
                      <a:pt x="39587" y="47127"/>
                    </a:cubicBezTo>
                    <a:cubicBezTo>
                      <a:pt x="39175" y="47563"/>
                      <a:pt x="37938" y="48218"/>
                      <a:pt x="37938" y="48436"/>
                    </a:cubicBezTo>
                    <a:cubicBezTo>
                      <a:pt x="37938" y="48436"/>
                      <a:pt x="38350" y="48218"/>
                      <a:pt x="37525" y="48654"/>
                    </a:cubicBezTo>
                    <a:cubicBezTo>
                      <a:pt x="36288" y="49090"/>
                      <a:pt x="35876" y="49090"/>
                      <a:pt x="35051" y="49309"/>
                    </a:cubicBezTo>
                    <a:cubicBezTo>
                      <a:pt x="34639" y="49745"/>
                      <a:pt x="34639" y="49527"/>
                      <a:pt x="34226" y="49745"/>
                    </a:cubicBezTo>
                    <a:cubicBezTo>
                      <a:pt x="34226" y="49963"/>
                      <a:pt x="33814" y="50181"/>
                      <a:pt x="33814" y="50181"/>
                    </a:cubicBezTo>
                    <a:cubicBezTo>
                      <a:pt x="33402" y="50618"/>
                      <a:pt x="33402" y="50618"/>
                      <a:pt x="33402" y="50618"/>
                    </a:cubicBezTo>
                    <a:cubicBezTo>
                      <a:pt x="32164" y="50836"/>
                      <a:pt x="32164" y="50836"/>
                      <a:pt x="32164" y="50836"/>
                    </a:cubicBezTo>
                    <a:cubicBezTo>
                      <a:pt x="30927" y="50618"/>
                      <a:pt x="30927" y="50618"/>
                      <a:pt x="30927" y="50618"/>
                    </a:cubicBezTo>
                    <a:cubicBezTo>
                      <a:pt x="30103" y="51054"/>
                      <a:pt x="30103" y="51054"/>
                      <a:pt x="30103" y="51054"/>
                    </a:cubicBezTo>
                    <a:cubicBezTo>
                      <a:pt x="30103" y="51054"/>
                      <a:pt x="28865" y="50836"/>
                      <a:pt x="28453" y="50836"/>
                    </a:cubicBezTo>
                    <a:cubicBezTo>
                      <a:pt x="28041" y="51054"/>
                      <a:pt x="27628" y="51272"/>
                      <a:pt x="27628" y="51272"/>
                    </a:cubicBezTo>
                    <a:cubicBezTo>
                      <a:pt x="27628" y="51272"/>
                      <a:pt x="27216" y="51272"/>
                      <a:pt x="27216" y="51709"/>
                    </a:cubicBezTo>
                    <a:cubicBezTo>
                      <a:pt x="27216" y="51927"/>
                      <a:pt x="26804" y="52581"/>
                      <a:pt x="26804" y="52581"/>
                    </a:cubicBezTo>
                    <a:cubicBezTo>
                      <a:pt x="25979" y="53018"/>
                      <a:pt x="25979" y="53018"/>
                      <a:pt x="25979" y="53018"/>
                    </a:cubicBezTo>
                    <a:cubicBezTo>
                      <a:pt x="25979" y="53018"/>
                      <a:pt x="25567" y="53454"/>
                      <a:pt x="26391" y="53236"/>
                    </a:cubicBezTo>
                    <a:cubicBezTo>
                      <a:pt x="27216" y="53018"/>
                      <a:pt x="27628" y="52800"/>
                      <a:pt x="28041" y="52581"/>
                    </a:cubicBezTo>
                    <a:cubicBezTo>
                      <a:pt x="28041" y="52581"/>
                      <a:pt x="28865" y="52363"/>
                      <a:pt x="28865" y="52363"/>
                    </a:cubicBezTo>
                    <a:cubicBezTo>
                      <a:pt x="28865" y="52800"/>
                      <a:pt x="28865" y="52800"/>
                      <a:pt x="28865" y="52800"/>
                    </a:cubicBezTo>
                    <a:cubicBezTo>
                      <a:pt x="28453" y="53672"/>
                      <a:pt x="28453" y="53672"/>
                      <a:pt x="28453" y="53672"/>
                    </a:cubicBezTo>
                    <a:cubicBezTo>
                      <a:pt x="28041" y="53890"/>
                      <a:pt x="28041" y="53890"/>
                      <a:pt x="28041" y="53890"/>
                    </a:cubicBezTo>
                    <a:cubicBezTo>
                      <a:pt x="27628" y="54109"/>
                      <a:pt x="27628" y="54109"/>
                      <a:pt x="27628" y="54109"/>
                    </a:cubicBezTo>
                    <a:cubicBezTo>
                      <a:pt x="27628" y="54109"/>
                      <a:pt x="26804" y="54981"/>
                      <a:pt x="27628" y="54981"/>
                    </a:cubicBezTo>
                    <a:cubicBezTo>
                      <a:pt x="28453" y="54763"/>
                      <a:pt x="28041" y="54763"/>
                      <a:pt x="28865" y="54545"/>
                    </a:cubicBezTo>
                    <a:cubicBezTo>
                      <a:pt x="29690" y="54545"/>
                      <a:pt x="29278" y="54327"/>
                      <a:pt x="30927" y="54109"/>
                    </a:cubicBezTo>
                    <a:cubicBezTo>
                      <a:pt x="32164" y="54109"/>
                      <a:pt x="32164" y="53672"/>
                      <a:pt x="32164" y="53454"/>
                    </a:cubicBezTo>
                    <a:cubicBezTo>
                      <a:pt x="32164" y="53454"/>
                      <a:pt x="32164" y="53236"/>
                      <a:pt x="32164" y="53018"/>
                    </a:cubicBezTo>
                    <a:cubicBezTo>
                      <a:pt x="32164" y="52800"/>
                      <a:pt x="31340" y="52581"/>
                      <a:pt x="32577" y="52363"/>
                    </a:cubicBezTo>
                    <a:cubicBezTo>
                      <a:pt x="33402" y="52363"/>
                      <a:pt x="32989" y="52581"/>
                      <a:pt x="33402" y="52363"/>
                    </a:cubicBezTo>
                    <a:cubicBezTo>
                      <a:pt x="33814" y="52145"/>
                      <a:pt x="33814" y="52581"/>
                      <a:pt x="33814" y="51927"/>
                    </a:cubicBezTo>
                    <a:cubicBezTo>
                      <a:pt x="33814" y="51490"/>
                      <a:pt x="33814" y="51490"/>
                      <a:pt x="34639" y="51272"/>
                    </a:cubicBezTo>
                    <a:cubicBezTo>
                      <a:pt x="35463" y="50836"/>
                      <a:pt x="35051" y="51054"/>
                      <a:pt x="35463" y="50836"/>
                    </a:cubicBezTo>
                    <a:cubicBezTo>
                      <a:pt x="35876" y="50618"/>
                      <a:pt x="35463" y="50618"/>
                      <a:pt x="35876" y="50400"/>
                    </a:cubicBezTo>
                    <a:cubicBezTo>
                      <a:pt x="36701" y="50181"/>
                      <a:pt x="36701" y="50181"/>
                      <a:pt x="36701" y="50181"/>
                    </a:cubicBezTo>
                    <a:cubicBezTo>
                      <a:pt x="36701" y="49963"/>
                      <a:pt x="37938" y="49527"/>
                      <a:pt x="37938" y="49527"/>
                    </a:cubicBezTo>
                    <a:cubicBezTo>
                      <a:pt x="37938" y="49090"/>
                      <a:pt x="37938" y="49090"/>
                      <a:pt x="37938" y="49090"/>
                    </a:cubicBezTo>
                    <a:cubicBezTo>
                      <a:pt x="39587" y="48654"/>
                      <a:pt x="39587" y="48654"/>
                      <a:pt x="39587" y="48654"/>
                    </a:cubicBezTo>
                    <a:cubicBezTo>
                      <a:pt x="39587" y="48654"/>
                      <a:pt x="40000" y="48436"/>
                      <a:pt x="40000" y="48654"/>
                    </a:cubicBezTo>
                    <a:cubicBezTo>
                      <a:pt x="39587" y="48872"/>
                      <a:pt x="39175" y="49309"/>
                      <a:pt x="39175" y="49309"/>
                    </a:cubicBezTo>
                    <a:cubicBezTo>
                      <a:pt x="39175" y="49745"/>
                      <a:pt x="39175" y="49745"/>
                      <a:pt x="39175" y="49745"/>
                    </a:cubicBezTo>
                    <a:cubicBezTo>
                      <a:pt x="37938" y="50181"/>
                      <a:pt x="37938" y="50181"/>
                      <a:pt x="37938" y="50181"/>
                    </a:cubicBezTo>
                    <a:cubicBezTo>
                      <a:pt x="37938" y="50181"/>
                      <a:pt x="38762" y="50400"/>
                      <a:pt x="38350" y="50618"/>
                    </a:cubicBezTo>
                    <a:cubicBezTo>
                      <a:pt x="37938" y="50836"/>
                      <a:pt x="37113" y="51054"/>
                      <a:pt x="37113" y="51054"/>
                    </a:cubicBezTo>
                    <a:cubicBezTo>
                      <a:pt x="37113" y="51490"/>
                      <a:pt x="37113" y="51490"/>
                      <a:pt x="37113" y="51490"/>
                    </a:cubicBezTo>
                    <a:cubicBezTo>
                      <a:pt x="37525" y="51709"/>
                      <a:pt x="37525" y="51709"/>
                      <a:pt x="37525" y="51709"/>
                    </a:cubicBezTo>
                    <a:cubicBezTo>
                      <a:pt x="36701" y="52581"/>
                      <a:pt x="36701" y="52581"/>
                      <a:pt x="36701" y="52581"/>
                    </a:cubicBezTo>
                    <a:cubicBezTo>
                      <a:pt x="37525" y="53018"/>
                      <a:pt x="37525" y="53018"/>
                      <a:pt x="37525" y="53018"/>
                    </a:cubicBezTo>
                    <a:cubicBezTo>
                      <a:pt x="37938" y="53454"/>
                      <a:pt x="37938" y="53454"/>
                      <a:pt x="37938" y="53454"/>
                    </a:cubicBezTo>
                    <a:cubicBezTo>
                      <a:pt x="37938" y="53454"/>
                      <a:pt x="37525" y="53672"/>
                      <a:pt x="37113" y="53890"/>
                    </a:cubicBezTo>
                    <a:cubicBezTo>
                      <a:pt x="36701" y="53890"/>
                      <a:pt x="35876" y="54545"/>
                      <a:pt x="35876" y="54545"/>
                    </a:cubicBezTo>
                    <a:cubicBezTo>
                      <a:pt x="35051" y="55200"/>
                      <a:pt x="35051" y="55200"/>
                      <a:pt x="35051" y="55200"/>
                    </a:cubicBezTo>
                    <a:cubicBezTo>
                      <a:pt x="34226" y="55854"/>
                      <a:pt x="34226" y="55854"/>
                      <a:pt x="34226" y="55854"/>
                    </a:cubicBezTo>
                    <a:cubicBezTo>
                      <a:pt x="34226" y="56509"/>
                      <a:pt x="34226" y="56509"/>
                      <a:pt x="34226" y="56509"/>
                    </a:cubicBezTo>
                    <a:cubicBezTo>
                      <a:pt x="33814" y="57381"/>
                      <a:pt x="33814" y="57381"/>
                      <a:pt x="33814" y="57381"/>
                    </a:cubicBezTo>
                    <a:cubicBezTo>
                      <a:pt x="32989" y="57600"/>
                      <a:pt x="32989" y="57600"/>
                      <a:pt x="32989" y="57600"/>
                    </a:cubicBezTo>
                    <a:cubicBezTo>
                      <a:pt x="32989" y="57600"/>
                      <a:pt x="32577" y="58254"/>
                      <a:pt x="33402" y="58254"/>
                    </a:cubicBezTo>
                    <a:cubicBezTo>
                      <a:pt x="34226" y="58472"/>
                      <a:pt x="34226" y="58472"/>
                      <a:pt x="34639" y="58472"/>
                    </a:cubicBezTo>
                    <a:cubicBezTo>
                      <a:pt x="35463" y="58472"/>
                      <a:pt x="35051" y="58472"/>
                      <a:pt x="35463" y="58472"/>
                    </a:cubicBezTo>
                    <a:cubicBezTo>
                      <a:pt x="35876" y="58472"/>
                      <a:pt x="36701" y="58472"/>
                      <a:pt x="36701" y="58036"/>
                    </a:cubicBezTo>
                    <a:cubicBezTo>
                      <a:pt x="36701" y="57600"/>
                      <a:pt x="36701" y="57163"/>
                      <a:pt x="36701" y="56945"/>
                    </a:cubicBezTo>
                    <a:cubicBezTo>
                      <a:pt x="36701" y="56945"/>
                      <a:pt x="37525" y="56290"/>
                      <a:pt x="37525" y="56290"/>
                    </a:cubicBezTo>
                    <a:cubicBezTo>
                      <a:pt x="37525" y="55418"/>
                      <a:pt x="37525" y="55418"/>
                      <a:pt x="37525" y="55418"/>
                    </a:cubicBezTo>
                    <a:cubicBezTo>
                      <a:pt x="37525" y="55418"/>
                      <a:pt x="37525" y="55200"/>
                      <a:pt x="38350" y="54763"/>
                    </a:cubicBezTo>
                    <a:cubicBezTo>
                      <a:pt x="39175" y="54545"/>
                      <a:pt x="38762" y="54545"/>
                      <a:pt x="39175" y="54545"/>
                    </a:cubicBezTo>
                    <a:cubicBezTo>
                      <a:pt x="39587" y="54327"/>
                      <a:pt x="39587" y="54109"/>
                      <a:pt x="39587" y="53890"/>
                    </a:cubicBezTo>
                    <a:cubicBezTo>
                      <a:pt x="40000" y="53672"/>
                      <a:pt x="40000" y="53672"/>
                      <a:pt x="40000" y="53672"/>
                    </a:cubicBezTo>
                    <a:cubicBezTo>
                      <a:pt x="40412" y="53236"/>
                      <a:pt x="40412" y="53236"/>
                      <a:pt x="40412" y="53236"/>
                    </a:cubicBezTo>
                    <a:cubicBezTo>
                      <a:pt x="40412" y="51490"/>
                      <a:pt x="40412" y="51490"/>
                      <a:pt x="40412" y="51490"/>
                    </a:cubicBezTo>
                    <a:cubicBezTo>
                      <a:pt x="40412" y="51490"/>
                      <a:pt x="40412" y="51054"/>
                      <a:pt x="40824" y="51054"/>
                    </a:cubicBezTo>
                    <a:cubicBezTo>
                      <a:pt x="41237" y="51054"/>
                      <a:pt x="41649" y="51054"/>
                      <a:pt x="41649" y="51054"/>
                    </a:cubicBezTo>
                    <a:cubicBezTo>
                      <a:pt x="41649" y="51054"/>
                      <a:pt x="41649" y="51272"/>
                      <a:pt x="41649" y="51709"/>
                    </a:cubicBezTo>
                    <a:cubicBezTo>
                      <a:pt x="41237" y="52145"/>
                      <a:pt x="41649" y="52800"/>
                      <a:pt x="41649" y="52800"/>
                    </a:cubicBezTo>
                    <a:cubicBezTo>
                      <a:pt x="44536" y="54109"/>
                      <a:pt x="44536" y="54109"/>
                      <a:pt x="44536" y="54109"/>
                    </a:cubicBezTo>
                    <a:cubicBezTo>
                      <a:pt x="44536" y="54109"/>
                      <a:pt x="45773" y="55200"/>
                      <a:pt x="45773" y="55418"/>
                    </a:cubicBezTo>
                    <a:cubicBezTo>
                      <a:pt x="45773" y="55418"/>
                      <a:pt x="47835" y="56290"/>
                      <a:pt x="47835" y="56290"/>
                    </a:cubicBezTo>
                    <a:cubicBezTo>
                      <a:pt x="47835" y="56290"/>
                      <a:pt x="48247" y="56509"/>
                      <a:pt x="47835" y="56727"/>
                    </a:cubicBezTo>
                    <a:cubicBezTo>
                      <a:pt x="47835" y="56945"/>
                      <a:pt x="48247" y="57163"/>
                      <a:pt x="48247" y="57381"/>
                    </a:cubicBezTo>
                    <a:cubicBezTo>
                      <a:pt x="47835" y="57600"/>
                      <a:pt x="47422" y="58254"/>
                      <a:pt x="47422" y="58254"/>
                    </a:cubicBezTo>
                    <a:cubicBezTo>
                      <a:pt x="46597" y="58472"/>
                      <a:pt x="46597" y="58472"/>
                      <a:pt x="46597" y="58472"/>
                    </a:cubicBezTo>
                    <a:cubicBezTo>
                      <a:pt x="45360" y="59127"/>
                      <a:pt x="45360" y="59127"/>
                      <a:pt x="45360" y="59127"/>
                    </a:cubicBezTo>
                    <a:cubicBezTo>
                      <a:pt x="44948" y="60000"/>
                      <a:pt x="44948" y="60000"/>
                      <a:pt x="44948" y="60000"/>
                    </a:cubicBezTo>
                    <a:cubicBezTo>
                      <a:pt x="44123" y="60654"/>
                      <a:pt x="44123" y="60654"/>
                      <a:pt x="44123" y="60654"/>
                    </a:cubicBezTo>
                    <a:cubicBezTo>
                      <a:pt x="42474" y="61090"/>
                      <a:pt x="42474" y="61090"/>
                      <a:pt x="42474" y="61090"/>
                    </a:cubicBezTo>
                    <a:cubicBezTo>
                      <a:pt x="40412" y="62181"/>
                      <a:pt x="40412" y="62181"/>
                      <a:pt x="40412" y="62181"/>
                    </a:cubicBezTo>
                    <a:cubicBezTo>
                      <a:pt x="39587" y="63054"/>
                      <a:pt x="39587" y="63054"/>
                      <a:pt x="39587" y="63054"/>
                    </a:cubicBezTo>
                    <a:cubicBezTo>
                      <a:pt x="38350" y="63927"/>
                      <a:pt x="38350" y="63927"/>
                      <a:pt x="38350" y="63927"/>
                    </a:cubicBezTo>
                    <a:cubicBezTo>
                      <a:pt x="38350" y="64581"/>
                      <a:pt x="38350" y="64581"/>
                      <a:pt x="38350" y="64581"/>
                    </a:cubicBezTo>
                    <a:cubicBezTo>
                      <a:pt x="38350" y="64581"/>
                      <a:pt x="39175" y="65454"/>
                      <a:pt x="39587" y="65454"/>
                    </a:cubicBezTo>
                    <a:cubicBezTo>
                      <a:pt x="39587" y="65454"/>
                      <a:pt x="40000" y="65672"/>
                      <a:pt x="40000" y="65672"/>
                    </a:cubicBezTo>
                    <a:cubicBezTo>
                      <a:pt x="40412" y="66763"/>
                      <a:pt x="40412" y="66763"/>
                      <a:pt x="40412" y="66763"/>
                    </a:cubicBezTo>
                    <a:cubicBezTo>
                      <a:pt x="40412" y="66763"/>
                      <a:pt x="40412" y="67418"/>
                      <a:pt x="40824" y="67418"/>
                    </a:cubicBezTo>
                    <a:cubicBezTo>
                      <a:pt x="41237" y="67200"/>
                      <a:pt x="41649" y="66545"/>
                      <a:pt x="41649" y="66545"/>
                    </a:cubicBezTo>
                    <a:cubicBezTo>
                      <a:pt x="41649" y="66545"/>
                      <a:pt x="40824" y="66109"/>
                      <a:pt x="40824" y="65672"/>
                    </a:cubicBezTo>
                    <a:cubicBezTo>
                      <a:pt x="40824" y="65236"/>
                      <a:pt x="41649" y="64581"/>
                      <a:pt x="41649" y="64581"/>
                    </a:cubicBezTo>
                    <a:cubicBezTo>
                      <a:pt x="42474" y="64363"/>
                      <a:pt x="42474" y="64363"/>
                      <a:pt x="42474" y="64363"/>
                    </a:cubicBezTo>
                    <a:cubicBezTo>
                      <a:pt x="42474" y="64363"/>
                      <a:pt x="42061" y="64363"/>
                      <a:pt x="42474" y="64581"/>
                    </a:cubicBezTo>
                    <a:cubicBezTo>
                      <a:pt x="42886" y="65018"/>
                      <a:pt x="42886" y="64800"/>
                      <a:pt x="43298" y="65018"/>
                    </a:cubicBezTo>
                    <a:cubicBezTo>
                      <a:pt x="43298" y="65236"/>
                      <a:pt x="44536" y="65890"/>
                      <a:pt x="44536" y="65890"/>
                    </a:cubicBezTo>
                    <a:cubicBezTo>
                      <a:pt x="44536" y="65890"/>
                      <a:pt x="45773" y="66545"/>
                      <a:pt x="46185" y="66763"/>
                    </a:cubicBezTo>
                    <a:cubicBezTo>
                      <a:pt x="46597" y="66981"/>
                      <a:pt x="47010" y="67418"/>
                      <a:pt x="47422" y="67418"/>
                    </a:cubicBezTo>
                    <a:cubicBezTo>
                      <a:pt x="47835" y="67200"/>
                      <a:pt x="48247" y="67418"/>
                      <a:pt x="48247" y="66981"/>
                    </a:cubicBezTo>
                    <a:cubicBezTo>
                      <a:pt x="48247" y="66545"/>
                      <a:pt x="48659" y="66545"/>
                      <a:pt x="48659" y="66109"/>
                    </a:cubicBezTo>
                    <a:cubicBezTo>
                      <a:pt x="48247" y="65890"/>
                      <a:pt x="48247" y="65236"/>
                      <a:pt x="48247" y="65236"/>
                    </a:cubicBezTo>
                    <a:cubicBezTo>
                      <a:pt x="48247" y="65236"/>
                      <a:pt x="48247" y="65018"/>
                      <a:pt x="48659" y="65018"/>
                    </a:cubicBezTo>
                    <a:cubicBezTo>
                      <a:pt x="49484" y="65018"/>
                      <a:pt x="49484" y="65454"/>
                      <a:pt x="49484" y="65454"/>
                    </a:cubicBezTo>
                    <a:cubicBezTo>
                      <a:pt x="49484" y="65454"/>
                      <a:pt x="49896" y="66109"/>
                      <a:pt x="50309" y="66327"/>
                    </a:cubicBezTo>
                    <a:cubicBezTo>
                      <a:pt x="50721" y="66327"/>
                      <a:pt x="51134" y="66327"/>
                      <a:pt x="51546" y="66545"/>
                    </a:cubicBezTo>
                    <a:cubicBezTo>
                      <a:pt x="51958" y="66981"/>
                      <a:pt x="54020" y="67200"/>
                      <a:pt x="54020" y="67200"/>
                    </a:cubicBezTo>
                    <a:cubicBezTo>
                      <a:pt x="54020" y="67200"/>
                      <a:pt x="54432" y="66981"/>
                      <a:pt x="54845" y="66763"/>
                    </a:cubicBezTo>
                    <a:cubicBezTo>
                      <a:pt x="54845" y="66545"/>
                      <a:pt x="55670" y="66545"/>
                      <a:pt x="55670" y="66545"/>
                    </a:cubicBezTo>
                    <a:cubicBezTo>
                      <a:pt x="55670" y="66545"/>
                      <a:pt x="55257" y="66109"/>
                      <a:pt x="56494" y="66327"/>
                    </a:cubicBezTo>
                    <a:cubicBezTo>
                      <a:pt x="57319" y="66327"/>
                      <a:pt x="57731" y="66545"/>
                      <a:pt x="57731" y="66327"/>
                    </a:cubicBezTo>
                    <a:cubicBezTo>
                      <a:pt x="58144" y="66109"/>
                      <a:pt x="58969" y="65236"/>
                      <a:pt x="58969" y="65236"/>
                    </a:cubicBezTo>
                    <a:cubicBezTo>
                      <a:pt x="58969" y="65236"/>
                      <a:pt x="58556" y="64581"/>
                      <a:pt x="59793" y="64800"/>
                    </a:cubicBezTo>
                    <a:cubicBezTo>
                      <a:pt x="60618" y="65236"/>
                      <a:pt x="65154" y="65672"/>
                      <a:pt x="65154" y="65672"/>
                    </a:cubicBezTo>
                    <a:cubicBezTo>
                      <a:pt x="64742" y="66109"/>
                      <a:pt x="64742" y="66109"/>
                      <a:pt x="64742" y="66109"/>
                    </a:cubicBezTo>
                    <a:cubicBezTo>
                      <a:pt x="63092" y="65890"/>
                      <a:pt x="63092" y="65890"/>
                      <a:pt x="63092" y="65890"/>
                    </a:cubicBezTo>
                    <a:cubicBezTo>
                      <a:pt x="61855" y="66109"/>
                      <a:pt x="61855" y="66109"/>
                      <a:pt x="61855" y="66109"/>
                    </a:cubicBezTo>
                    <a:cubicBezTo>
                      <a:pt x="61855" y="66109"/>
                      <a:pt x="61443" y="66109"/>
                      <a:pt x="61030" y="66545"/>
                    </a:cubicBezTo>
                    <a:cubicBezTo>
                      <a:pt x="61030" y="66763"/>
                      <a:pt x="61030" y="66981"/>
                      <a:pt x="60618" y="67200"/>
                    </a:cubicBezTo>
                    <a:cubicBezTo>
                      <a:pt x="60618" y="67418"/>
                      <a:pt x="60206" y="67636"/>
                      <a:pt x="59793" y="67636"/>
                    </a:cubicBezTo>
                    <a:cubicBezTo>
                      <a:pt x="59793" y="67854"/>
                      <a:pt x="58144" y="68509"/>
                      <a:pt x="58144" y="68509"/>
                    </a:cubicBezTo>
                    <a:cubicBezTo>
                      <a:pt x="57319" y="69163"/>
                      <a:pt x="57319" y="69163"/>
                      <a:pt x="57319" y="69163"/>
                    </a:cubicBezTo>
                    <a:cubicBezTo>
                      <a:pt x="56494" y="70254"/>
                      <a:pt x="56494" y="70254"/>
                      <a:pt x="56494" y="70254"/>
                    </a:cubicBezTo>
                    <a:cubicBezTo>
                      <a:pt x="56494" y="70254"/>
                      <a:pt x="56494" y="71127"/>
                      <a:pt x="56907" y="71127"/>
                    </a:cubicBezTo>
                    <a:cubicBezTo>
                      <a:pt x="57319" y="71345"/>
                      <a:pt x="58144" y="72000"/>
                      <a:pt x="58144" y="72000"/>
                    </a:cubicBezTo>
                    <a:cubicBezTo>
                      <a:pt x="58144" y="72000"/>
                      <a:pt x="58144" y="72436"/>
                      <a:pt x="58144" y="72654"/>
                    </a:cubicBezTo>
                    <a:cubicBezTo>
                      <a:pt x="58144" y="72872"/>
                      <a:pt x="58144" y="73090"/>
                      <a:pt x="58556" y="73527"/>
                    </a:cubicBezTo>
                    <a:cubicBezTo>
                      <a:pt x="58969" y="73745"/>
                      <a:pt x="59381" y="74618"/>
                      <a:pt x="59381" y="74618"/>
                    </a:cubicBezTo>
                    <a:cubicBezTo>
                      <a:pt x="59793" y="74618"/>
                      <a:pt x="59793" y="74618"/>
                      <a:pt x="59793" y="74618"/>
                    </a:cubicBezTo>
                    <a:cubicBezTo>
                      <a:pt x="59793" y="75272"/>
                      <a:pt x="59793" y="75272"/>
                      <a:pt x="59793" y="75272"/>
                    </a:cubicBezTo>
                    <a:cubicBezTo>
                      <a:pt x="59793" y="75272"/>
                      <a:pt x="59793" y="75927"/>
                      <a:pt x="60206" y="75927"/>
                    </a:cubicBezTo>
                    <a:cubicBezTo>
                      <a:pt x="61030" y="75927"/>
                      <a:pt x="62268" y="75490"/>
                      <a:pt x="62268" y="75490"/>
                    </a:cubicBezTo>
                    <a:cubicBezTo>
                      <a:pt x="65567" y="75054"/>
                      <a:pt x="65567" y="75054"/>
                      <a:pt x="65567" y="75054"/>
                    </a:cubicBezTo>
                    <a:cubicBezTo>
                      <a:pt x="65567" y="75054"/>
                      <a:pt x="65154" y="75927"/>
                      <a:pt x="65154" y="76145"/>
                    </a:cubicBezTo>
                    <a:cubicBezTo>
                      <a:pt x="65154" y="76363"/>
                      <a:pt x="64329" y="76363"/>
                      <a:pt x="63917" y="76581"/>
                    </a:cubicBezTo>
                    <a:cubicBezTo>
                      <a:pt x="63917" y="76800"/>
                      <a:pt x="63917" y="77018"/>
                      <a:pt x="63917" y="77018"/>
                    </a:cubicBezTo>
                    <a:cubicBezTo>
                      <a:pt x="63917" y="77018"/>
                      <a:pt x="63505" y="77672"/>
                      <a:pt x="63092" y="77672"/>
                    </a:cubicBezTo>
                    <a:cubicBezTo>
                      <a:pt x="62268" y="77672"/>
                      <a:pt x="61443" y="77890"/>
                      <a:pt x="61443" y="77890"/>
                    </a:cubicBezTo>
                    <a:cubicBezTo>
                      <a:pt x="61443" y="77890"/>
                      <a:pt x="61030" y="77454"/>
                      <a:pt x="61030" y="78109"/>
                    </a:cubicBezTo>
                    <a:cubicBezTo>
                      <a:pt x="60618" y="78545"/>
                      <a:pt x="60206" y="78981"/>
                      <a:pt x="60206" y="79200"/>
                    </a:cubicBezTo>
                    <a:cubicBezTo>
                      <a:pt x="60206" y="79418"/>
                      <a:pt x="59381" y="79636"/>
                      <a:pt x="60618" y="79854"/>
                    </a:cubicBezTo>
                    <a:cubicBezTo>
                      <a:pt x="61443" y="79854"/>
                      <a:pt x="61443" y="80509"/>
                      <a:pt x="61443" y="80509"/>
                    </a:cubicBezTo>
                    <a:cubicBezTo>
                      <a:pt x="61443" y="80509"/>
                      <a:pt x="60618" y="80945"/>
                      <a:pt x="60206" y="81163"/>
                    </a:cubicBezTo>
                    <a:cubicBezTo>
                      <a:pt x="59793" y="81381"/>
                      <a:pt x="59381" y="81163"/>
                      <a:pt x="59381" y="81381"/>
                    </a:cubicBezTo>
                    <a:cubicBezTo>
                      <a:pt x="59381" y="81600"/>
                      <a:pt x="60206" y="82690"/>
                      <a:pt x="60206" y="82690"/>
                    </a:cubicBezTo>
                    <a:cubicBezTo>
                      <a:pt x="60206" y="82690"/>
                      <a:pt x="60206" y="83345"/>
                      <a:pt x="59381" y="83345"/>
                    </a:cubicBezTo>
                    <a:cubicBezTo>
                      <a:pt x="58556" y="83345"/>
                      <a:pt x="58556" y="83345"/>
                      <a:pt x="58144" y="83345"/>
                    </a:cubicBezTo>
                    <a:cubicBezTo>
                      <a:pt x="57731" y="83345"/>
                      <a:pt x="57319" y="83345"/>
                      <a:pt x="57319" y="83345"/>
                    </a:cubicBezTo>
                    <a:cubicBezTo>
                      <a:pt x="57319" y="83345"/>
                      <a:pt x="57731" y="83563"/>
                      <a:pt x="57731" y="84000"/>
                    </a:cubicBezTo>
                    <a:cubicBezTo>
                      <a:pt x="57731" y="84436"/>
                      <a:pt x="57731" y="84872"/>
                      <a:pt x="57731" y="84872"/>
                    </a:cubicBezTo>
                    <a:cubicBezTo>
                      <a:pt x="56494" y="84654"/>
                      <a:pt x="56494" y="84654"/>
                      <a:pt x="56494" y="84654"/>
                    </a:cubicBezTo>
                    <a:cubicBezTo>
                      <a:pt x="55257" y="84000"/>
                      <a:pt x="55257" y="84000"/>
                      <a:pt x="55257" y="84000"/>
                    </a:cubicBezTo>
                    <a:cubicBezTo>
                      <a:pt x="55257" y="84000"/>
                      <a:pt x="54020" y="84000"/>
                      <a:pt x="53608" y="84000"/>
                    </a:cubicBezTo>
                    <a:cubicBezTo>
                      <a:pt x="53195" y="84218"/>
                      <a:pt x="51958" y="84218"/>
                      <a:pt x="51958" y="84218"/>
                    </a:cubicBezTo>
                    <a:cubicBezTo>
                      <a:pt x="51958" y="84218"/>
                      <a:pt x="49896" y="83781"/>
                      <a:pt x="49484" y="83563"/>
                    </a:cubicBezTo>
                    <a:cubicBezTo>
                      <a:pt x="49484" y="83345"/>
                      <a:pt x="49484" y="83345"/>
                      <a:pt x="49072" y="83563"/>
                    </a:cubicBezTo>
                    <a:cubicBezTo>
                      <a:pt x="49072" y="83563"/>
                      <a:pt x="49484" y="83563"/>
                      <a:pt x="49072" y="83563"/>
                    </a:cubicBezTo>
                    <a:cubicBezTo>
                      <a:pt x="48659" y="83781"/>
                      <a:pt x="49484" y="83781"/>
                      <a:pt x="47835" y="83781"/>
                    </a:cubicBezTo>
                    <a:cubicBezTo>
                      <a:pt x="46185" y="84000"/>
                      <a:pt x="44536" y="84218"/>
                      <a:pt x="44536" y="84218"/>
                    </a:cubicBezTo>
                    <a:cubicBezTo>
                      <a:pt x="44536" y="84218"/>
                      <a:pt x="45773" y="83563"/>
                      <a:pt x="45360" y="83345"/>
                    </a:cubicBezTo>
                    <a:cubicBezTo>
                      <a:pt x="44948" y="83127"/>
                      <a:pt x="45360" y="83345"/>
                      <a:pt x="44536" y="83127"/>
                    </a:cubicBezTo>
                    <a:cubicBezTo>
                      <a:pt x="44123" y="82909"/>
                      <a:pt x="43298" y="82472"/>
                      <a:pt x="43298" y="82254"/>
                    </a:cubicBezTo>
                    <a:cubicBezTo>
                      <a:pt x="43298" y="82036"/>
                      <a:pt x="43298" y="81600"/>
                      <a:pt x="42474" y="81600"/>
                    </a:cubicBezTo>
                    <a:cubicBezTo>
                      <a:pt x="42061" y="81600"/>
                      <a:pt x="41649" y="81163"/>
                      <a:pt x="40824" y="81600"/>
                    </a:cubicBezTo>
                    <a:cubicBezTo>
                      <a:pt x="40412" y="81818"/>
                      <a:pt x="40000" y="81818"/>
                      <a:pt x="40000" y="82036"/>
                    </a:cubicBezTo>
                    <a:cubicBezTo>
                      <a:pt x="39587" y="82254"/>
                      <a:pt x="37938" y="82472"/>
                      <a:pt x="37938" y="82472"/>
                    </a:cubicBezTo>
                    <a:cubicBezTo>
                      <a:pt x="37938" y="82472"/>
                      <a:pt x="39175" y="83345"/>
                      <a:pt x="39175" y="83563"/>
                    </a:cubicBezTo>
                    <a:cubicBezTo>
                      <a:pt x="39175" y="83781"/>
                      <a:pt x="40000" y="84654"/>
                      <a:pt x="40000" y="84654"/>
                    </a:cubicBezTo>
                    <a:cubicBezTo>
                      <a:pt x="42886" y="84654"/>
                      <a:pt x="42886" y="84654"/>
                      <a:pt x="42886" y="84654"/>
                    </a:cubicBezTo>
                    <a:cubicBezTo>
                      <a:pt x="42886" y="84654"/>
                      <a:pt x="40824" y="85090"/>
                      <a:pt x="40824" y="85527"/>
                    </a:cubicBezTo>
                    <a:cubicBezTo>
                      <a:pt x="40412" y="85745"/>
                      <a:pt x="40412" y="85963"/>
                      <a:pt x="40000" y="86181"/>
                    </a:cubicBezTo>
                    <a:cubicBezTo>
                      <a:pt x="39587" y="86400"/>
                      <a:pt x="39587" y="86618"/>
                      <a:pt x="38762" y="86836"/>
                    </a:cubicBezTo>
                    <a:cubicBezTo>
                      <a:pt x="37525" y="86836"/>
                      <a:pt x="36288" y="87054"/>
                      <a:pt x="35463" y="87272"/>
                    </a:cubicBezTo>
                    <a:cubicBezTo>
                      <a:pt x="35051" y="87490"/>
                      <a:pt x="34639" y="87490"/>
                      <a:pt x="34639" y="87709"/>
                    </a:cubicBezTo>
                    <a:cubicBezTo>
                      <a:pt x="34639" y="88145"/>
                      <a:pt x="32164" y="87927"/>
                      <a:pt x="34639" y="88363"/>
                    </a:cubicBezTo>
                    <a:cubicBezTo>
                      <a:pt x="37113" y="88581"/>
                      <a:pt x="37525" y="88800"/>
                      <a:pt x="37525" y="88800"/>
                    </a:cubicBezTo>
                    <a:cubicBezTo>
                      <a:pt x="37525" y="88800"/>
                      <a:pt x="38762" y="88145"/>
                      <a:pt x="39175" y="87927"/>
                    </a:cubicBezTo>
                    <a:cubicBezTo>
                      <a:pt x="40000" y="87490"/>
                      <a:pt x="40000" y="87490"/>
                      <a:pt x="41649" y="87490"/>
                    </a:cubicBezTo>
                    <a:cubicBezTo>
                      <a:pt x="43298" y="87709"/>
                      <a:pt x="43298" y="87490"/>
                      <a:pt x="43298" y="87709"/>
                    </a:cubicBezTo>
                    <a:cubicBezTo>
                      <a:pt x="43298" y="88145"/>
                      <a:pt x="43298" y="88363"/>
                      <a:pt x="43298" y="88800"/>
                    </a:cubicBezTo>
                    <a:cubicBezTo>
                      <a:pt x="42886" y="89236"/>
                      <a:pt x="42061" y="89454"/>
                      <a:pt x="42886" y="90109"/>
                    </a:cubicBezTo>
                    <a:cubicBezTo>
                      <a:pt x="43711" y="90545"/>
                      <a:pt x="42474" y="90981"/>
                      <a:pt x="42474" y="91200"/>
                    </a:cubicBezTo>
                    <a:cubicBezTo>
                      <a:pt x="42474" y="91200"/>
                      <a:pt x="41649" y="91854"/>
                      <a:pt x="42061" y="91854"/>
                    </a:cubicBezTo>
                    <a:cubicBezTo>
                      <a:pt x="42474" y="92072"/>
                      <a:pt x="42474" y="92072"/>
                      <a:pt x="42474" y="92072"/>
                    </a:cubicBezTo>
                    <a:cubicBezTo>
                      <a:pt x="42474" y="92072"/>
                      <a:pt x="41649" y="93163"/>
                      <a:pt x="41649" y="93381"/>
                    </a:cubicBezTo>
                    <a:cubicBezTo>
                      <a:pt x="41649" y="93381"/>
                      <a:pt x="40412" y="94690"/>
                      <a:pt x="40000" y="94690"/>
                    </a:cubicBezTo>
                    <a:cubicBezTo>
                      <a:pt x="39587" y="94909"/>
                      <a:pt x="40412" y="94909"/>
                      <a:pt x="37938" y="95345"/>
                    </a:cubicBezTo>
                    <a:cubicBezTo>
                      <a:pt x="35463" y="95563"/>
                      <a:pt x="34226" y="95781"/>
                      <a:pt x="34226" y="95781"/>
                    </a:cubicBezTo>
                    <a:cubicBezTo>
                      <a:pt x="32164" y="96218"/>
                      <a:pt x="32164" y="96218"/>
                      <a:pt x="32164" y="96218"/>
                    </a:cubicBezTo>
                    <a:cubicBezTo>
                      <a:pt x="30515" y="96872"/>
                      <a:pt x="30515" y="96872"/>
                      <a:pt x="30515" y="96872"/>
                    </a:cubicBezTo>
                    <a:cubicBezTo>
                      <a:pt x="29278" y="96872"/>
                      <a:pt x="29278" y="96872"/>
                      <a:pt x="29278" y="96872"/>
                    </a:cubicBezTo>
                    <a:cubicBezTo>
                      <a:pt x="27216" y="96654"/>
                      <a:pt x="27216" y="96654"/>
                      <a:pt x="27216" y="96654"/>
                    </a:cubicBezTo>
                    <a:cubicBezTo>
                      <a:pt x="27216" y="96654"/>
                      <a:pt x="25154" y="97309"/>
                      <a:pt x="25154" y="97527"/>
                    </a:cubicBezTo>
                    <a:cubicBezTo>
                      <a:pt x="25154" y="97527"/>
                      <a:pt x="23917" y="97745"/>
                      <a:pt x="23505" y="97963"/>
                    </a:cubicBezTo>
                    <a:cubicBezTo>
                      <a:pt x="23505" y="98181"/>
                      <a:pt x="25567" y="98618"/>
                      <a:pt x="25567" y="98618"/>
                    </a:cubicBezTo>
                    <a:cubicBezTo>
                      <a:pt x="25979" y="99272"/>
                      <a:pt x="25979" y="99272"/>
                      <a:pt x="25979" y="99272"/>
                    </a:cubicBezTo>
                    <a:cubicBezTo>
                      <a:pt x="25154" y="99272"/>
                      <a:pt x="25154" y="99272"/>
                      <a:pt x="25154" y="99272"/>
                    </a:cubicBezTo>
                    <a:cubicBezTo>
                      <a:pt x="23505" y="99490"/>
                      <a:pt x="23505" y="99490"/>
                      <a:pt x="23505" y="99490"/>
                    </a:cubicBezTo>
                    <a:cubicBezTo>
                      <a:pt x="23505" y="99927"/>
                      <a:pt x="23505" y="99927"/>
                      <a:pt x="23505" y="99927"/>
                    </a:cubicBezTo>
                    <a:cubicBezTo>
                      <a:pt x="24329" y="100145"/>
                      <a:pt x="24329" y="100145"/>
                      <a:pt x="24329" y="100145"/>
                    </a:cubicBezTo>
                    <a:cubicBezTo>
                      <a:pt x="24329" y="100145"/>
                      <a:pt x="24742" y="100363"/>
                      <a:pt x="25154" y="100363"/>
                    </a:cubicBezTo>
                    <a:cubicBezTo>
                      <a:pt x="25979" y="100363"/>
                      <a:pt x="27628" y="99927"/>
                      <a:pt x="27628" y="99927"/>
                    </a:cubicBezTo>
                    <a:cubicBezTo>
                      <a:pt x="25567" y="100581"/>
                      <a:pt x="25567" y="100581"/>
                      <a:pt x="25567" y="100581"/>
                    </a:cubicBezTo>
                    <a:cubicBezTo>
                      <a:pt x="25154" y="101236"/>
                      <a:pt x="25154" y="101236"/>
                      <a:pt x="25154" y="101236"/>
                    </a:cubicBezTo>
                    <a:cubicBezTo>
                      <a:pt x="25154" y="101236"/>
                      <a:pt x="24742" y="101672"/>
                      <a:pt x="25567" y="101672"/>
                    </a:cubicBezTo>
                    <a:cubicBezTo>
                      <a:pt x="26391" y="101672"/>
                      <a:pt x="27216" y="101672"/>
                      <a:pt x="27216" y="101672"/>
                    </a:cubicBezTo>
                    <a:cubicBezTo>
                      <a:pt x="27216" y="101672"/>
                      <a:pt x="27628" y="101236"/>
                      <a:pt x="28453" y="101236"/>
                    </a:cubicBezTo>
                    <a:cubicBezTo>
                      <a:pt x="29690" y="101454"/>
                      <a:pt x="29690" y="101454"/>
                      <a:pt x="29690" y="101454"/>
                    </a:cubicBezTo>
                    <a:cubicBezTo>
                      <a:pt x="29690" y="101454"/>
                      <a:pt x="30103" y="100800"/>
                      <a:pt x="30515" y="100800"/>
                    </a:cubicBezTo>
                    <a:cubicBezTo>
                      <a:pt x="30515" y="100800"/>
                      <a:pt x="30103" y="100800"/>
                      <a:pt x="31340" y="100800"/>
                    </a:cubicBezTo>
                    <a:cubicBezTo>
                      <a:pt x="32164" y="101018"/>
                      <a:pt x="35051" y="100800"/>
                      <a:pt x="35051" y="100800"/>
                    </a:cubicBezTo>
                    <a:cubicBezTo>
                      <a:pt x="35051" y="100800"/>
                      <a:pt x="35463" y="100800"/>
                      <a:pt x="35463" y="101018"/>
                    </a:cubicBezTo>
                    <a:cubicBezTo>
                      <a:pt x="35463" y="101454"/>
                      <a:pt x="36288" y="101454"/>
                      <a:pt x="36701" y="101890"/>
                    </a:cubicBezTo>
                    <a:cubicBezTo>
                      <a:pt x="37525" y="102109"/>
                      <a:pt x="39175" y="102327"/>
                      <a:pt x="39175" y="102327"/>
                    </a:cubicBezTo>
                    <a:cubicBezTo>
                      <a:pt x="37938" y="102545"/>
                      <a:pt x="37938" y="102545"/>
                      <a:pt x="37938" y="102545"/>
                    </a:cubicBezTo>
                    <a:cubicBezTo>
                      <a:pt x="36288" y="102327"/>
                      <a:pt x="36288" y="102327"/>
                      <a:pt x="36288" y="102327"/>
                    </a:cubicBezTo>
                    <a:cubicBezTo>
                      <a:pt x="36288" y="102327"/>
                      <a:pt x="35463" y="102109"/>
                      <a:pt x="35463" y="102327"/>
                    </a:cubicBezTo>
                    <a:cubicBezTo>
                      <a:pt x="35463" y="102763"/>
                      <a:pt x="35051" y="103418"/>
                      <a:pt x="35051" y="103418"/>
                    </a:cubicBezTo>
                    <a:cubicBezTo>
                      <a:pt x="35463" y="103418"/>
                      <a:pt x="37525" y="103636"/>
                      <a:pt x="37525" y="103636"/>
                    </a:cubicBezTo>
                    <a:cubicBezTo>
                      <a:pt x="39587" y="103636"/>
                      <a:pt x="39587" y="103636"/>
                      <a:pt x="39587" y="103636"/>
                    </a:cubicBezTo>
                    <a:cubicBezTo>
                      <a:pt x="40412" y="103418"/>
                      <a:pt x="40412" y="103418"/>
                      <a:pt x="40412" y="103418"/>
                    </a:cubicBezTo>
                    <a:cubicBezTo>
                      <a:pt x="41649" y="102981"/>
                      <a:pt x="41649" y="102981"/>
                      <a:pt x="41649" y="102981"/>
                    </a:cubicBezTo>
                    <a:cubicBezTo>
                      <a:pt x="41649" y="102981"/>
                      <a:pt x="42061" y="103418"/>
                      <a:pt x="41649" y="103418"/>
                    </a:cubicBezTo>
                    <a:cubicBezTo>
                      <a:pt x="41649" y="103636"/>
                      <a:pt x="42061" y="104072"/>
                      <a:pt x="42061" y="104072"/>
                    </a:cubicBezTo>
                    <a:cubicBezTo>
                      <a:pt x="42061" y="104072"/>
                      <a:pt x="42061" y="104727"/>
                      <a:pt x="42474" y="104727"/>
                    </a:cubicBezTo>
                    <a:cubicBezTo>
                      <a:pt x="42886" y="104727"/>
                      <a:pt x="43711" y="105381"/>
                      <a:pt x="43711" y="105381"/>
                    </a:cubicBezTo>
                    <a:cubicBezTo>
                      <a:pt x="44536" y="106036"/>
                      <a:pt x="44536" y="106036"/>
                      <a:pt x="44536" y="106036"/>
                    </a:cubicBezTo>
                    <a:cubicBezTo>
                      <a:pt x="46185" y="106254"/>
                      <a:pt x="46185" y="106254"/>
                      <a:pt x="46185" y="106254"/>
                    </a:cubicBezTo>
                    <a:cubicBezTo>
                      <a:pt x="46185" y="106254"/>
                      <a:pt x="47422" y="106254"/>
                      <a:pt x="47835" y="106254"/>
                    </a:cubicBezTo>
                    <a:cubicBezTo>
                      <a:pt x="48247" y="106472"/>
                      <a:pt x="49072" y="106690"/>
                      <a:pt x="49072" y="106472"/>
                    </a:cubicBezTo>
                    <a:cubicBezTo>
                      <a:pt x="49484" y="106254"/>
                      <a:pt x="50309" y="105818"/>
                      <a:pt x="50309" y="105818"/>
                    </a:cubicBezTo>
                    <a:cubicBezTo>
                      <a:pt x="51958" y="105163"/>
                      <a:pt x="51958" y="105163"/>
                      <a:pt x="51958" y="105163"/>
                    </a:cubicBezTo>
                    <a:cubicBezTo>
                      <a:pt x="51958" y="105163"/>
                      <a:pt x="52783" y="105163"/>
                      <a:pt x="53608" y="105163"/>
                    </a:cubicBezTo>
                    <a:cubicBezTo>
                      <a:pt x="54020" y="105163"/>
                      <a:pt x="56907" y="104945"/>
                      <a:pt x="56907" y="104945"/>
                    </a:cubicBezTo>
                    <a:cubicBezTo>
                      <a:pt x="56907" y="104945"/>
                      <a:pt x="57319" y="104509"/>
                      <a:pt x="58144" y="104290"/>
                    </a:cubicBezTo>
                    <a:cubicBezTo>
                      <a:pt x="58556" y="104072"/>
                      <a:pt x="60206" y="103636"/>
                      <a:pt x="60206" y="103636"/>
                    </a:cubicBezTo>
                    <a:cubicBezTo>
                      <a:pt x="63092" y="103200"/>
                      <a:pt x="63092" y="103200"/>
                      <a:pt x="63092" y="103200"/>
                    </a:cubicBezTo>
                    <a:cubicBezTo>
                      <a:pt x="60618" y="103636"/>
                      <a:pt x="60618" y="103636"/>
                      <a:pt x="60618" y="103636"/>
                    </a:cubicBezTo>
                    <a:cubicBezTo>
                      <a:pt x="59793" y="104072"/>
                      <a:pt x="59793" y="104072"/>
                      <a:pt x="59793" y="104072"/>
                    </a:cubicBezTo>
                    <a:cubicBezTo>
                      <a:pt x="58144" y="104727"/>
                      <a:pt x="58144" y="104727"/>
                      <a:pt x="58144" y="104727"/>
                    </a:cubicBezTo>
                    <a:cubicBezTo>
                      <a:pt x="57319" y="105163"/>
                      <a:pt x="57319" y="105163"/>
                      <a:pt x="57319" y="105163"/>
                    </a:cubicBezTo>
                    <a:cubicBezTo>
                      <a:pt x="57319" y="105163"/>
                      <a:pt x="56494" y="105381"/>
                      <a:pt x="56082" y="105600"/>
                    </a:cubicBezTo>
                    <a:cubicBezTo>
                      <a:pt x="56082" y="105600"/>
                      <a:pt x="54845" y="106690"/>
                      <a:pt x="54845" y="106690"/>
                    </a:cubicBezTo>
                    <a:cubicBezTo>
                      <a:pt x="53608" y="106909"/>
                      <a:pt x="53608" y="106909"/>
                      <a:pt x="53608" y="106909"/>
                    </a:cubicBezTo>
                    <a:cubicBezTo>
                      <a:pt x="53608" y="106909"/>
                      <a:pt x="52371" y="107345"/>
                      <a:pt x="51958" y="107781"/>
                    </a:cubicBezTo>
                    <a:cubicBezTo>
                      <a:pt x="51546" y="108000"/>
                      <a:pt x="51134" y="108218"/>
                      <a:pt x="51134" y="108218"/>
                    </a:cubicBezTo>
                    <a:cubicBezTo>
                      <a:pt x="51134" y="108218"/>
                      <a:pt x="51546" y="108654"/>
                      <a:pt x="49484" y="108654"/>
                    </a:cubicBezTo>
                    <a:cubicBezTo>
                      <a:pt x="47422" y="108436"/>
                      <a:pt x="45773" y="108218"/>
                      <a:pt x="45773" y="108218"/>
                    </a:cubicBezTo>
                    <a:cubicBezTo>
                      <a:pt x="45773" y="108218"/>
                      <a:pt x="43711" y="108000"/>
                      <a:pt x="43298" y="108000"/>
                    </a:cubicBezTo>
                    <a:cubicBezTo>
                      <a:pt x="42886" y="107781"/>
                      <a:pt x="42886" y="107781"/>
                      <a:pt x="41649" y="107781"/>
                    </a:cubicBezTo>
                    <a:cubicBezTo>
                      <a:pt x="40824" y="107781"/>
                      <a:pt x="36701" y="107127"/>
                      <a:pt x="36701" y="107127"/>
                    </a:cubicBezTo>
                    <a:cubicBezTo>
                      <a:pt x="36701" y="107127"/>
                      <a:pt x="35876" y="107127"/>
                      <a:pt x="35463" y="107345"/>
                    </a:cubicBezTo>
                    <a:cubicBezTo>
                      <a:pt x="35051" y="107563"/>
                      <a:pt x="34226" y="107563"/>
                      <a:pt x="34226" y="107781"/>
                    </a:cubicBezTo>
                    <a:cubicBezTo>
                      <a:pt x="34226" y="108218"/>
                      <a:pt x="34226" y="108436"/>
                      <a:pt x="34226" y="108436"/>
                    </a:cubicBezTo>
                    <a:cubicBezTo>
                      <a:pt x="33814" y="109090"/>
                      <a:pt x="33814" y="109090"/>
                      <a:pt x="33814" y="109090"/>
                    </a:cubicBezTo>
                    <a:cubicBezTo>
                      <a:pt x="32164" y="109309"/>
                      <a:pt x="32164" y="109309"/>
                      <a:pt x="32164" y="109309"/>
                    </a:cubicBezTo>
                    <a:cubicBezTo>
                      <a:pt x="30103" y="109309"/>
                      <a:pt x="30103" y="109309"/>
                      <a:pt x="30103" y="109309"/>
                    </a:cubicBezTo>
                    <a:close/>
                    <a:moveTo>
                      <a:pt x="17731" y="58036"/>
                    </a:moveTo>
                    <a:cubicBezTo>
                      <a:pt x="17731" y="58036"/>
                      <a:pt x="17731" y="58036"/>
                      <a:pt x="17731" y="58036"/>
                    </a:cubicBezTo>
                    <a:cubicBezTo>
                      <a:pt x="18144" y="58036"/>
                      <a:pt x="20618" y="58036"/>
                      <a:pt x="20618" y="58036"/>
                    </a:cubicBezTo>
                    <a:cubicBezTo>
                      <a:pt x="22268" y="58036"/>
                      <a:pt x="22268" y="58036"/>
                      <a:pt x="22268" y="58036"/>
                    </a:cubicBezTo>
                    <a:cubicBezTo>
                      <a:pt x="22268" y="58036"/>
                      <a:pt x="24329" y="58036"/>
                      <a:pt x="24742" y="58036"/>
                    </a:cubicBezTo>
                    <a:cubicBezTo>
                      <a:pt x="25154" y="58036"/>
                      <a:pt x="25567" y="58254"/>
                      <a:pt x="25567" y="58254"/>
                    </a:cubicBezTo>
                    <a:cubicBezTo>
                      <a:pt x="25567" y="58254"/>
                      <a:pt x="26391" y="57818"/>
                      <a:pt x="26804" y="58036"/>
                    </a:cubicBezTo>
                    <a:cubicBezTo>
                      <a:pt x="27216" y="58036"/>
                      <a:pt x="28041" y="58690"/>
                      <a:pt x="28041" y="58690"/>
                    </a:cubicBezTo>
                    <a:cubicBezTo>
                      <a:pt x="28865" y="59781"/>
                      <a:pt x="28865" y="59781"/>
                      <a:pt x="28865" y="59781"/>
                    </a:cubicBezTo>
                    <a:cubicBezTo>
                      <a:pt x="29278" y="61090"/>
                      <a:pt x="29278" y="61090"/>
                      <a:pt x="29278" y="61090"/>
                    </a:cubicBezTo>
                    <a:cubicBezTo>
                      <a:pt x="29690" y="62181"/>
                      <a:pt x="29690" y="62181"/>
                      <a:pt x="29690" y="62181"/>
                    </a:cubicBezTo>
                    <a:cubicBezTo>
                      <a:pt x="31340" y="63272"/>
                      <a:pt x="31340" y="63272"/>
                      <a:pt x="31340" y="63272"/>
                    </a:cubicBezTo>
                    <a:cubicBezTo>
                      <a:pt x="30515" y="63927"/>
                      <a:pt x="30515" y="63927"/>
                      <a:pt x="30515" y="63927"/>
                    </a:cubicBezTo>
                    <a:cubicBezTo>
                      <a:pt x="30515" y="63927"/>
                      <a:pt x="30515" y="64800"/>
                      <a:pt x="30515" y="64800"/>
                    </a:cubicBezTo>
                    <a:cubicBezTo>
                      <a:pt x="30103" y="64800"/>
                      <a:pt x="28865" y="65018"/>
                      <a:pt x="28865" y="65018"/>
                    </a:cubicBezTo>
                    <a:cubicBezTo>
                      <a:pt x="28453" y="65236"/>
                      <a:pt x="28041" y="65890"/>
                      <a:pt x="28041" y="65890"/>
                    </a:cubicBezTo>
                    <a:cubicBezTo>
                      <a:pt x="28041" y="65890"/>
                      <a:pt x="29690" y="65018"/>
                      <a:pt x="30103" y="65236"/>
                    </a:cubicBezTo>
                    <a:cubicBezTo>
                      <a:pt x="30515" y="65236"/>
                      <a:pt x="31752" y="65236"/>
                      <a:pt x="31752" y="65236"/>
                    </a:cubicBezTo>
                    <a:cubicBezTo>
                      <a:pt x="32577" y="65672"/>
                      <a:pt x="32577" y="65672"/>
                      <a:pt x="32577" y="65672"/>
                    </a:cubicBezTo>
                    <a:cubicBezTo>
                      <a:pt x="33402" y="66545"/>
                      <a:pt x="33402" y="66545"/>
                      <a:pt x="33402" y="66545"/>
                    </a:cubicBezTo>
                    <a:cubicBezTo>
                      <a:pt x="33402" y="67636"/>
                      <a:pt x="33402" y="67636"/>
                      <a:pt x="33402" y="67636"/>
                    </a:cubicBezTo>
                    <a:cubicBezTo>
                      <a:pt x="33402" y="67636"/>
                      <a:pt x="33402" y="68509"/>
                      <a:pt x="32989" y="68509"/>
                    </a:cubicBezTo>
                    <a:cubicBezTo>
                      <a:pt x="32989" y="68727"/>
                      <a:pt x="32577" y="68945"/>
                      <a:pt x="32164" y="68945"/>
                    </a:cubicBezTo>
                    <a:cubicBezTo>
                      <a:pt x="31752" y="68945"/>
                      <a:pt x="31340" y="68945"/>
                      <a:pt x="31752" y="68509"/>
                    </a:cubicBezTo>
                    <a:cubicBezTo>
                      <a:pt x="31752" y="68072"/>
                      <a:pt x="32164" y="67636"/>
                      <a:pt x="32164" y="67636"/>
                    </a:cubicBezTo>
                    <a:cubicBezTo>
                      <a:pt x="32164" y="67418"/>
                      <a:pt x="32577" y="66545"/>
                      <a:pt x="32164" y="66545"/>
                    </a:cubicBezTo>
                    <a:cubicBezTo>
                      <a:pt x="31340" y="66545"/>
                      <a:pt x="30927" y="66109"/>
                      <a:pt x="30927" y="66545"/>
                    </a:cubicBezTo>
                    <a:cubicBezTo>
                      <a:pt x="30515" y="66763"/>
                      <a:pt x="30927" y="67636"/>
                      <a:pt x="30927" y="67636"/>
                    </a:cubicBezTo>
                    <a:cubicBezTo>
                      <a:pt x="30927" y="67636"/>
                      <a:pt x="31340" y="67854"/>
                      <a:pt x="31340" y="68072"/>
                    </a:cubicBezTo>
                    <a:cubicBezTo>
                      <a:pt x="30927" y="68290"/>
                      <a:pt x="30927" y="68072"/>
                      <a:pt x="30515" y="68509"/>
                    </a:cubicBezTo>
                    <a:cubicBezTo>
                      <a:pt x="29690" y="68727"/>
                      <a:pt x="30927" y="68945"/>
                      <a:pt x="30927" y="68945"/>
                    </a:cubicBezTo>
                    <a:cubicBezTo>
                      <a:pt x="31340" y="69381"/>
                      <a:pt x="31340" y="69381"/>
                      <a:pt x="31340" y="69381"/>
                    </a:cubicBezTo>
                    <a:cubicBezTo>
                      <a:pt x="31340" y="69381"/>
                      <a:pt x="31340" y="70036"/>
                      <a:pt x="30927" y="70036"/>
                    </a:cubicBezTo>
                    <a:cubicBezTo>
                      <a:pt x="30515" y="70254"/>
                      <a:pt x="30515" y="70472"/>
                      <a:pt x="28865" y="70036"/>
                    </a:cubicBezTo>
                    <a:cubicBezTo>
                      <a:pt x="27216" y="69818"/>
                      <a:pt x="26804" y="69600"/>
                      <a:pt x="26804" y="69600"/>
                    </a:cubicBezTo>
                    <a:cubicBezTo>
                      <a:pt x="26391" y="70690"/>
                      <a:pt x="26391" y="70690"/>
                      <a:pt x="26391" y="70690"/>
                    </a:cubicBezTo>
                    <a:cubicBezTo>
                      <a:pt x="25567" y="71563"/>
                      <a:pt x="25567" y="71563"/>
                      <a:pt x="25567" y="71563"/>
                    </a:cubicBezTo>
                    <a:cubicBezTo>
                      <a:pt x="22680" y="72000"/>
                      <a:pt x="22680" y="72000"/>
                      <a:pt x="22680" y="72000"/>
                    </a:cubicBezTo>
                    <a:cubicBezTo>
                      <a:pt x="21030" y="70909"/>
                      <a:pt x="21030" y="70909"/>
                      <a:pt x="21030" y="70909"/>
                    </a:cubicBezTo>
                    <a:cubicBezTo>
                      <a:pt x="21030" y="70909"/>
                      <a:pt x="19793" y="71127"/>
                      <a:pt x="19381" y="71127"/>
                    </a:cubicBezTo>
                    <a:cubicBezTo>
                      <a:pt x="18969" y="70909"/>
                      <a:pt x="16907" y="70690"/>
                      <a:pt x="16907" y="70690"/>
                    </a:cubicBezTo>
                    <a:cubicBezTo>
                      <a:pt x="16494" y="69600"/>
                      <a:pt x="16494" y="69600"/>
                      <a:pt x="16494" y="69600"/>
                    </a:cubicBezTo>
                    <a:cubicBezTo>
                      <a:pt x="14432" y="68509"/>
                      <a:pt x="14432" y="68509"/>
                      <a:pt x="14432" y="68509"/>
                    </a:cubicBezTo>
                    <a:cubicBezTo>
                      <a:pt x="14845" y="67636"/>
                      <a:pt x="14845" y="67636"/>
                      <a:pt x="14845" y="67636"/>
                    </a:cubicBezTo>
                    <a:cubicBezTo>
                      <a:pt x="13608" y="66327"/>
                      <a:pt x="13608" y="66327"/>
                      <a:pt x="13608" y="66327"/>
                    </a:cubicBezTo>
                    <a:cubicBezTo>
                      <a:pt x="11134" y="66545"/>
                      <a:pt x="11134" y="66545"/>
                      <a:pt x="11134" y="66545"/>
                    </a:cubicBezTo>
                    <a:cubicBezTo>
                      <a:pt x="10309" y="67636"/>
                      <a:pt x="10309" y="67636"/>
                      <a:pt x="10309" y="67636"/>
                    </a:cubicBezTo>
                    <a:cubicBezTo>
                      <a:pt x="10309" y="67636"/>
                      <a:pt x="11134" y="68072"/>
                      <a:pt x="10309" y="68290"/>
                    </a:cubicBezTo>
                    <a:cubicBezTo>
                      <a:pt x="9484" y="68290"/>
                      <a:pt x="7835" y="68509"/>
                      <a:pt x="7835" y="68509"/>
                    </a:cubicBezTo>
                    <a:cubicBezTo>
                      <a:pt x="7835" y="68509"/>
                      <a:pt x="5773" y="68727"/>
                      <a:pt x="5360" y="68727"/>
                    </a:cubicBezTo>
                    <a:cubicBezTo>
                      <a:pt x="5360" y="68727"/>
                      <a:pt x="3711" y="67418"/>
                      <a:pt x="3711" y="67418"/>
                    </a:cubicBezTo>
                    <a:cubicBezTo>
                      <a:pt x="3711" y="67418"/>
                      <a:pt x="2886" y="67418"/>
                      <a:pt x="2474" y="67418"/>
                    </a:cubicBezTo>
                    <a:cubicBezTo>
                      <a:pt x="2061" y="67418"/>
                      <a:pt x="2061" y="67636"/>
                      <a:pt x="2061" y="67200"/>
                    </a:cubicBezTo>
                    <a:cubicBezTo>
                      <a:pt x="2061" y="66763"/>
                      <a:pt x="1649" y="66109"/>
                      <a:pt x="1649" y="66109"/>
                    </a:cubicBezTo>
                    <a:cubicBezTo>
                      <a:pt x="1649" y="66109"/>
                      <a:pt x="2886" y="66763"/>
                      <a:pt x="1649" y="65890"/>
                    </a:cubicBezTo>
                    <a:cubicBezTo>
                      <a:pt x="412" y="65018"/>
                      <a:pt x="0" y="64145"/>
                      <a:pt x="0" y="64145"/>
                    </a:cubicBezTo>
                    <a:cubicBezTo>
                      <a:pt x="2061" y="63490"/>
                      <a:pt x="2061" y="63490"/>
                      <a:pt x="2061" y="63490"/>
                    </a:cubicBezTo>
                    <a:cubicBezTo>
                      <a:pt x="2061" y="63490"/>
                      <a:pt x="4123" y="63490"/>
                      <a:pt x="4536" y="63709"/>
                    </a:cubicBezTo>
                    <a:cubicBezTo>
                      <a:pt x="4948" y="63709"/>
                      <a:pt x="5360" y="63272"/>
                      <a:pt x="5360" y="63272"/>
                    </a:cubicBezTo>
                    <a:cubicBezTo>
                      <a:pt x="5360" y="63272"/>
                      <a:pt x="6185" y="62836"/>
                      <a:pt x="5360" y="62618"/>
                    </a:cubicBezTo>
                    <a:cubicBezTo>
                      <a:pt x="4948" y="62618"/>
                      <a:pt x="4123" y="62181"/>
                      <a:pt x="4123" y="62181"/>
                    </a:cubicBezTo>
                    <a:cubicBezTo>
                      <a:pt x="4123" y="62181"/>
                      <a:pt x="3298" y="61745"/>
                      <a:pt x="4536" y="61527"/>
                    </a:cubicBezTo>
                    <a:cubicBezTo>
                      <a:pt x="5773" y="61527"/>
                      <a:pt x="5773" y="61527"/>
                      <a:pt x="6597" y="61527"/>
                    </a:cubicBezTo>
                    <a:cubicBezTo>
                      <a:pt x="7422" y="61745"/>
                      <a:pt x="7835" y="62400"/>
                      <a:pt x="8247" y="61527"/>
                    </a:cubicBezTo>
                    <a:cubicBezTo>
                      <a:pt x="8659" y="60872"/>
                      <a:pt x="7835" y="60872"/>
                      <a:pt x="9072" y="60654"/>
                    </a:cubicBezTo>
                    <a:cubicBezTo>
                      <a:pt x="10309" y="60654"/>
                      <a:pt x="11134" y="60436"/>
                      <a:pt x="11134" y="60218"/>
                    </a:cubicBezTo>
                    <a:cubicBezTo>
                      <a:pt x="11134" y="60000"/>
                      <a:pt x="11134" y="59127"/>
                      <a:pt x="11546" y="59127"/>
                    </a:cubicBezTo>
                    <a:cubicBezTo>
                      <a:pt x="11958" y="59127"/>
                      <a:pt x="14020" y="59345"/>
                      <a:pt x="14020" y="59345"/>
                    </a:cubicBezTo>
                    <a:cubicBezTo>
                      <a:pt x="14020" y="59345"/>
                      <a:pt x="14845" y="58909"/>
                      <a:pt x="15670" y="59127"/>
                    </a:cubicBezTo>
                    <a:cubicBezTo>
                      <a:pt x="16494" y="59127"/>
                      <a:pt x="16907" y="58909"/>
                      <a:pt x="16907" y="58909"/>
                    </a:cubicBezTo>
                    <a:cubicBezTo>
                      <a:pt x="16907" y="58909"/>
                      <a:pt x="17731" y="58036"/>
                      <a:pt x="17731" y="58036"/>
                    </a:cubicBezTo>
                    <a:close/>
                    <a:moveTo>
                      <a:pt x="30515" y="49527"/>
                    </a:moveTo>
                    <a:cubicBezTo>
                      <a:pt x="30515" y="49527"/>
                      <a:pt x="30515" y="49527"/>
                      <a:pt x="30515" y="49527"/>
                    </a:cubicBezTo>
                    <a:cubicBezTo>
                      <a:pt x="30515" y="49527"/>
                      <a:pt x="30103" y="48872"/>
                      <a:pt x="30515" y="48872"/>
                    </a:cubicBezTo>
                    <a:cubicBezTo>
                      <a:pt x="30927" y="48872"/>
                      <a:pt x="32164" y="48654"/>
                      <a:pt x="32164" y="48654"/>
                    </a:cubicBezTo>
                    <a:cubicBezTo>
                      <a:pt x="32164" y="48654"/>
                      <a:pt x="32577" y="48218"/>
                      <a:pt x="32577" y="48436"/>
                    </a:cubicBezTo>
                    <a:cubicBezTo>
                      <a:pt x="32989" y="48436"/>
                      <a:pt x="32989" y="48872"/>
                      <a:pt x="32577" y="48872"/>
                    </a:cubicBezTo>
                    <a:cubicBezTo>
                      <a:pt x="32577" y="48872"/>
                      <a:pt x="31752" y="49309"/>
                      <a:pt x="31752" y="49309"/>
                    </a:cubicBezTo>
                    <a:cubicBezTo>
                      <a:pt x="31752" y="49309"/>
                      <a:pt x="30927" y="49527"/>
                      <a:pt x="30927" y="49527"/>
                    </a:cubicBezTo>
                    <a:cubicBezTo>
                      <a:pt x="30515" y="49527"/>
                      <a:pt x="30515" y="49527"/>
                      <a:pt x="30515" y="49527"/>
                    </a:cubicBezTo>
                    <a:close/>
                    <a:moveTo>
                      <a:pt x="35876" y="54109"/>
                    </a:moveTo>
                    <a:cubicBezTo>
                      <a:pt x="35876" y="54109"/>
                      <a:pt x="35876" y="54109"/>
                      <a:pt x="35876" y="54109"/>
                    </a:cubicBezTo>
                    <a:cubicBezTo>
                      <a:pt x="35876" y="54109"/>
                      <a:pt x="35876" y="54327"/>
                      <a:pt x="35463" y="54327"/>
                    </a:cubicBezTo>
                    <a:cubicBezTo>
                      <a:pt x="35051" y="54327"/>
                      <a:pt x="34226" y="54327"/>
                      <a:pt x="34226" y="54109"/>
                    </a:cubicBezTo>
                    <a:cubicBezTo>
                      <a:pt x="34226" y="54109"/>
                      <a:pt x="34639" y="53672"/>
                      <a:pt x="35051" y="53672"/>
                    </a:cubicBezTo>
                    <a:cubicBezTo>
                      <a:pt x="35051" y="53672"/>
                      <a:pt x="35463" y="53454"/>
                      <a:pt x="35463" y="53454"/>
                    </a:cubicBezTo>
                    <a:cubicBezTo>
                      <a:pt x="35463" y="53454"/>
                      <a:pt x="35463" y="53236"/>
                      <a:pt x="35463" y="53236"/>
                    </a:cubicBezTo>
                    <a:cubicBezTo>
                      <a:pt x="35876" y="53236"/>
                      <a:pt x="36288" y="53672"/>
                      <a:pt x="36288" y="53672"/>
                    </a:cubicBezTo>
                    <a:cubicBezTo>
                      <a:pt x="35876" y="54109"/>
                      <a:pt x="35876" y="54109"/>
                      <a:pt x="35876" y="54109"/>
                    </a:cubicBezTo>
                    <a:close/>
                    <a:moveTo>
                      <a:pt x="39175" y="55636"/>
                    </a:moveTo>
                    <a:cubicBezTo>
                      <a:pt x="39175" y="55636"/>
                      <a:pt x="39175" y="55636"/>
                      <a:pt x="39175" y="55636"/>
                    </a:cubicBezTo>
                    <a:cubicBezTo>
                      <a:pt x="39175" y="55418"/>
                      <a:pt x="40000" y="54981"/>
                      <a:pt x="40000" y="54763"/>
                    </a:cubicBezTo>
                    <a:cubicBezTo>
                      <a:pt x="40412" y="54763"/>
                      <a:pt x="40412" y="54545"/>
                      <a:pt x="40412" y="54545"/>
                    </a:cubicBezTo>
                    <a:cubicBezTo>
                      <a:pt x="40824" y="54327"/>
                      <a:pt x="41237" y="54327"/>
                      <a:pt x="41649" y="54327"/>
                    </a:cubicBezTo>
                    <a:cubicBezTo>
                      <a:pt x="42474" y="54545"/>
                      <a:pt x="43298" y="54981"/>
                      <a:pt x="42886" y="54981"/>
                    </a:cubicBezTo>
                    <a:cubicBezTo>
                      <a:pt x="42886" y="55200"/>
                      <a:pt x="42474" y="54981"/>
                      <a:pt x="42474" y="55636"/>
                    </a:cubicBezTo>
                    <a:cubicBezTo>
                      <a:pt x="42474" y="56290"/>
                      <a:pt x="42474" y="56290"/>
                      <a:pt x="42474" y="56509"/>
                    </a:cubicBezTo>
                    <a:cubicBezTo>
                      <a:pt x="42886" y="56727"/>
                      <a:pt x="42474" y="57381"/>
                      <a:pt x="42474" y="57381"/>
                    </a:cubicBezTo>
                    <a:cubicBezTo>
                      <a:pt x="42474" y="57381"/>
                      <a:pt x="42061" y="57818"/>
                      <a:pt x="41649" y="57818"/>
                    </a:cubicBezTo>
                    <a:cubicBezTo>
                      <a:pt x="41649" y="57818"/>
                      <a:pt x="41649" y="57818"/>
                      <a:pt x="40824" y="57600"/>
                    </a:cubicBezTo>
                    <a:cubicBezTo>
                      <a:pt x="40412" y="57600"/>
                      <a:pt x="39175" y="57163"/>
                      <a:pt x="39175" y="57163"/>
                    </a:cubicBezTo>
                    <a:cubicBezTo>
                      <a:pt x="39175" y="57163"/>
                      <a:pt x="39175" y="56072"/>
                      <a:pt x="39175" y="56072"/>
                    </a:cubicBezTo>
                    <a:cubicBezTo>
                      <a:pt x="39175" y="55854"/>
                      <a:pt x="38762" y="55636"/>
                      <a:pt x="38762" y="55636"/>
                    </a:cubicBezTo>
                    <a:cubicBezTo>
                      <a:pt x="39175" y="55636"/>
                      <a:pt x="39175" y="55636"/>
                      <a:pt x="39175" y="55636"/>
                    </a:cubicBezTo>
                    <a:close/>
                    <a:moveTo>
                      <a:pt x="30515" y="45818"/>
                    </a:moveTo>
                    <a:cubicBezTo>
                      <a:pt x="30515" y="45818"/>
                      <a:pt x="30515" y="45818"/>
                      <a:pt x="30515" y="45818"/>
                    </a:cubicBezTo>
                    <a:cubicBezTo>
                      <a:pt x="30515" y="45818"/>
                      <a:pt x="30515" y="45600"/>
                      <a:pt x="31340" y="45600"/>
                    </a:cubicBezTo>
                    <a:cubicBezTo>
                      <a:pt x="31752" y="45818"/>
                      <a:pt x="31752" y="46036"/>
                      <a:pt x="31752" y="46254"/>
                    </a:cubicBezTo>
                    <a:cubicBezTo>
                      <a:pt x="31752" y="46472"/>
                      <a:pt x="32989" y="46472"/>
                      <a:pt x="32577" y="46690"/>
                    </a:cubicBezTo>
                    <a:cubicBezTo>
                      <a:pt x="31752" y="46909"/>
                      <a:pt x="31340" y="46909"/>
                      <a:pt x="31340" y="46909"/>
                    </a:cubicBezTo>
                    <a:cubicBezTo>
                      <a:pt x="31340" y="46690"/>
                      <a:pt x="30927" y="46909"/>
                      <a:pt x="30927" y="46690"/>
                    </a:cubicBezTo>
                    <a:cubicBezTo>
                      <a:pt x="30927" y="46472"/>
                      <a:pt x="30103" y="46254"/>
                      <a:pt x="30103" y="46254"/>
                    </a:cubicBezTo>
                    <a:cubicBezTo>
                      <a:pt x="30103" y="46254"/>
                      <a:pt x="30515" y="45818"/>
                      <a:pt x="30515" y="45818"/>
                    </a:cubicBezTo>
                    <a:close/>
                    <a:moveTo>
                      <a:pt x="25154" y="42763"/>
                    </a:moveTo>
                    <a:cubicBezTo>
                      <a:pt x="25154" y="42763"/>
                      <a:pt x="25154" y="42763"/>
                      <a:pt x="25154" y="42763"/>
                    </a:cubicBezTo>
                    <a:cubicBezTo>
                      <a:pt x="25979" y="42981"/>
                      <a:pt x="26391" y="42763"/>
                      <a:pt x="26391" y="42981"/>
                    </a:cubicBezTo>
                    <a:cubicBezTo>
                      <a:pt x="26804" y="42981"/>
                      <a:pt x="27216" y="43200"/>
                      <a:pt x="26804" y="43418"/>
                    </a:cubicBezTo>
                    <a:cubicBezTo>
                      <a:pt x="25979" y="43636"/>
                      <a:pt x="25979" y="43636"/>
                      <a:pt x="25154" y="43636"/>
                    </a:cubicBezTo>
                    <a:cubicBezTo>
                      <a:pt x="24742" y="43636"/>
                      <a:pt x="25567" y="43636"/>
                      <a:pt x="24742" y="43636"/>
                    </a:cubicBezTo>
                    <a:cubicBezTo>
                      <a:pt x="23917" y="43636"/>
                      <a:pt x="22680" y="44072"/>
                      <a:pt x="23505" y="43418"/>
                    </a:cubicBezTo>
                    <a:cubicBezTo>
                      <a:pt x="24329" y="42981"/>
                      <a:pt x="25154" y="42763"/>
                      <a:pt x="25154" y="42763"/>
                    </a:cubicBezTo>
                    <a:close/>
                    <a:moveTo>
                      <a:pt x="29690" y="41672"/>
                    </a:moveTo>
                    <a:cubicBezTo>
                      <a:pt x="29690" y="41672"/>
                      <a:pt x="29690" y="41672"/>
                      <a:pt x="29690" y="41672"/>
                    </a:cubicBezTo>
                    <a:cubicBezTo>
                      <a:pt x="30103" y="41672"/>
                      <a:pt x="30515" y="41236"/>
                      <a:pt x="30927" y="41454"/>
                    </a:cubicBezTo>
                    <a:cubicBezTo>
                      <a:pt x="31340" y="41672"/>
                      <a:pt x="32164" y="41890"/>
                      <a:pt x="31340" y="42109"/>
                    </a:cubicBezTo>
                    <a:cubicBezTo>
                      <a:pt x="30515" y="42327"/>
                      <a:pt x="30515" y="42327"/>
                      <a:pt x="30103" y="42545"/>
                    </a:cubicBezTo>
                    <a:cubicBezTo>
                      <a:pt x="29278" y="42763"/>
                      <a:pt x="28453" y="42981"/>
                      <a:pt x="28041" y="42981"/>
                    </a:cubicBezTo>
                    <a:cubicBezTo>
                      <a:pt x="27628" y="42981"/>
                      <a:pt x="27216" y="42545"/>
                      <a:pt x="27628" y="42545"/>
                    </a:cubicBezTo>
                    <a:cubicBezTo>
                      <a:pt x="28041" y="42545"/>
                      <a:pt x="28453" y="42327"/>
                      <a:pt x="28865" y="42327"/>
                    </a:cubicBezTo>
                    <a:cubicBezTo>
                      <a:pt x="28865" y="42109"/>
                      <a:pt x="29690" y="41672"/>
                      <a:pt x="29690" y="41672"/>
                    </a:cubicBezTo>
                    <a:close/>
                    <a:moveTo>
                      <a:pt x="32164" y="37309"/>
                    </a:moveTo>
                    <a:cubicBezTo>
                      <a:pt x="32164" y="37309"/>
                      <a:pt x="32164" y="37309"/>
                      <a:pt x="32164" y="37309"/>
                    </a:cubicBezTo>
                    <a:cubicBezTo>
                      <a:pt x="32164" y="37309"/>
                      <a:pt x="32164" y="36654"/>
                      <a:pt x="32577" y="36872"/>
                    </a:cubicBezTo>
                    <a:cubicBezTo>
                      <a:pt x="33402" y="36872"/>
                      <a:pt x="33402" y="36872"/>
                      <a:pt x="33402" y="37090"/>
                    </a:cubicBezTo>
                    <a:cubicBezTo>
                      <a:pt x="33402" y="37309"/>
                      <a:pt x="34226" y="37090"/>
                      <a:pt x="33402" y="37309"/>
                    </a:cubicBezTo>
                    <a:cubicBezTo>
                      <a:pt x="32989" y="37309"/>
                      <a:pt x="32164" y="37309"/>
                      <a:pt x="32164" y="37309"/>
                    </a:cubicBezTo>
                    <a:close/>
                    <a:moveTo>
                      <a:pt x="35876" y="39490"/>
                    </a:moveTo>
                    <a:cubicBezTo>
                      <a:pt x="35876" y="39490"/>
                      <a:pt x="35876" y="39490"/>
                      <a:pt x="35876" y="39490"/>
                    </a:cubicBezTo>
                    <a:cubicBezTo>
                      <a:pt x="35876" y="39490"/>
                      <a:pt x="36288" y="39054"/>
                      <a:pt x="36701" y="39054"/>
                    </a:cubicBezTo>
                    <a:cubicBezTo>
                      <a:pt x="36701" y="39054"/>
                      <a:pt x="37113" y="39054"/>
                      <a:pt x="37113" y="39272"/>
                    </a:cubicBezTo>
                    <a:cubicBezTo>
                      <a:pt x="37113" y="39490"/>
                      <a:pt x="37113" y="39927"/>
                      <a:pt x="36701" y="39927"/>
                    </a:cubicBezTo>
                    <a:cubicBezTo>
                      <a:pt x="36288" y="39927"/>
                      <a:pt x="36288" y="40145"/>
                      <a:pt x="35876" y="39927"/>
                    </a:cubicBezTo>
                    <a:cubicBezTo>
                      <a:pt x="35463" y="39927"/>
                      <a:pt x="35876" y="39490"/>
                      <a:pt x="35876" y="39490"/>
                    </a:cubicBezTo>
                    <a:close/>
                    <a:moveTo>
                      <a:pt x="33814" y="38618"/>
                    </a:moveTo>
                    <a:cubicBezTo>
                      <a:pt x="33814" y="38618"/>
                      <a:pt x="33814" y="38618"/>
                      <a:pt x="33814" y="38618"/>
                    </a:cubicBezTo>
                    <a:cubicBezTo>
                      <a:pt x="33814" y="38618"/>
                      <a:pt x="33402" y="37745"/>
                      <a:pt x="34226" y="37745"/>
                    </a:cubicBezTo>
                    <a:cubicBezTo>
                      <a:pt x="35051" y="37527"/>
                      <a:pt x="35463" y="37527"/>
                      <a:pt x="35463" y="37527"/>
                    </a:cubicBezTo>
                    <a:cubicBezTo>
                      <a:pt x="35463" y="37527"/>
                      <a:pt x="36701" y="38400"/>
                      <a:pt x="36701" y="38400"/>
                    </a:cubicBezTo>
                    <a:cubicBezTo>
                      <a:pt x="36288" y="38618"/>
                      <a:pt x="36288" y="38836"/>
                      <a:pt x="35463" y="38836"/>
                    </a:cubicBezTo>
                    <a:cubicBezTo>
                      <a:pt x="35051" y="38836"/>
                      <a:pt x="34639" y="39054"/>
                      <a:pt x="34639" y="38836"/>
                    </a:cubicBezTo>
                    <a:cubicBezTo>
                      <a:pt x="34226" y="38618"/>
                      <a:pt x="33814" y="38618"/>
                      <a:pt x="33814" y="38618"/>
                    </a:cubicBezTo>
                    <a:close/>
                    <a:moveTo>
                      <a:pt x="18556" y="37963"/>
                    </a:moveTo>
                    <a:cubicBezTo>
                      <a:pt x="18556" y="37963"/>
                      <a:pt x="18556" y="37963"/>
                      <a:pt x="18556" y="37963"/>
                    </a:cubicBezTo>
                    <a:cubicBezTo>
                      <a:pt x="18969" y="37963"/>
                      <a:pt x="18969" y="37745"/>
                      <a:pt x="18969" y="38181"/>
                    </a:cubicBezTo>
                    <a:cubicBezTo>
                      <a:pt x="18969" y="38400"/>
                      <a:pt x="18969" y="38618"/>
                      <a:pt x="18969" y="38618"/>
                    </a:cubicBezTo>
                    <a:cubicBezTo>
                      <a:pt x="18969" y="38618"/>
                      <a:pt x="18556" y="39054"/>
                      <a:pt x="18144" y="38836"/>
                    </a:cubicBezTo>
                    <a:cubicBezTo>
                      <a:pt x="17731" y="38618"/>
                      <a:pt x="17731" y="38400"/>
                      <a:pt x="17731" y="38400"/>
                    </a:cubicBezTo>
                    <a:cubicBezTo>
                      <a:pt x="18556" y="37963"/>
                      <a:pt x="18556" y="37963"/>
                      <a:pt x="18556" y="37963"/>
                    </a:cubicBezTo>
                    <a:close/>
                    <a:moveTo>
                      <a:pt x="21855" y="35781"/>
                    </a:moveTo>
                    <a:cubicBezTo>
                      <a:pt x="21855" y="35781"/>
                      <a:pt x="21855" y="35781"/>
                      <a:pt x="21855" y="35781"/>
                    </a:cubicBezTo>
                    <a:cubicBezTo>
                      <a:pt x="22268" y="36000"/>
                      <a:pt x="23092" y="36436"/>
                      <a:pt x="23092" y="36436"/>
                    </a:cubicBezTo>
                    <a:cubicBezTo>
                      <a:pt x="21855" y="37090"/>
                      <a:pt x="21855" y="37090"/>
                      <a:pt x="21855" y="37090"/>
                    </a:cubicBezTo>
                    <a:cubicBezTo>
                      <a:pt x="21855" y="37090"/>
                      <a:pt x="20618" y="37309"/>
                      <a:pt x="20618" y="37527"/>
                    </a:cubicBezTo>
                    <a:cubicBezTo>
                      <a:pt x="20206" y="37527"/>
                      <a:pt x="21030" y="38181"/>
                      <a:pt x="20206" y="37963"/>
                    </a:cubicBezTo>
                    <a:cubicBezTo>
                      <a:pt x="19381" y="37745"/>
                      <a:pt x="18969" y="37309"/>
                      <a:pt x="19381" y="37309"/>
                    </a:cubicBezTo>
                    <a:cubicBezTo>
                      <a:pt x="19793" y="37090"/>
                      <a:pt x="19793" y="37090"/>
                      <a:pt x="20206" y="36872"/>
                    </a:cubicBezTo>
                    <a:cubicBezTo>
                      <a:pt x="20618" y="36654"/>
                      <a:pt x="21443" y="36000"/>
                      <a:pt x="21443" y="36000"/>
                    </a:cubicBezTo>
                    <a:cubicBezTo>
                      <a:pt x="21855" y="35781"/>
                      <a:pt x="21855" y="35781"/>
                      <a:pt x="21855" y="35781"/>
                    </a:cubicBezTo>
                    <a:close/>
                    <a:moveTo>
                      <a:pt x="23917" y="32727"/>
                    </a:moveTo>
                    <a:cubicBezTo>
                      <a:pt x="23917" y="32727"/>
                      <a:pt x="23917" y="32727"/>
                      <a:pt x="23917" y="32727"/>
                    </a:cubicBezTo>
                    <a:cubicBezTo>
                      <a:pt x="23917" y="32727"/>
                      <a:pt x="24742" y="32727"/>
                      <a:pt x="25154" y="32945"/>
                    </a:cubicBezTo>
                    <a:cubicBezTo>
                      <a:pt x="25154" y="32945"/>
                      <a:pt x="25567" y="33600"/>
                      <a:pt x="25567" y="33600"/>
                    </a:cubicBezTo>
                    <a:cubicBezTo>
                      <a:pt x="25567" y="33600"/>
                      <a:pt x="25979" y="33818"/>
                      <a:pt x="25567" y="34036"/>
                    </a:cubicBezTo>
                    <a:cubicBezTo>
                      <a:pt x="25154" y="34254"/>
                      <a:pt x="24329" y="34472"/>
                      <a:pt x="24329" y="34472"/>
                    </a:cubicBezTo>
                    <a:cubicBezTo>
                      <a:pt x="24329" y="35563"/>
                      <a:pt x="24329" y="35563"/>
                      <a:pt x="24329" y="35563"/>
                    </a:cubicBezTo>
                    <a:cubicBezTo>
                      <a:pt x="23917" y="36000"/>
                      <a:pt x="23917" y="36000"/>
                      <a:pt x="23917" y="36000"/>
                    </a:cubicBezTo>
                    <a:cubicBezTo>
                      <a:pt x="22680" y="35781"/>
                      <a:pt x="22680" y="35781"/>
                      <a:pt x="22680" y="35781"/>
                    </a:cubicBezTo>
                    <a:cubicBezTo>
                      <a:pt x="22680" y="34472"/>
                      <a:pt x="22680" y="34472"/>
                      <a:pt x="22680" y="34472"/>
                    </a:cubicBezTo>
                    <a:cubicBezTo>
                      <a:pt x="22268" y="33818"/>
                      <a:pt x="22268" y="33818"/>
                      <a:pt x="22268" y="33818"/>
                    </a:cubicBezTo>
                    <a:cubicBezTo>
                      <a:pt x="23505" y="33163"/>
                      <a:pt x="23505" y="33163"/>
                      <a:pt x="23505" y="33163"/>
                    </a:cubicBezTo>
                    <a:cubicBezTo>
                      <a:pt x="23917" y="32727"/>
                      <a:pt x="23917" y="32727"/>
                      <a:pt x="23917" y="32727"/>
                    </a:cubicBezTo>
                    <a:close/>
                    <a:moveTo>
                      <a:pt x="24742" y="30981"/>
                    </a:moveTo>
                    <a:cubicBezTo>
                      <a:pt x="24742" y="30981"/>
                      <a:pt x="24742" y="30981"/>
                      <a:pt x="24742" y="30981"/>
                    </a:cubicBezTo>
                    <a:cubicBezTo>
                      <a:pt x="24742" y="30981"/>
                      <a:pt x="25567" y="30763"/>
                      <a:pt x="25979" y="30981"/>
                    </a:cubicBezTo>
                    <a:cubicBezTo>
                      <a:pt x="26391" y="31200"/>
                      <a:pt x="26391" y="30763"/>
                      <a:pt x="26804" y="31200"/>
                    </a:cubicBezTo>
                    <a:cubicBezTo>
                      <a:pt x="27216" y="31636"/>
                      <a:pt x="27628" y="31636"/>
                      <a:pt x="27216" y="31854"/>
                    </a:cubicBezTo>
                    <a:cubicBezTo>
                      <a:pt x="27216" y="32072"/>
                      <a:pt x="27216" y="32290"/>
                      <a:pt x="26804" y="32509"/>
                    </a:cubicBezTo>
                    <a:cubicBezTo>
                      <a:pt x="26391" y="32727"/>
                      <a:pt x="26804" y="32945"/>
                      <a:pt x="25979" y="32727"/>
                    </a:cubicBezTo>
                    <a:cubicBezTo>
                      <a:pt x="25154" y="32509"/>
                      <a:pt x="25154" y="32509"/>
                      <a:pt x="24742" y="32290"/>
                    </a:cubicBezTo>
                    <a:cubicBezTo>
                      <a:pt x="24329" y="32072"/>
                      <a:pt x="24329" y="32072"/>
                      <a:pt x="24329" y="32072"/>
                    </a:cubicBezTo>
                    <a:cubicBezTo>
                      <a:pt x="24742" y="30981"/>
                      <a:pt x="24742" y="30981"/>
                      <a:pt x="24742" y="30981"/>
                    </a:cubicBezTo>
                    <a:close/>
                    <a:moveTo>
                      <a:pt x="28453" y="28800"/>
                    </a:moveTo>
                    <a:cubicBezTo>
                      <a:pt x="28453" y="28800"/>
                      <a:pt x="28453" y="28800"/>
                      <a:pt x="28453" y="28800"/>
                    </a:cubicBezTo>
                    <a:cubicBezTo>
                      <a:pt x="28453" y="28800"/>
                      <a:pt x="28865" y="28581"/>
                      <a:pt x="28453" y="29018"/>
                    </a:cubicBezTo>
                    <a:cubicBezTo>
                      <a:pt x="27628" y="29672"/>
                      <a:pt x="27628" y="29890"/>
                      <a:pt x="28041" y="29890"/>
                    </a:cubicBezTo>
                    <a:cubicBezTo>
                      <a:pt x="28041" y="29890"/>
                      <a:pt x="28453" y="29890"/>
                      <a:pt x="28453" y="29890"/>
                    </a:cubicBezTo>
                    <a:cubicBezTo>
                      <a:pt x="28453" y="30763"/>
                      <a:pt x="28453" y="30763"/>
                      <a:pt x="28453" y="30763"/>
                    </a:cubicBezTo>
                    <a:cubicBezTo>
                      <a:pt x="28453" y="30763"/>
                      <a:pt x="28453" y="30981"/>
                      <a:pt x="27216" y="30763"/>
                    </a:cubicBezTo>
                    <a:cubicBezTo>
                      <a:pt x="25979" y="30763"/>
                      <a:pt x="25154" y="30545"/>
                      <a:pt x="25154" y="30545"/>
                    </a:cubicBezTo>
                    <a:cubicBezTo>
                      <a:pt x="23917" y="29890"/>
                      <a:pt x="23917" y="29890"/>
                      <a:pt x="23917" y="29890"/>
                    </a:cubicBezTo>
                    <a:cubicBezTo>
                      <a:pt x="23917" y="29890"/>
                      <a:pt x="23505" y="29672"/>
                      <a:pt x="24329" y="29236"/>
                    </a:cubicBezTo>
                    <a:cubicBezTo>
                      <a:pt x="24742" y="28800"/>
                      <a:pt x="25979" y="29018"/>
                      <a:pt x="25979" y="29018"/>
                    </a:cubicBezTo>
                    <a:cubicBezTo>
                      <a:pt x="25979" y="29018"/>
                      <a:pt x="26391" y="29454"/>
                      <a:pt x="26804" y="29018"/>
                    </a:cubicBezTo>
                    <a:cubicBezTo>
                      <a:pt x="27216" y="28581"/>
                      <a:pt x="27216" y="28145"/>
                      <a:pt x="27628" y="28363"/>
                    </a:cubicBezTo>
                    <a:cubicBezTo>
                      <a:pt x="28041" y="28581"/>
                      <a:pt x="28453" y="28800"/>
                      <a:pt x="28453" y="28800"/>
                    </a:cubicBezTo>
                    <a:close/>
                    <a:moveTo>
                      <a:pt x="31752" y="26400"/>
                    </a:moveTo>
                    <a:cubicBezTo>
                      <a:pt x="31752" y="26400"/>
                      <a:pt x="31752" y="26400"/>
                      <a:pt x="31752" y="26400"/>
                    </a:cubicBezTo>
                    <a:cubicBezTo>
                      <a:pt x="31340" y="26181"/>
                      <a:pt x="31340" y="25745"/>
                      <a:pt x="31340" y="25745"/>
                    </a:cubicBezTo>
                    <a:cubicBezTo>
                      <a:pt x="31752" y="25309"/>
                      <a:pt x="31752" y="25309"/>
                      <a:pt x="31752" y="25309"/>
                    </a:cubicBezTo>
                    <a:cubicBezTo>
                      <a:pt x="31752" y="25309"/>
                      <a:pt x="30927" y="24872"/>
                      <a:pt x="30927" y="24654"/>
                    </a:cubicBezTo>
                    <a:cubicBezTo>
                      <a:pt x="30927" y="24436"/>
                      <a:pt x="30927" y="24000"/>
                      <a:pt x="31752" y="23781"/>
                    </a:cubicBezTo>
                    <a:cubicBezTo>
                      <a:pt x="32164" y="23563"/>
                      <a:pt x="32577" y="23127"/>
                      <a:pt x="32989" y="23127"/>
                    </a:cubicBezTo>
                    <a:cubicBezTo>
                      <a:pt x="32989" y="23345"/>
                      <a:pt x="32989" y="23345"/>
                      <a:pt x="33402" y="23781"/>
                    </a:cubicBezTo>
                    <a:cubicBezTo>
                      <a:pt x="33814" y="24000"/>
                      <a:pt x="33814" y="24436"/>
                      <a:pt x="34226" y="24218"/>
                    </a:cubicBezTo>
                    <a:cubicBezTo>
                      <a:pt x="34639" y="24000"/>
                      <a:pt x="34639" y="23781"/>
                      <a:pt x="35051" y="23563"/>
                    </a:cubicBezTo>
                    <a:cubicBezTo>
                      <a:pt x="35463" y="23345"/>
                      <a:pt x="35876" y="22690"/>
                      <a:pt x="35876" y="22690"/>
                    </a:cubicBezTo>
                    <a:cubicBezTo>
                      <a:pt x="35876" y="22690"/>
                      <a:pt x="36701" y="22909"/>
                      <a:pt x="37113" y="22690"/>
                    </a:cubicBezTo>
                    <a:cubicBezTo>
                      <a:pt x="37938" y="22472"/>
                      <a:pt x="37113" y="22472"/>
                      <a:pt x="38350" y="22254"/>
                    </a:cubicBezTo>
                    <a:cubicBezTo>
                      <a:pt x="39587" y="22254"/>
                      <a:pt x="40000" y="22254"/>
                      <a:pt x="40412" y="21818"/>
                    </a:cubicBezTo>
                    <a:cubicBezTo>
                      <a:pt x="40824" y="21600"/>
                      <a:pt x="40824" y="21818"/>
                      <a:pt x="41237" y="21600"/>
                    </a:cubicBezTo>
                    <a:cubicBezTo>
                      <a:pt x="41649" y="21381"/>
                      <a:pt x="42061" y="21163"/>
                      <a:pt x="42474" y="21163"/>
                    </a:cubicBezTo>
                    <a:cubicBezTo>
                      <a:pt x="42886" y="21381"/>
                      <a:pt x="43298" y="21600"/>
                      <a:pt x="43298" y="21818"/>
                    </a:cubicBezTo>
                    <a:cubicBezTo>
                      <a:pt x="43298" y="22036"/>
                      <a:pt x="43711" y="22472"/>
                      <a:pt x="43298" y="22690"/>
                    </a:cubicBezTo>
                    <a:cubicBezTo>
                      <a:pt x="42886" y="22909"/>
                      <a:pt x="42886" y="23127"/>
                      <a:pt x="42474" y="23127"/>
                    </a:cubicBezTo>
                    <a:cubicBezTo>
                      <a:pt x="42061" y="23345"/>
                      <a:pt x="40824" y="23781"/>
                      <a:pt x="40824" y="23781"/>
                    </a:cubicBezTo>
                    <a:cubicBezTo>
                      <a:pt x="40824" y="23781"/>
                      <a:pt x="40824" y="24218"/>
                      <a:pt x="41237" y="24218"/>
                    </a:cubicBezTo>
                    <a:cubicBezTo>
                      <a:pt x="41649" y="24218"/>
                      <a:pt x="42474" y="23563"/>
                      <a:pt x="42474" y="24000"/>
                    </a:cubicBezTo>
                    <a:cubicBezTo>
                      <a:pt x="42061" y="24436"/>
                      <a:pt x="43298" y="24654"/>
                      <a:pt x="42061" y="24872"/>
                    </a:cubicBezTo>
                    <a:cubicBezTo>
                      <a:pt x="41237" y="24872"/>
                      <a:pt x="40412" y="24654"/>
                      <a:pt x="40412" y="24654"/>
                    </a:cubicBezTo>
                    <a:cubicBezTo>
                      <a:pt x="39587" y="25309"/>
                      <a:pt x="39587" y="25309"/>
                      <a:pt x="39587" y="25309"/>
                    </a:cubicBezTo>
                    <a:cubicBezTo>
                      <a:pt x="39587" y="25309"/>
                      <a:pt x="38762" y="25090"/>
                      <a:pt x="38762" y="25309"/>
                    </a:cubicBezTo>
                    <a:cubicBezTo>
                      <a:pt x="38762" y="25527"/>
                      <a:pt x="39175" y="25963"/>
                      <a:pt x="39175" y="25963"/>
                    </a:cubicBezTo>
                    <a:cubicBezTo>
                      <a:pt x="38350" y="26400"/>
                      <a:pt x="38350" y="26400"/>
                      <a:pt x="38350" y="26400"/>
                    </a:cubicBezTo>
                    <a:cubicBezTo>
                      <a:pt x="38350" y="26400"/>
                      <a:pt x="37113" y="26181"/>
                      <a:pt x="37113" y="26400"/>
                    </a:cubicBezTo>
                    <a:cubicBezTo>
                      <a:pt x="37525" y="26618"/>
                      <a:pt x="37938" y="27054"/>
                      <a:pt x="37938" y="27054"/>
                    </a:cubicBezTo>
                    <a:cubicBezTo>
                      <a:pt x="37938" y="27054"/>
                      <a:pt x="37938" y="27490"/>
                      <a:pt x="37113" y="27490"/>
                    </a:cubicBezTo>
                    <a:cubicBezTo>
                      <a:pt x="36288" y="27490"/>
                      <a:pt x="35463" y="27490"/>
                      <a:pt x="35051" y="27490"/>
                    </a:cubicBezTo>
                    <a:cubicBezTo>
                      <a:pt x="34639" y="27272"/>
                      <a:pt x="34639" y="27272"/>
                      <a:pt x="34639" y="27272"/>
                    </a:cubicBezTo>
                    <a:cubicBezTo>
                      <a:pt x="34226" y="27927"/>
                      <a:pt x="34226" y="27927"/>
                      <a:pt x="34226" y="27927"/>
                    </a:cubicBezTo>
                    <a:cubicBezTo>
                      <a:pt x="34226" y="27927"/>
                      <a:pt x="34639" y="28145"/>
                      <a:pt x="34226" y="28363"/>
                    </a:cubicBezTo>
                    <a:cubicBezTo>
                      <a:pt x="33814" y="28581"/>
                      <a:pt x="32577" y="28581"/>
                      <a:pt x="32577" y="28581"/>
                    </a:cubicBezTo>
                    <a:cubicBezTo>
                      <a:pt x="32577" y="28581"/>
                      <a:pt x="32164" y="28581"/>
                      <a:pt x="32164" y="28581"/>
                    </a:cubicBezTo>
                    <a:cubicBezTo>
                      <a:pt x="32164" y="28800"/>
                      <a:pt x="31752" y="29236"/>
                      <a:pt x="31340" y="29236"/>
                    </a:cubicBezTo>
                    <a:cubicBezTo>
                      <a:pt x="30927" y="29018"/>
                      <a:pt x="30103" y="28800"/>
                      <a:pt x="29690" y="28581"/>
                    </a:cubicBezTo>
                    <a:cubicBezTo>
                      <a:pt x="29690" y="28363"/>
                      <a:pt x="29278" y="27490"/>
                      <a:pt x="30103" y="27709"/>
                    </a:cubicBezTo>
                    <a:cubicBezTo>
                      <a:pt x="30927" y="27709"/>
                      <a:pt x="31752" y="27927"/>
                      <a:pt x="31752" y="27490"/>
                    </a:cubicBezTo>
                    <a:cubicBezTo>
                      <a:pt x="31752" y="27054"/>
                      <a:pt x="31340" y="26836"/>
                      <a:pt x="31340" y="26836"/>
                    </a:cubicBezTo>
                    <a:cubicBezTo>
                      <a:pt x="31752" y="26400"/>
                      <a:pt x="31752" y="26400"/>
                      <a:pt x="31752" y="26400"/>
                    </a:cubicBezTo>
                    <a:close/>
                    <a:moveTo>
                      <a:pt x="110103" y="3272"/>
                    </a:moveTo>
                    <a:cubicBezTo>
                      <a:pt x="110103" y="3272"/>
                      <a:pt x="110103" y="3272"/>
                      <a:pt x="110103" y="3272"/>
                    </a:cubicBezTo>
                    <a:cubicBezTo>
                      <a:pt x="110515" y="3272"/>
                      <a:pt x="111752" y="3490"/>
                      <a:pt x="111752" y="3272"/>
                    </a:cubicBezTo>
                    <a:cubicBezTo>
                      <a:pt x="111752" y="3272"/>
                      <a:pt x="112164" y="2836"/>
                      <a:pt x="112164" y="2836"/>
                    </a:cubicBezTo>
                    <a:cubicBezTo>
                      <a:pt x="111752" y="2618"/>
                      <a:pt x="111340" y="2400"/>
                      <a:pt x="110927" y="2618"/>
                    </a:cubicBezTo>
                    <a:cubicBezTo>
                      <a:pt x="110515" y="2618"/>
                      <a:pt x="110103" y="2836"/>
                      <a:pt x="110103" y="2836"/>
                    </a:cubicBezTo>
                    <a:cubicBezTo>
                      <a:pt x="110103" y="3054"/>
                      <a:pt x="110103" y="3272"/>
                      <a:pt x="110103" y="3272"/>
                    </a:cubicBezTo>
                    <a:close/>
                    <a:moveTo>
                      <a:pt x="96907" y="6981"/>
                    </a:moveTo>
                    <a:cubicBezTo>
                      <a:pt x="96907" y="6981"/>
                      <a:pt x="96907" y="6981"/>
                      <a:pt x="96907" y="6981"/>
                    </a:cubicBezTo>
                    <a:cubicBezTo>
                      <a:pt x="97319" y="6981"/>
                      <a:pt x="97731" y="6545"/>
                      <a:pt x="97731" y="6763"/>
                    </a:cubicBezTo>
                    <a:cubicBezTo>
                      <a:pt x="97731" y="7200"/>
                      <a:pt x="98144" y="7200"/>
                      <a:pt x="97731" y="7418"/>
                    </a:cubicBezTo>
                    <a:cubicBezTo>
                      <a:pt x="97319" y="7418"/>
                      <a:pt x="96494" y="7854"/>
                      <a:pt x="96082" y="7636"/>
                    </a:cubicBezTo>
                    <a:cubicBezTo>
                      <a:pt x="96082" y="7636"/>
                      <a:pt x="96494" y="6763"/>
                      <a:pt x="96494" y="6763"/>
                    </a:cubicBezTo>
                    <a:cubicBezTo>
                      <a:pt x="96907" y="6981"/>
                      <a:pt x="96907" y="6981"/>
                      <a:pt x="96907" y="6981"/>
                    </a:cubicBezTo>
                    <a:close/>
                    <a:moveTo>
                      <a:pt x="104742" y="7418"/>
                    </a:moveTo>
                    <a:cubicBezTo>
                      <a:pt x="104742" y="7418"/>
                      <a:pt x="104742" y="7418"/>
                      <a:pt x="104742" y="7418"/>
                    </a:cubicBezTo>
                    <a:cubicBezTo>
                      <a:pt x="104742" y="7418"/>
                      <a:pt x="104742" y="7636"/>
                      <a:pt x="103917" y="7418"/>
                    </a:cubicBezTo>
                    <a:cubicBezTo>
                      <a:pt x="102680" y="7418"/>
                      <a:pt x="102268" y="7636"/>
                      <a:pt x="102268" y="7200"/>
                    </a:cubicBezTo>
                    <a:cubicBezTo>
                      <a:pt x="102268" y="6981"/>
                      <a:pt x="102680" y="6763"/>
                      <a:pt x="101855" y="6545"/>
                    </a:cubicBezTo>
                    <a:cubicBezTo>
                      <a:pt x="101030" y="6545"/>
                      <a:pt x="101030" y="6545"/>
                      <a:pt x="101030" y="6545"/>
                    </a:cubicBezTo>
                    <a:cubicBezTo>
                      <a:pt x="101030" y="6545"/>
                      <a:pt x="100618" y="6109"/>
                      <a:pt x="101030" y="5890"/>
                    </a:cubicBezTo>
                    <a:cubicBezTo>
                      <a:pt x="101855" y="5454"/>
                      <a:pt x="101855" y="5672"/>
                      <a:pt x="102268" y="5672"/>
                    </a:cubicBezTo>
                    <a:cubicBezTo>
                      <a:pt x="103092" y="5672"/>
                      <a:pt x="102680" y="5672"/>
                      <a:pt x="103505" y="5890"/>
                    </a:cubicBezTo>
                    <a:cubicBezTo>
                      <a:pt x="104329" y="5890"/>
                      <a:pt x="104742" y="6109"/>
                      <a:pt x="104742" y="5672"/>
                    </a:cubicBezTo>
                    <a:cubicBezTo>
                      <a:pt x="104742" y="5454"/>
                      <a:pt x="105154" y="5454"/>
                      <a:pt x="104329" y="5018"/>
                    </a:cubicBezTo>
                    <a:cubicBezTo>
                      <a:pt x="103917" y="4581"/>
                      <a:pt x="103917" y="4800"/>
                      <a:pt x="103505" y="4581"/>
                    </a:cubicBezTo>
                    <a:cubicBezTo>
                      <a:pt x="103092" y="4145"/>
                      <a:pt x="102268" y="3709"/>
                      <a:pt x="102680" y="3490"/>
                    </a:cubicBezTo>
                    <a:cubicBezTo>
                      <a:pt x="102680" y="3272"/>
                      <a:pt x="102268" y="3272"/>
                      <a:pt x="103092" y="2836"/>
                    </a:cubicBezTo>
                    <a:cubicBezTo>
                      <a:pt x="104329" y="2618"/>
                      <a:pt x="105154" y="2181"/>
                      <a:pt x="105567" y="2181"/>
                    </a:cubicBezTo>
                    <a:cubicBezTo>
                      <a:pt x="105979" y="2181"/>
                      <a:pt x="106391" y="2181"/>
                      <a:pt x="106391" y="2400"/>
                    </a:cubicBezTo>
                    <a:cubicBezTo>
                      <a:pt x="106391" y="2836"/>
                      <a:pt x="106391" y="3054"/>
                      <a:pt x="105979" y="3272"/>
                    </a:cubicBezTo>
                    <a:cubicBezTo>
                      <a:pt x="105567" y="3272"/>
                      <a:pt x="105567" y="3490"/>
                      <a:pt x="105567" y="3490"/>
                    </a:cubicBezTo>
                    <a:cubicBezTo>
                      <a:pt x="105567" y="3490"/>
                      <a:pt x="105154" y="4145"/>
                      <a:pt x="105979" y="4145"/>
                    </a:cubicBezTo>
                    <a:cubicBezTo>
                      <a:pt x="106804" y="3927"/>
                      <a:pt x="107216" y="3490"/>
                      <a:pt x="107216" y="3272"/>
                    </a:cubicBezTo>
                    <a:cubicBezTo>
                      <a:pt x="107628" y="3054"/>
                      <a:pt x="108041" y="3272"/>
                      <a:pt x="107628" y="2836"/>
                    </a:cubicBezTo>
                    <a:cubicBezTo>
                      <a:pt x="107628" y="2400"/>
                      <a:pt x="107216" y="2181"/>
                      <a:pt x="107628" y="2181"/>
                    </a:cubicBezTo>
                    <a:cubicBezTo>
                      <a:pt x="108041" y="2181"/>
                      <a:pt x="108453" y="2618"/>
                      <a:pt x="108865" y="2181"/>
                    </a:cubicBezTo>
                    <a:cubicBezTo>
                      <a:pt x="109690" y="1527"/>
                      <a:pt x="109690" y="1309"/>
                      <a:pt x="109690" y="1309"/>
                    </a:cubicBezTo>
                    <a:cubicBezTo>
                      <a:pt x="109690" y="1309"/>
                      <a:pt x="109278" y="1309"/>
                      <a:pt x="110103" y="1090"/>
                    </a:cubicBezTo>
                    <a:cubicBezTo>
                      <a:pt x="110927" y="872"/>
                      <a:pt x="110515" y="654"/>
                      <a:pt x="110927" y="436"/>
                    </a:cubicBezTo>
                    <a:cubicBezTo>
                      <a:pt x="111340" y="218"/>
                      <a:pt x="110515" y="0"/>
                      <a:pt x="111752" y="0"/>
                    </a:cubicBezTo>
                    <a:cubicBezTo>
                      <a:pt x="112577" y="218"/>
                      <a:pt x="112577" y="218"/>
                      <a:pt x="112989" y="436"/>
                    </a:cubicBezTo>
                    <a:cubicBezTo>
                      <a:pt x="113402" y="436"/>
                      <a:pt x="112577" y="1309"/>
                      <a:pt x="112164" y="1309"/>
                    </a:cubicBezTo>
                    <a:cubicBezTo>
                      <a:pt x="111752" y="1309"/>
                      <a:pt x="111752" y="1090"/>
                      <a:pt x="110927" y="1309"/>
                    </a:cubicBezTo>
                    <a:cubicBezTo>
                      <a:pt x="110515" y="1527"/>
                      <a:pt x="111340" y="1963"/>
                      <a:pt x="110927" y="2181"/>
                    </a:cubicBezTo>
                    <a:cubicBezTo>
                      <a:pt x="110515" y="2400"/>
                      <a:pt x="110103" y="2181"/>
                      <a:pt x="109690" y="2400"/>
                    </a:cubicBezTo>
                    <a:cubicBezTo>
                      <a:pt x="109278" y="2618"/>
                      <a:pt x="109278" y="2618"/>
                      <a:pt x="109278" y="2836"/>
                    </a:cubicBezTo>
                    <a:cubicBezTo>
                      <a:pt x="109278" y="3054"/>
                      <a:pt x="108865" y="3272"/>
                      <a:pt x="108453" y="3490"/>
                    </a:cubicBezTo>
                    <a:cubicBezTo>
                      <a:pt x="108453" y="3490"/>
                      <a:pt x="107216" y="3054"/>
                      <a:pt x="108453" y="3490"/>
                    </a:cubicBezTo>
                    <a:cubicBezTo>
                      <a:pt x="109690" y="3927"/>
                      <a:pt x="110103" y="3927"/>
                      <a:pt x="109690" y="4145"/>
                    </a:cubicBezTo>
                    <a:cubicBezTo>
                      <a:pt x="109278" y="4145"/>
                      <a:pt x="108453" y="4145"/>
                      <a:pt x="108041" y="4363"/>
                    </a:cubicBezTo>
                    <a:cubicBezTo>
                      <a:pt x="107628" y="4363"/>
                      <a:pt x="107216" y="4581"/>
                      <a:pt x="108041" y="4800"/>
                    </a:cubicBezTo>
                    <a:cubicBezTo>
                      <a:pt x="108865" y="5018"/>
                      <a:pt x="108453" y="5018"/>
                      <a:pt x="108865" y="5018"/>
                    </a:cubicBezTo>
                    <a:cubicBezTo>
                      <a:pt x="109278" y="4800"/>
                      <a:pt x="111340" y="4800"/>
                      <a:pt x="111340" y="5018"/>
                    </a:cubicBezTo>
                    <a:cubicBezTo>
                      <a:pt x="110927" y="5454"/>
                      <a:pt x="111340" y="5454"/>
                      <a:pt x="110515" y="5672"/>
                    </a:cubicBezTo>
                    <a:cubicBezTo>
                      <a:pt x="109278" y="5890"/>
                      <a:pt x="108453" y="5672"/>
                      <a:pt x="108041" y="5454"/>
                    </a:cubicBezTo>
                    <a:cubicBezTo>
                      <a:pt x="107628" y="5454"/>
                      <a:pt x="107628" y="5018"/>
                      <a:pt x="107628" y="5672"/>
                    </a:cubicBezTo>
                    <a:cubicBezTo>
                      <a:pt x="108041" y="6327"/>
                      <a:pt x="108865" y="6327"/>
                      <a:pt x="108453" y="6327"/>
                    </a:cubicBezTo>
                    <a:cubicBezTo>
                      <a:pt x="107628" y="6327"/>
                      <a:pt x="106804" y="6327"/>
                      <a:pt x="106804" y="6327"/>
                    </a:cubicBezTo>
                    <a:cubicBezTo>
                      <a:pt x="106804" y="6327"/>
                      <a:pt x="106391" y="5890"/>
                      <a:pt x="106804" y="6545"/>
                    </a:cubicBezTo>
                    <a:cubicBezTo>
                      <a:pt x="107216" y="7200"/>
                      <a:pt x="107216" y="7200"/>
                      <a:pt x="107216" y="7200"/>
                    </a:cubicBezTo>
                    <a:cubicBezTo>
                      <a:pt x="107216" y="7200"/>
                      <a:pt x="106391" y="7418"/>
                      <a:pt x="106391" y="7418"/>
                    </a:cubicBezTo>
                    <a:cubicBezTo>
                      <a:pt x="106391" y="7636"/>
                      <a:pt x="106804" y="8072"/>
                      <a:pt x="107216" y="8290"/>
                    </a:cubicBezTo>
                    <a:cubicBezTo>
                      <a:pt x="107216" y="8290"/>
                      <a:pt x="106804" y="9163"/>
                      <a:pt x="106391" y="9163"/>
                    </a:cubicBezTo>
                    <a:cubicBezTo>
                      <a:pt x="106391" y="9163"/>
                      <a:pt x="106391" y="9381"/>
                      <a:pt x="105979" y="9600"/>
                    </a:cubicBezTo>
                    <a:cubicBezTo>
                      <a:pt x="105567" y="9818"/>
                      <a:pt x="105154" y="10036"/>
                      <a:pt x="105154" y="10036"/>
                    </a:cubicBezTo>
                    <a:cubicBezTo>
                      <a:pt x="104329" y="11345"/>
                      <a:pt x="104329" y="11345"/>
                      <a:pt x="104329" y="11345"/>
                    </a:cubicBezTo>
                    <a:cubicBezTo>
                      <a:pt x="104329" y="11345"/>
                      <a:pt x="103917" y="11781"/>
                      <a:pt x="103505" y="11345"/>
                    </a:cubicBezTo>
                    <a:cubicBezTo>
                      <a:pt x="103505" y="10909"/>
                      <a:pt x="103092" y="10909"/>
                      <a:pt x="103505" y="10690"/>
                    </a:cubicBezTo>
                    <a:cubicBezTo>
                      <a:pt x="103917" y="10690"/>
                      <a:pt x="103917" y="10254"/>
                      <a:pt x="104329" y="10036"/>
                    </a:cubicBezTo>
                    <a:cubicBezTo>
                      <a:pt x="104329" y="9818"/>
                      <a:pt x="104742" y="8945"/>
                      <a:pt x="104742" y="8945"/>
                    </a:cubicBezTo>
                    <a:cubicBezTo>
                      <a:pt x="104742" y="8945"/>
                      <a:pt x="105567" y="8945"/>
                      <a:pt x="105979" y="8727"/>
                    </a:cubicBezTo>
                    <a:cubicBezTo>
                      <a:pt x="105979" y="8727"/>
                      <a:pt x="105154" y="7854"/>
                      <a:pt x="105154" y="7854"/>
                    </a:cubicBezTo>
                    <a:cubicBezTo>
                      <a:pt x="105567" y="7418"/>
                      <a:pt x="105567" y="7418"/>
                      <a:pt x="105567" y="7418"/>
                    </a:cubicBezTo>
                    <a:cubicBezTo>
                      <a:pt x="104742" y="7418"/>
                      <a:pt x="104742" y="7418"/>
                      <a:pt x="104742" y="7418"/>
                    </a:cubicBezTo>
                    <a:close/>
                    <a:moveTo>
                      <a:pt x="98556" y="14618"/>
                    </a:moveTo>
                    <a:cubicBezTo>
                      <a:pt x="98556" y="14618"/>
                      <a:pt x="98556" y="14618"/>
                      <a:pt x="98556" y="14618"/>
                    </a:cubicBezTo>
                    <a:cubicBezTo>
                      <a:pt x="98556" y="14618"/>
                      <a:pt x="99793" y="13745"/>
                      <a:pt x="100206" y="13963"/>
                    </a:cubicBezTo>
                    <a:cubicBezTo>
                      <a:pt x="100206" y="13963"/>
                      <a:pt x="100206" y="14181"/>
                      <a:pt x="100206" y="14400"/>
                    </a:cubicBezTo>
                    <a:cubicBezTo>
                      <a:pt x="100206" y="14400"/>
                      <a:pt x="100618" y="14836"/>
                      <a:pt x="100206" y="14836"/>
                    </a:cubicBezTo>
                    <a:cubicBezTo>
                      <a:pt x="99793" y="14836"/>
                      <a:pt x="99381" y="14836"/>
                      <a:pt x="98969" y="14836"/>
                    </a:cubicBezTo>
                    <a:cubicBezTo>
                      <a:pt x="98969" y="14836"/>
                      <a:pt x="98556" y="14618"/>
                      <a:pt x="98556" y="14618"/>
                    </a:cubicBezTo>
                    <a:close/>
                    <a:moveTo>
                      <a:pt x="80824" y="21381"/>
                    </a:moveTo>
                    <a:cubicBezTo>
                      <a:pt x="80824" y="21381"/>
                      <a:pt x="80824" y="21381"/>
                      <a:pt x="80824" y="21381"/>
                    </a:cubicBezTo>
                    <a:cubicBezTo>
                      <a:pt x="81649" y="20945"/>
                      <a:pt x="81649" y="20945"/>
                      <a:pt x="81649" y="20945"/>
                    </a:cubicBezTo>
                    <a:cubicBezTo>
                      <a:pt x="82886" y="21163"/>
                      <a:pt x="82886" y="21163"/>
                      <a:pt x="82886" y="21163"/>
                    </a:cubicBezTo>
                    <a:cubicBezTo>
                      <a:pt x="82886" y="21163"/>
                      <a:pt x="83298" y="20727"/>
                      <a:pt x="83298" y="21163"/>
                    </a:cubicBezTo>
                    <a:cubicBezTo>
                      <a:pt x="82886" y="21600"/>
                      <a:pt x="82061" y="22254"/>
                      <a:pt x="82061" y="22254"/>
                    </a:cubicBezTo>
                    <a:cubicBezTo>
                      <a:pt x="82061" y="22254"/>
                      <a:pt x="82474" y="22254"/>
                      <a:pt x="81649" y="22472"/>
                    </a:cubicBezTo>
                    <a:cubicBezTo>
                      <a:pt x="80824" y="22690"/>
                      <a:pt x="80824" y="22909"/>
                      <a:pt x="80412" y="22472"/>
                    </a:cubicBezTo>
                    <a:cubicBezTo>
                      <a:pt x="80000" y="22254"/>
                      <a:pt x="79587" y="22254"/>
                      <a:pt x="79587" y="22036"/>
                    </a:cubicBezTo>
                    <a:cubicBezTo>
                      <a:pt x="80000" y="21818"/>
                      <a:pt x="80000" y="21381"/>
                      <a:pt x="80000" y="21381"/>
                    </a:cubicBezTo>
                    <a:cubicBezTo>
                      <a:pt x="80824" y="21381"/>
                      <a:pt x="80824" y="21381"/>
                      <a:pt x="80824" y="21381"/>
                    </a:cubicBezTo>
                    <a:close/>
                    <a:moveTo>
                      <a:pt x="89484" y="15709"/>
                    </a:moveTo>
                    <a:cubicBezTo>
                      <a:pt x="89484" y="15709"/>
                      <a:pt x="89484" y="15709"/>
                      <a:pt x="89484" y="15709"/>
                    </a:cubicBezTo>
                    <a:cubicBezTo>
                      <a:pt x="89484" y="15709"/>
                      <a:pt x="89896" y="15272"/>
                      <a:pt x="90309" y="15272"/>
                    </a:cubicBezTo>
                    <a:cubicBezTo>
                      <a:pt x="90721" y="15490"/>
                      <a:pt x="91134" y="15490"/>
                      <a:pt x="91134" y="15709"/>
                    </a:cubicBezTo>
                    <a:cubicBezTo>
                      <a:pt x="90721" y="15927"/>
                      <a:pt x="90309" y="16145"/>
                      <a:pt x="89896" y="16145"/>
                    </a:cubicBezTo>
                    <a:cubicBezTo>
                      <a:pt x="89484" y="16145"/>
                      <a:pt x="89484" y="15709"/>
                      <a:pt x="89484" y="15709"/>
                    </a:cubicBezTo>
                    <a:close/>
                    <a:moveTo>
                      <a:pt x="87835" y="16800"/>
                    </a:moveTo>
                    <a:cubicBezTo>
                      <a:pt x="87835" y="16800"/>
                      <a:pt x="87835" y="16800"/>
                      <a:pt x="87835" y="16800"/>
                    </a:cubicBezTo>
                    <a:cubicBezTo>
                      <a:pt x="87835" y="16800"/>
                      <a:pt x="88659" y="16363"/>
                      <a:pt x="89072" y="16581"/>
                    </a:cubicBezTo>
                    <a:cubicBezTo>
                      <a:pt x="89072" y="16581"/>
                      <a:pt x="89484" y="16581"/>
                      <a:pt x="89072" y="16800"/>
                    </a:cubicBezTo>
                    <a:cubicBezTo>
                      <a:pt x="89072" y="17018"/>
                      <a:pt x="89896" y="16800"/>
                      <a:pt x="88659" y="17018"/>
                    </a:cubicBezTo>
                    <a:cubicBezTo>
                      <a:pt x="87835" y="17454"/>
                      <a:pt x="88247" y="17672"/>
                      <a:pt x="87422" y="17454"/>
                    </a:cubicBezTo>
                    <a:cubicBezTo>
                      <a:pt x="87010" y="17236"/>
                      <a:pt x="87010" y="17018"/>
                      <a:pt x="87010" y="16800"/>
                    </a:cubicBezTo>
                    <a:cubicBezTo>
                      <a:pt x="87010" y="16800"/>
                      <a:pt x="87422" y="16363"/>
                      <a:pt x="87422" y="16363"/>
                    </a:cubicBezTo>
                    <a:cubicBezTo>
                      <a:pt x="87835" y="16581"/>
                      <a:pt x="87835" y="16800"/>
                      <a:pt x="87835" y="16800"/>
                    </a:cubicBezTo>
                    <a:close/>
                    <a:moveTo>
                      <a:pt x="84536" y="17454"/>
                    </a:moveTo>
                    <a:cubicBezTo>
                      <a:pt x="84536" y="17454"/>
                      <a:pt x="84536" y="17454"/>
                      <a:pt x="84536" y="17454"/>
                    </a:cubicBezTo>
                    <a:cubicBezTo>
                      <a:pt x="84536" y="17454"/>
                      <a:pt x="85360" y="17672"/>
                      <a:pt x="85360" y="17672"/>
                    </a:cubicBezTo>
                    <a:cubicBezTo>
                      <a:pt x="85773" y="17890"/>
                      <a:pt x="85773" y="17672"/>
                      <a:pt x="86185" y="17454"/>
                    </a:cubicBezTo>
                    <a:cubicBezTo>
                      <a:pt x="87010" y="17454"/>
                      <a:pt x="86185" y="17454"/>
                      <a:pt x="86597" y="17236"/>
                    </a:cubicBezTo>
                    <a:cubicBezTo>
                      <a:pt x="87010" y="16800"/>
                      <a:pt x="86597" y="17018"/>
                      <a:pt x="86597" y="16800"/>
                    </a:cubicBezTo>
                    <a:cubicBezTo>
                      <a:pt x="86185" y="16800"/>
                      <a:pt x="86185" y="16800"/>
                      <a:pt x="85773" y="16800"/>
                    </a:cubicBezTo>
                    <a:cubicBezTo>
                      <a:pt x="84948" y="16800"/>
                      <a:pt x="84536" y="17454"/>
                      <a:pt x="84536" y="17454"/>
                    </a:cubicBezTo>
                    <a:close/>
                    <a:moveTo>
                      <a:pt x="86185" y="18763"/>
                    </a:moveTo>
                    <a:cubicBezTo>
                      <a:pt x="86185" y="18763"/>
                      <a:pt x="86185" y="18763"/>
                      <a:pt x="86185" y="18763"/>
                    </a:cubicBezTo>
                    <a:cubicBezTo>
                      <a:pt x="86185" y="18763"/>
                      <a:pt x="86597" y="18109"/>
                      <a:pt x="87010" y="18109"/>
                    </a:cubicBezTo>
                    <a:cubicBezTo>
                      <a:pt x="87422" y="18327"/>
                      <a:pt x="87422" y="18109"/>
                      <a:pt x="87422" y="18327"/>
                    </a:cubicBezTo>
                    <a:cubicBezTo>
                      <a:pt x="87422" y="18545"/>
                      <a:pt x="87422" y="18981"/>
                      <a:pt x="87010" y="18981"/>
                    </a:cubicBezTo>
                    <a:cubicBezTo>
                      <a:pt x="86597" y="18981"/>
                      <a:pt x="86185" y="18763"/>
                      <a:pt x="86185" y="18763"/>
                    </a:cubicBezTo>
                    <a:close/>
                    <a:moveTo>
                      <a:pt x="82886" y="18763"/>
                    </a:moveTo>
                    <a:cubicBezTo>
                      <a:pt x="82886" y="18763"/>
                      <a:pt x="82886" y="18763"/>
                      <a:pt x="82886" y="18763"/>
                    </a:cubicBezTo>
                    <a:cubicBezTo>
                      <a:pt x="83298" y="18327"/>
                      <a:pt x="83298" y="18327"/>
                      <a:pt x="83298" y="18327"/>
                    </a:cubicBezTo>
                    <a:cubicBezTo>
                      <a:pt x="84123" y="18545"/>
                      <a:pt x="84123" y="18545"/>
                      <a:pt x="84123" y="18545"/>
                    </a:cubicBezTo>
                    <a:cubicBezTo>
                      <a:pt x="84123" y="18545"/>
                      <a:pt x="84536" y="18763"/>
                      <a:pt x="84123" y="18763"/>
                    </a:cubicBezTo>
                    <a:cubicBezTo>
                      <a:pt x="84123" y="18981"/>
                      <a:pt x="83711" y="18981"/>
                      <a:pt x="83711" y="19200"/>
                    </a:cubicBezTo>
                    <a:cubicBezTo>
                      <a:pt x="83298" y="19200"/>
                      <a:pt x="82886" y="18981"/>
                      <a:pt x="82886" y="18981"/>
                    </a:cubicBezTo>
                    <a:cubicBezTo>
                      <a:pt x="82886" y="18763"/>
                      <a:pt x="82886" y="18763"/>
                      <a:pt x="82886" y="18763"/>
                    </a:cubicBezTo>
                    <a:close/>
                    <a:moveTo>
                      <a:pt x="82886" y="15927"/>
                    </a:moveTo>
                    <a:cubicBezTo>
                      <a:pt x="82886" y="15927"/>
                      <a:pt x="82886" y="15927"/>
                      <a:pt x="82886" y="15927"/>
                    </a:cubicBezTo>
                    <a:cubicBezTo>
                      <a:pt x="82886" y="15927"/>
                      <a:pt x="83711" y="15272"/>
                      <a:pt x="83711" y="15272"/>
                    </a:cubicBezTo>
                    <a:cubicBezTo>
                      <a:pt x="84123" y="15272"/>
                      <a:pt x="84536" y="15054"/>
                      <a:pt x="84536" y="15490"/>
                    </a:cubicBezTo>
                    <a:cubicBezTo>
                      <a:pt x="84536" y="15927"/>
                      <a:pt x="85360" y="16363"/>
                      <a:pt x="84123" y="16363"/>
                    </a:cubicBezTo>
                    <a:cubicBezTo>
                      <a:pt x="83298" y="16363"/>
                      <a:pt x="82886" y="16581"/>
                      <a:pt x="82886" y="16363"/>
                    </a:cubicBezTo>
                    <a:cubicBezTo>
                      <a:pt x="82474" y="16145"/>
                      <a:pt x="82886" y="15927"/>
                      <a:pt x="82886" y="15927"/>
                    </a:cubicBezTo>
                    <a:close/>
                    <a:moveTo>
                      <a:pt x="81237" y="17236"/>
                    </a:moveTo>
                    <a:cubicBezTo>
                      <a:pt x="81237" y="17236"/>
                      <a:pt x="81237" y="17236"/>
                      <a:pt x="81237" y="17236"/>
                    </a:cubicBezTo>
                    <a:cubicBezTo>
                      <a:pt x="81237" y="17236"/>
                      <a:pt x="82061" y="16800"/>
                      <a:pt x="82474" y="16800"/>
                    </a:cubicBezTo>
                    <a:cubicBezTo>
                      <a:pt x="82886" y="17018"/>
                      <a:pt x="83298" y="17018"/>
                      <a:pt x="83298" y="17236"/>
                    </a:cubicBezTo>
                    <a:cubicBezTo>
                      <a:pt x="83298" y="17454"/>
                      <a:pt x="83298" y="17454"/>
                      <a:pt x="82886" y="17672"/>
                    </a:cubicBezTo>
                    <a:cubicBezTo>
                      <a:pt x="82886" y="17890"/>
                      <a:pt x="82474" y="17890"/>
                      <a:pt x="82061" y="17890"/>
                    </a:cubicBezTo>
                    <a:cubicBezTo>
                      <a:pt x="82061" y="17890"/>
                      <a:pt x="81237" y="17236"/>
                      <a:pt x="81237" y="17236"/>
                    </a:cubicBezTo>
                    <a:close/>
                    <a:moveTo>
                      <a:pt x="82474" y="19854"/>
                    </a:moveTo>
                    <a:cubicBezTo>
                      <a:pt x="82474" y="19854"/>
                      <a:pt x="82474" y="19854"/>
                      <a:pt x="82474" y="19854"/>
                    </a:cubicBezTo>
                    <a:cubicBezTo>
                      <a:pt x="82474" y="19854"/>
                      <a:pt x="82061" y="20509"/>
                      <a:pt x="82061" y="20727"/>
                    </a:cubicBezTo>
                    <a:cubicBezTo>
                      <a:pt x="82061" y="20945"/>
                      <a:pt x="83298" y="20945"/>
                      <a:pt x="83711" y="20727"/>
                    </a:cubicBezTo>
                    <a:cubicBezTo>
                      <a:pt x="83711" y="20727"/>
                      <a:pt x="84123" y="20290"/>
                      <a:pt x="84123" y="20290"/>
                    </a:cubicBezTo>
                    <a:cubicBezTo>
                      <a:pt x="84123" y="20290"/>
                      <a:pt x="83711" y="19854"/>
                      <a:pt x="83298" y="19636"/>
                    </a:cubicBezTo>
                    <a:cubicBezTo>
                      <a:pt x="82886" y="19418"/>
                      <a:pt x="82474" y="19854"/>
                      <a:pt x="82474" y="19854"/>
                    </a:cubicBezTo>
                    <a:close/>
                    <a:moveTo>
                      <a:pt x="78762" y="19200"/>
                    </a:moveTo>
                    <a:cubicBezTo>
                      <a:pt x="78762" y="19200"/>
                      <a:pt x="78762" y="19200"/>
                      <a:pt x="78762" y="19200"/>
                    </a:cubicBezTo>
                    <a:cubicBezTo>
                      <a:pt x="78762" y="19854"/>
                      <a:pt x="78762" y="19854"/>
                      <a:pt x="78762" y="19854"/>
                    </a:cubicBezTo>
                    <a:cubicBezTo>
                      <a:pt x="78762" y="19854"/>
                      <a:pt x="79587" y="20290"/>
                      <a:pt x="80000" y="20290"/>
                    </a:cubicBezTo>
                    <a:cubicBezTo>
                      <a:pt x="80412" y="20509"/>
                      <a:pt x="80412" y="20290"/>
                      <a:pt x="81237" y="20509"/>
                    </a:cubicBezTo>
                    <a:cubicBezTo>
                      <a:pt x="81649" y="20509"/>
                      <a:pt x="81649" y="20290"/>
                      <a:pt x="81649" y="20290"/>
                    </a:cubicBezTo>
                    <a:cubicBezTo>
                      <a:pt x="82061" y="20290"/>
                      <a:pt x="82061" y="20290"/>
                      <a:pt x="82061" y="20072"/>
                    </a:cubicBezTo>
                    <a:cubicBezTo>
                      <a:pt x="82061" y="20072"/>
                      <a:pt x="81237" y="19854"/>
                      <a:pt x="80824" y="19636"/>
                    </a:cubicBezTo>
                    <a:cubicBezTo>
                      <a:pt x="80824" y="19418"/>
                      <a:pt x="80824" y="19418"/>
                      <a:pt x="80824" y="19200"/>
                    </a:cubicBezTo>
                    <a:cubicBezTo>
                      <a:pt x="80824" y="19200"/>
                      <a:pt x="81237" y="18981"/>
                      <a:pt x="81649" y="18981"/>
                    </a:cubicBezTo>
                    <a:cubicBezTo>
                      <a:pt x="81649" y="18763"/>
                      <a:pt x="81649" y="18327"/>
                      <a:pt x="81649" y="18327"/>
                    </a:cubicBezTo>
                    <a:cubicBezTo>
                      <a:pt x="81649" y="18327"/>
                      <a:pt x="80824" y="18327"/>
                      <a:pt x="80824" y="18109"/>
                    </a:cubicBezTo>
                    <a:cubicBezTo>
                      <a:pt x="80824" y="18109"/>
                      <a:pt x="80412" y="17890"/>
                      <a:pt x="80000" y="17672"/>
                    </a:cubicBezTo>
                    <a:cubicBezTo>
                      <a:pt x="80000" y="17454"/>
                      <a:pt x="79175" y="17454"/>
                      <a:pt x="78762" y="17454"/>
                    </a:cubicBezTo>
                    <a:cubicBezTo>
                      <a:pt x="78762" y="17454"/>
                      <a:pt x="78350" y="18109"/>
                      <a:pt x="77938" y="18327"/>
                    </a:cubicBezTo>
                    <a:cubicBezTo>
                      <a:pt x="77938" y="18327"/>
                      <a:pt x="77525" y="18763"/>
                      <a:pt x="77525" y="18763"/>
                    </a:cubicBezTo>
                    <a:cubicBezTo>
                      <a:pt x="77525" y="18981"/>
                      <a:pt x="77525" y="19200"/>
                      <a:pt x="77938" y="19418"/>
                    </a:cubicBezTo>
                    <a:cubicBezTo>
                      <a:pt x="78350" y="19418"/>
                      <a:pt x="78762" y="19200"/>
                      <a:pt x="78762" y="19200"/>
                    </a:cubicBezTo>
                    <a:close/>
                    <a:moveTo>
                      <a:pt x="77525" y="20945"/>
                    </a:moveTo>
                    <a:cubicBezTo>
                      <a:pt x="77525" y="20945"/>
                      <a:pt x="77525" y="20945"/>
                      <a:pt x="77525" y="20945"/>
                    </a:cubicBezTo>
                    <a:cubicBezTo>
                      <a:pt x="77113" y="20945"/>
                      <a:pt x="76288" y="20509"/>
                      <a:pt x="76288" y="20509"/>
                    </a:cubicBezTo>
                    <a:cubicBezTo>
                      <a:pt x="76288" y="20509"/>
                      <a:pt x="77113" y="20290"/>
                      <a:pt x="77113" y="20072"/>
                    </a:cubicBezTo>
                    <a:cubicBezTo>
                      <a:pt x="77525" y="20072"/>
                      <a:pt x="77113" y="19854"/>
                      <a:pt x="77938" y="19854"/>
                    </a:cubicBezTo>
                    <a:cubicBezTo>
                      <a:pt x="78762" y="20072"/>
                      <a:pt x="78762" y="20290"/>
                      <a:pt x="78762" y="20290"/>
                    </a:cubicBezTo>
                    <a:cubicBezTo>
                      <a:pt x="78762" y="20290"/>
                      <a:pt x="79175" y="20727"/>
                      <a:pt x="79175" y="20945"/>
                    </a:cubicBezTo>
                    <a:cubicBezTo>
                      <a:pt x="79175" y="20945"/>
                      <a:pt x="79175" y="21163"/>
                      <a:pt x="79175" y="21163"/>
                    </a:cubicBezTo>
                    <a:cubicBezTo>
                      <a:pt x="79175" y="21381"/>
                      <a:pt x="80000" y="21600"/>
                      <a:pt x="78762" y="21600"/>
                    </a:cubicBezTo>
                    <a:cubicBezTo>
                      <a:pt x="77938" y="21600"/>
                      <a:pt x="77938" y="21600"/>
                      <a:pt x="77938" y="21600"/>
                    </a:cubicBezTo>
                    <a:lnTo>
                      <a:pt x="77525" y="20945"/>
                    </a:lnTo>
                    <a:close/>
                  </a:path>
                </a:pathLst>
              </a:custGeom>
              <a:grpFill/>
              <a:ln w="3175" cap="flat" cmpd="sng">
                <a:solidFill>
                  <a:srgbClr val="FFFFFF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45713" tIns="22850" rIns="45713" bIns="22850" anchor="t" anchorCtr="0">
                <a:noAutofit/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7F7F7F"/>
                  </a:solidFill>
                  <a:effectLst/>
                  <a:uLnTx/>
                  <a:uFillTx/>
                  <a:latin typeface="Calibri" panose="020F0502020204030204" pitchFamily="34" charset="0"/>
                  <a:ea typeface="Source Sans Pro"/>
                  <a:cs typeface="Calibri" panose="020F0502020204030204" pitchFamily="34" charset="0"/>
                  <a:sym typeface="Source Sans Pro"/>
                </a:endParaRPr>
              </a:p>
            </p:txBody>
          </p:sp>
          <p:sp>
            <p:nvSpPr>
              <p:cNvPr id="194" name="Shape 2054">
                <a:extLst>
                  <a:ext uri="{FF2B5EF4-FFF2-40B4-BE49-F238E27FC236}">
                    <a16:creationId xmlns:a16="http://schemas.microsoft.com/office/drawing/2014/main" id="{B3E43455-5A0E-A445-B17F-873E25769D24}"/>
                  </a:ext>
                </a:extLst>
              </p:cNvPr>
              <p:cNvSpPr/>
              <p:nvPr/>
            </p:nvSpPr>
            <p:spPr>
              <a:xfrm>
                <a:off x="3278971" y="3425810"/>
                <a:ext cx="1218169" cy="970595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111460" y="43462"/>
                    </a:moveTo>
                    <a:cubicBezTo>
                      <a:pt x="110786" y="44009"/>
                      <a:pt x="110561" y="42642"/>
                      <a:pt x="110112" y="43462"/>
                    </a:cubicBezTo>
                    <a:cubicBezTo>
                      <a:pt x="109438" y="44555"/>
                      <a:pt x="111235" y="47015"/>
                      <a:pt x="110561" y="48382"/>
                    </a:cubicBezTo>
                    <a:cubicBezTo>
                      <a:pt x="109662" y="49749"/>
                      <a:pt x="107865" y="51662"/>
                      <a:pt x="105393" y="52209"/>
                    </a:cubicBezTo>
                    <a:cubicBezTo>
                      <a:pt x="104269" y="52482"/>
                      <a:pt x="103370" y="53849"/>
                      <a:pt x="102471" y="53576"/>
                    </a:cubicBezTo>
                    <a:cubicBezTo>
                      <a:pt x="101797" y="53576"/>
                      <a:pt x="100224" y="55489"/>
                      <a:pt x="100000" y="56036"/>
                    </a:cubicBezTo>
                    <a:cubicBezTo>
                      <a:pt x="99550" y="56856"/>
                      <a:pt x="98202" y="56036"/>
                      <a:pt x="97078" y="56856"/>
                    </a:cubicBezTo>
                    <a:cubicBezTo>
                      <a:pt x="95505" y="57676"/>
                      <a:pt x="96404" y="56583"/>
                      <a:pt x="90786" y="58496"/>
                    </a:cubicBezTo>
                    <a:cubicBezTo>
                      <a:pt x="89662" y="58769"/>
                      <a:pt x="88764" y="59316"/>
                      <a:pt x="87865" y="59589"/>
                    </a:cubicBezTo>
                    <a:cubicBezTo>
                      <a:pt x="86966" y="60136"/>
                      <a:pt x="86067" y="59863"/>
                      <a:pt x="86067" y="62050"/>
                    </a:cubicBezTo>
                    <a:cubicBezTo>
                      <a:pt x="86292" y="63143"/>
                      <a:pt x="87415" y="62323"/>
                      <a:pt x="87191" y="63416"/>
                    </a:cubicBezTo>
                    <a:cubicBezTo>
                      <a:pt x="87191" y="64236"/>
                      <a:pt x="85617" y="63963"/>
                      <a:pt x="84044" y="65056"/>
                    </a:cubicBezTo>
                    <a:cubicBezTo>
                      <a:pt x="83370" y="65603"/>
                      <a:pt x="82921" y="67517"/>
                      <a:pt x="82471" y="68063"/>
                    </a:cubicBezTo>
                    <a:cubicBezTo>
                      <a:pt x="80224" y="69703"/>
                      <a:pt x="78651" y="73257"/>
                      <a:pt x="78651" y="73257"/>
                    </a:cubicBezTo>
                    <a:cubicBezTo>
                      <a:pt x="77528" y="74624"/>
                      <a:pt x="76179" y="75717"/>
                      <a:pt x="75505" y="77357"/>
                    </a:cubicBezTo>
                    <a:cubicBezTo>
                      <a:pt x="73932" y="80911"/>
                      <a:pt x="73483" y="78997"/>
                      <a:pt x="74382" y="83371"/>
                    </a:cubicBezTo>
                    <a:cubicBezTo>
                      <a:pt x="74606" y="83917"/>
                      <a:pt x="74606" y="85831"/>
                      <a:pt x="75280" y="87198"/>
                    </a:cubicBezTo>
                    <a:cubicBezTo>
                      <a:pt x="76404" y="89111"/>
                      <a:pt x="78876" y="91025"/>
                      <a:pt x="78202" y="91571"/>
                    </a:cubicBezTo>
                    <a:cubicBezTo>
                      <a:pt x="77752" y="91845"/>
                      <a:pt x="75056" y="94031"/>
                      <a:pt x="74157" y="94031"/>
                    </a:cubicBezTo>
                    <a:cubicBezTo>
                      <a:pt x="72808" y="94305"/>
                      <a:pt x="72134" y="95398"/>
                      <a:pt x="70337" y="97858"/>
                    </a:cubicBezTo>
                    <a:cubicBezTo>
                      <a:pt x="69438" y="98678"/>
                      <a:pt x="69213" y="99498"/>
                      <a:pt x="68539" y="100592"/>
                    </a:cubicBezTo>
                    <a:cubicBezTo>
                      <a:pt x="67415" y="102232"/>
                      <a:pt x="67865" y="101958"/>
                      <a:pt x="66966" y="103872"/>
                    </a:cubicBezTo>
                    <a:cubicBezTo>
                      <a:pt x="66741" y="104419"/>
                      <a:pt x="66966" y="106332"/>
                      <a:pt x="66966" y="107152"/>
                    </a:cubicBezTo>
                    <a:cubicBezTo>
                      <a:pt x="64719" y="107425"/>
                      <a:pt x="64719" y="107425"/>
                      <a:pt x="64719" y="107425"/>
                    </a:cubicBezTo>
                    <a:cubicBezTo>
                      <a:pt x="60898" y="106059"/>
                      <a:pt x="60898" y="106059"/>
                      <a:pt x="60898" y="106059"/>
                    </a:cubicBezTo>
                    <a:cubicBezTo>
                      <a:pt x="58651" y="108519"/>
                      <a:pt x="58651" y="108519"/>
                      <a:pt x="58651" y="108519"/>
                    </a:cubicBezTo>
                    <a:cubicBezTo>
                      <a:pt x="57752" y="109339"/>
                      <a:pt x="56404" y="108792"/>
                      <a:pt x="55505" y="109612"/>
                    </a:cubicBezTo>
                    <a:cubicBezTo>
                      <a:pt x="55505" y="109612"/>
                      <a:pt x="54831" y="112072"/>
                      <a:pt x="54606" y="112619"/>
                    </a:cubicBezTo>
                    <a:cubicBezTo>
                      <a:pt x="54606" y="113439"/>
                      <a:pt x="53033" y="115626"/>
                      <a:pt x="53033" y="115626"/>
                    </a:cubicBezTo>
                    <a:cubicBezTo>
                      <a:pt x="52808" y="115899"/>
                      <a:pt x="51685" y="117266"/>
                      <a:pt x="51235" y="117539"/>
                    </a:cubicBezTo>
                    <a:cubicBezTo>
                      <a:pt x="50561" y="117813"/>
                      <a:pt x="50112" y="115626"/>
                      <a:pt x="49662" y="115626"/>
                    </a:cubicBezTo>
                    <a:cubicBezTo>
                      <a:pt x="48764" y="115626"/>
                      <a:pt x="48764" y="115353"/>
                      <a:pt x="47865" y="115079"/>
                    </a:cubicBezTo>
                    <a:cubicBezTo>
                      <a:pt x="46741" y="115079"/>
                      <a:pt x="46516" y="116993"/>
                      <a:pt x="45393" y="116993"/>
                    </a:cubicBezTo>
                    <a:cubicBezTo>
                      <a:pt x="43595" y="116719"/>
                      <a:pt x="40449" y="114533"/>
                      <a:pt x="40449" y="114533"/>
                    </a:cubicBezTo>
                    <a:cubicBezTo>
                      <a:pt x="39775" y="114259"/>
                      <a:pt x="39775" y="115353"/>
                      <a:pt x="39101" y="115353"/>
                    </a:cubicBezTo>
                    <a:cubicBezTo>
                      <a:pt x="37752" y="115079"/>
                      <a:pt x="35955" y="113986"/>
                      <a:pt x="34157" y="113439"/>
                    </a:cubicBezTo>
                    <a:cubicBezTo>
                      <a:pt x="32808" y="113166"/>
                      <a:pt x="30112" y="112619"/>
                      <a:pt x="30112" y="112619"/>
                    </a:cubicBezTo>
                    <a:cubicBezTo>
                      <a:pt x="29438" y="113166"/>
                      <a:pt x="28764" y="113166"/>
                      <a:pt x="28089" y="113439"/>
                    </a:cubicBezTo>
                    <a:cubicBezTo>
                      <a:pt x="27191" y="113986"/>
                      <a:pt x="26292" y="114806"/>
                      <a:pt x="25617" y="115079"/>
                    </a:cubicBezTo>
                    <a:cubicBezTo>
                      <a:pt x="24943" y="115353"/>
                      <a:pt x="23595" y="113986"/>
                      <a:pt x="21573" y="115353"/>
                    </a:cubicBezTo>
                    <a:cubicBezTo>
                      <a:pt x="20898" y="115626"/>
                      <a:pt x="20000" y="115353"/>
                      <a:pt x="19550" y="115899"/>
                    </a:cubicBezTo>
                    <a:cubicBezTo>
                      <a:pt x="18876" y="116719"/>
                      <a:pt x="18651" y="117813"/>
                      <a:pt x="17528" y="118359"/>
                    </a:cubicBezTo>
                    <a:cubicBezTo>
                      <a:pt x="16853" y="118633"/>
                      <a:pt x="15955" y="119726"/>
                      <a:pt x="15505" y="120000"/>
                    </a:cubicBezTo>
                    <a:cubicBezTo>
                      <a:pt x="14382" y="119179"/>
                      <a:pt x="12808" y="119179"/>
                      <a:pt x="12359" y="116993"/>
                    </a:cubicBezTo>
                    <a:cubicBezTo>
                      <a:pt x="12134" y="116173"/>
                      <a:pt x="11460" y="116993"/>
                      <a:pt x="11011" y="116173"/>
                    </a:cubicBezTo>
                    <a:cubicBezTo>
                      <a:pt x="10112" y="115079"/>
                      <a:pt x="9438" y="112619"/>
                      <a:pt x="9438" y="111526"/>
                    </a:cubicBezTo>
                    <a:cubicBezTo>
                      <a:pt x="9438" y="111526"/>
                      <a:pt x="10112" y="110432"/>
                      <a:pt x="9438" y="109339"/>
                    </a:cubicBezTo>
                    <a:cubicBezTo>
                      <a:pt x="8988" y="108246"/>
                      <a:pt x="8314" y="107972"/>
                      <a:pt x="8539" y="106879"/>
                    </a:cubicBezTo>
                    <a:cubicBezTo>
                      <a:pt x="9213" y="106879"/>
                      <a:pt x="8988" y="104965"/>
                      <a:pt x="8988" y="104965"/>
                    </a:cubicBezTo>
                    <a:cubicBezTo>
                      <a:pt x="8988" y="104419"/>
                      <a:pt x="7415" y="101138"/>
                      <a:pt x="6966" y="100592"/>
                    </a:cubicBezTo>
                    <a:cubicBezTo>
                      <a:pt x="5842" y="99772"/>
                      <a:pt x="4494" y="98678"/>
                      <a:pt x="3146" y="98405"/>
                    </a:cubicBezTo>
                    <a:cubicBezTo>
                      <a:pt x="0" y="97858"/>
                      <a:pt x="0" y="97858"/>
                      <a:pt x="0" y="97858"/>
                    </a:cubicBezTo>
                    <a:cubicBezTo>
                      <a:pt x="0" y="96765"/>
                      <a:pt x="0" y="96765"/>
                      <a:pt x="0" y="96765"/>
                    </a:cubicBezTo>
                    <a:cubicBezTo>
                      <a:pt x="0" y="96218"/>
                      <a:pt x="0" y="96218"/>
                      <a:pt x="0" y="96218"/>
                    </a:cubicBezTo>
                    <a:cubicBezTo>
                      <a:pt x="0" y="95945"/>
                      <a:pt x="0" y="95945"/>
                      <a:pt x="0" y="95945"/>
                    </a:cubicBezTo>
                    <a:cubicBezTo>
                      <a:pt x="224" y="95125"/>
                      <a:pt x="224" y="95125"/>
                      <a:pt x="224" y="95125"/>
                    </a:cubicBezTo>
                    <a:cubicBezTo>
                      <a:pt x="449" y="94578"/>
                      <a:pt x="449" y="94578"/>
                      <a:pt x="449" y="94578"/>
                    </a:cubicBezTo>
                    <a:cubicBezTo>
                      <a:pt x="224" y="94031"/>
                      <a:pt x="224" y="94031"/>
                      <a:pt x="224" y="94031"/>
                    </a:cubicBezTo>
                    <a:cubicBezTo>
                      <a:pt x="224" y="93485"/>
                      <a:pt x="224" y="93485"/>
                      <a:pt x="224" y="93485"/>
                    </a:cubicBezTo>
                    <a:cubicBezTo>
                      <a:pt x="224" y="92665"/>
                      <a:pt x="224" y="92665"/>
                      <a:pt x="224" y="92665"/>
                    </a:cubicBezTo>
                    <a:cubicBezTo>
                      <a:pt x="224" y="92665"/>
                      <a:pt x="0" y="92118"/>
                      <a:pt x="0" y="92118"/>
                    </a:cubicBezTo>
                    <a:cubicBezTo>
                      <a:pt x="0" y="92118"/>
                      <a:pt x="0" y="91571"/>
                      <a:pt x="0" y="91571"/>
                    </a:cubicBezTo>
                    <a:cubicBezTo>
                      <a:pt x="0" y="91571"/>
                      <a:pt x="449" y="91298"/>
                      <a:pt x="449" y="91298"/>
                    </a:cubicBezTo>
                    <a:cubicBezTo>
                      <a:pt x="449" y="91025"/>
                      <a:pt x="898" y="90751"/>
                      <a:pt x="898" y="90751"/>
                    </a:cubicBezTo>
                    <a:cubicBezTo>
                      <a:pt x="898" y="90751"/>
                      <a:pt x="1123" y="89931"/>
                      <a:pt x="1123" y="89658"/>
                    </a:cubicBezTo>
                    <a:cubicBezTo>
                      <a:pt x="1123" y="89658"/>
                      <a:pt x="1348" y="89384"/>
                      <a:pt x="1348" y="89384"/>
                    </a:cubicBezTo>
                    <a:cubicBezTo>
                      <a:pt x="2022" y="89111"/>
                      <a:pt x="2022" y="89111"/>
                      <a:pt x="2022" y="89111"/>
                    </a:cubicBezTo>
                    <a:cubicBezTo>
                      <a:pt x="2471" y="88564"/>
                      <a:pt x="2471" y="88564"/>
                      <a:pt x="2471" y="88564"/>
                    </a:cubicBezTo>
                    <a:cubicBezTo>
                      <a:pt x="2921" y="88291"/>
                      <a:pt x="2921" y="88291"/>
                      <a:pt x="2921" y="88291"/>
                    </a:cubicBezTo>
                    <a:cubicBezTo>
                      <a:pt x="3370" y="87744"/>
                      <a:pt x="3370" y="87744"/>
                      <a:pt x="3370" y="87744"/>
                    </a:cubicBezTo>
                    <a:cubicBezTo>
                      <a:pt x="3595" y="86651"/>
                      <a:pt x="3595" y="86651"/>
                      <a:pt x="3595" y="86651"/>
                    </a:cubicBezTo>
                    <a:cubicBezTo>
                      <a:pt x="3820" y="86378"/>
                      <a:pt x="3820" y="86378"/>
                      <a:pt x="3820" y="86378"/>
                    </a:cubicBezTo>
                    <a:cubicBezTo>
                      <a:pt x="3820" y="86378"/>
                      <a:pt x="4494" y="86378"/>
                      <a:pt x="4494" y="86378"/>
                    </a:cubicBezTo>
                    <a:cubicBezTo>
                      <a:pt x="4494" y="86378"/>
                      <a:pt x="4943" y="86378"/>
                      <a:pt x="4943" y="86378"/>
                    </a:cubicBezTo>
                    <a:cubicBezTo>
                      <a:pt x="4943" y="86104"/>
                      <a:pt x="4943" y="86104"/>
                      <a:pt x="4943" y="86104"/>
                    </a:cubicBezTo>
                    <a:cubicBezTo>
                      <a:pt x="5393" y="85831"/>
                      <a:pt x="5393" y="85831"/>
                      <a:pt x="5393" y="85831"/>
                    </a:cubicBezTo>
                    <a:cubicBezTo>
                      <a:pt x="5842" y="86378"/>
                      <a:pt x="5842" y="86378"/>
                      <a:pt x="5842" y="86378"/>
                    </a:cubicBezTo>
                    <a:cubicBezTo>
                      <a:pt x="5842" y="86378"/>
                      <a:pt x="6067" y="86378"/>
                      <a:pt x="6292" y="86378"/>
                    </a:cubicBezTo>
                    <a:cubicBezTo>
                      <a:pt x="6292" y="86378"/>
                      <a:pt x="6516" y="86378"/>
                      <a:pt x="6516" y="86378"/>
                    </a:cubicBezTo>
                    <a:cubicBezTo>
                      <a:pt x="6516" y="85558"/>
                      <a:pt x="6516" y="85558"/>
                      <a:pt x="6516" y="85558"/>
                    </a:cubicBezTo>
                    <a:cubicBezTo>
                      <a:pt x="7415" y="84464"/>
                      <a:pt x="7415" y="84464"/>
                      <a:pt x="7415" y="84464"/>
                    </a:cubicBezTo>
                    <a:cubicBezTo>
                      <a:pt x="7415" y="84464"/>
                      <a:pt x="7415" y="84191"/>
                      <a:pt x="7415" y="84191"/>
                    </a:cubicBezTo>
                    <a:cubicBezTo>
                      <a:pt x="7415" y="84191"/>
                      <a:pt x="7415" y="83917"/>
                      <a:pt x="7415" y="83917"/>
                    </a:cubicBezTo>
                    <a:cubicBezTo>
                      <a:pt x="7191" y="83644"/>
                      <a:pt x="6966" y="83917"/>
                      <a:pt x="6966" y="83917"/>
                    </a:cubicBezTo>
                    <a:cubicBezTo>
                      <a:pt x="6966" y="83917"/>
                      <a:pt x="6516" y="83917"/>
                      <a:pt x="6516" y="83917"/>
                    </a:cubicBezTo>
                    <a:cubicBezTo>
                      <a:pt x="6516" y="83917"/>
                      <a:pt x="6067" y="83917"/>
                      <a:pt x="5842" y="83917"/>
                    </a:cubicBezTo>
                    <a:cubicBezTo>
                      <a:pt x="5842" y="83917"/>
                      <a:pt x="5842" y="83644"/>
                      <a:pt x="5842" y="83644"/>
                    </a:cubicBezTo>
                    <a:cubicBezTo>
                      <a:pt x="5617" y="83097"/>
                      <a:pt x="5617" y="83097"/>
                      <a:pt x="5617" y="83097"/>
                    </a:cubicBezTo>
                    <a:cubicBezTo>
                      <a:pt x="5617" y="83097"/>
                      <a:pt x="5393" y="82551"/>
                      <a:pt x="5393" y="82277"/>
                    </a:cubicBezTo>
                    <a:cubicBezTo>
                      <a:pt x="5393" y="82004"/>
                      <a:pt x="5393" y="81731"/>
                      <a:pt x="5393" y="81457"/>
                    </a:cubicBezTo>
                    <a:cubicBezTo>
                      <a:pt x="5393" y="81457"/>
                      <a:pt x="5168" y="81184"/>
                      <a:pt x="5168" y="81184"/>
                    </a:cubicBezTo>
                    <a:cubicBezTo>
                      <a:pt x="5168" y="81184"/>
                      <a:pt x="4943" y="80911"/>
                      <a:pt x="4943" y="80637"/>
                    </a:cubicBezTo>
                    <a:cubicBezTo>
                      <a:pt x="4943" y="80637"/>
                      <a:pt x="4719" y="79817"/>
                      <a:pt x="4719" y="79817"/>
                    </a:cubicBezTo>
                    <a:cubicBezTo>
                      <a:pt x="4494" y="79544"/>
                      <a:pt x="4494" y="79544"/>
                      <a:pt x="4494" y="79544"/>
                    </a:cubicBezTo>
                    <a:cubicBezTo>
                      <a:pt x="4719" y="79271"/>
                      <a:pt x="4719" y="79271"/>
                      <a:pt x="4719" y="79271"/>
                    </a:cubicBezTo>
                    <a:cubicBezTo>
                      <a:pt x="4494" y="78724"/>
                      <a:pt x="4494" y="78724"/>
                      <a:pt x="4494" y="78724"/>
                    </a:cubicBezTo>
                    <a:cubicBezTo>
                      <a:pt x="4943" y="78724"/>
                      <a:pt x="4943" y="78724"/>
                      <a:pt x="4943" y="78724"/>
                    </a:cubicBezTo>
                    <a:cubicBezTo>
                      <a:pt x="4719" y="78451"/>
                      <a:pt x="4719" y="78451"/>
                      <a:pt x="4719" y="78451"/>
                    </a:cubicBezTo>
                    <a:cubicBezTo>
                      <a:pt x="4943" y="77904"/>
                      <a:pt x="4943" y="77904"/>
                      <a:pt x="4943" y="77904"/>
                    </a:cubicBezTo>
                    <a:cubicBezTo>
                      <a:pt x="4943" y="77904"/>
                      <a:pt x="5393" y="77630"/>
                      <a:pt x="5393" y="77630"/>
                    </a:cubicBezTo>
                    <a:cubicBezTo>
                      <a:pt x="5393" y="77630"/>
                      <a:pt x="5842" y="77084"/>
                      <a:pt x="5842" y="77084"/>
                    </a:cubicBezTo>
                    <a:cubicBezTo>
                      <a:pt x="5842" y="77084"/>
                      <a:pt x="5617" y="76810"/>
                      <a:pt x="5617" y="76810"/>
                    </a:cubicBezTo>
                    <a:cubicBezTo>
                      <a:pt x="5617" y="76810"/>
                      <a:pt x="5617" y="76264"/>
                      <a:pt x="5617" y="76264"/>
                    </a:cubicBezTo>
                    <a:cubicBezTo>
                      <a:pt x="6067" y="75170"/>
                      <a:pt x="6067" y="75170"/>
                      <a:pt x="6067" y="75170"/>
                    </a:cubicBezTo>
                    <a:cubicBezTo>
                      <a:pt x="6292" y="75170"/>
                      <a:pt x="6292" y="75170"/>
                      <a:pt x="6292" y="75170"/>
                    </a:cubicBezTo>
                    <a:cubicBezTo>
                      <a:pt x="6966" y="74897"/>
                      <a:pt x="6966" y="74897"/>
                      <a:pt x="6966" y="74897"/>
                    </a:cubicBezTo>
                    <a:cubicBezTo>
                      <a:pt x="7191" y="74624"/>
                      <a:pt x="7191" y="74624"/>
                      <a:pt x="7191" y="74624"/>
                    </a:cubicBezTo>
                    <a:cubicBezTo>
                      <a:pt x="7415" y="74624"/>
                      <a:pt x="7415" y="74624"/>
                      <a:pt x="7415" y="74624"/>
                    </a:cubicBezTo>
                    <a:cubicBezTo>
                      <a:pt x="7865" y="74350"/>
                      <a:pt x="7865" y="74350"/>
                      <a:pt x="7865" y="74350"/>
                    </a:cubicBezTo>
                    <a:cubicBezTo>
                      <a:pt x="8314" y="74077"/>
                      <a:pt x="8314" y="74077"/>
                      <a:pt x="8314" y="74077"/>
                    </a:cubicBezTo>
                    <a:cubicBezTo>
                      <a:pt x="8539" y="73804"/>
                      <a:pt x="8539" y="73804"/>
                      <a:pt x="8539" y="73804"/>
                    </a:cubicBezTo>
                    <a:cubicBezTo>
                      <a:pt x="8539" y="73257"/>
                      <a:pt x="8539" y="73257"/>
                      <a:pt x="8539" y="73257"/>
                    </a:cubicBezTo>
                    <a:cubicBezTo>
                      <a:pt x="8764" y="72984"/>
                      <a:pt x="8764" y="72984"/>
                      <a:pt x="8764" y="72984"/>
                    </a:cubicBezTo>
                    <a:cubicBezTo>
                      <a:pt x="9213" y="72437"/>
                      <a:pt x="9213" y="72437"/>
                      <a:pt x="9213" y="72437"/>
                    </a:cubicBezTo>
                    <a:cubicBezTo>
                      <a:pt x="9662" y="71890"/>
                      <a:pt x="9662" y="71890"/>
                      <a:pt x="9662" y="71890"/>
                    </a:cubicBezTo>
                    <a:cubicBezTo>
                      <a:pt x="9662" y="71343"/>
                      <a:pt x="9662" y="71343"/>
                      <a:pt x="9662" y="71343"/>
                    </a:cubicBezTo>
                    <a:cubicBezTo>
                      <a:pt x="9438" y="71070"/>
                      <a:pt x="9438" y="71070"/>
                      <a:pt x="9438" y="71070"/>
                    </a:cubicBezTo>
                    <a:cubicBezTo>
                      <a:pt x="9438" y="71070"/>
                      <a:pt x="9213" y="70523"/>
                      <a:pt x="9213" y="70250"/>
                    </a:cubicBezTo>
                    <a:cubicBezTo>
                      <a:pt x="9213" y="70250"/>
                      <a:pt x="8988" y="70250"/>
                      <a:pt x="8988" y="70250"/>
                    </a:cubicBezTo>
                    <a:cubicBezTo>
                      <a:pt x="8539" y="70523"/>
                      <a:pt x="8539" y="70523"/>
                      <a:pt x="8539" y="70523"/>
                    </a:cubicBezTo>
                    <a:cubicBezTo>
                      <a:pt x="8539" y="70523"/>
                      <a:pt x="8314" y="70250"/>
                      <a:pt x="8089" y="70250"/>
                    </a:cubicBezTo>
                    <a:cubicBezTo>
                      <a:pt x="8089" y="70250"/>
                      <a:pt x="8089" y="69977"/>
                      <a:pt x="8089" y="69977"/>
                    </a:cubicBezTo>
                    <a:cubicBezTo>
                      <a:pt x="8314" y="69703"/>
                      <a:pt x="8314" y="69703"/>
                      <a:pt x="8314" y="69703"/>
                    </a:cubicBezTo>
                    <a:cubicBezTo>
                      <a:pt x="8314" y="69157"/>
                      <a:pt x="8314" y="69157"/>
                      <a:pt x="8314" y="69157"/>
                    </a:cubicBezTo>
                    <a:cubicBezTo>
                      <a:pt x="7865" y="69157"/>
                      <a:pt x="7865" y="69157"/>
                      <a:pt x="7865" y="69157"/>
                    </a:cubicBezTo>
                    <a:cubicBezTo>
                      <a:pt x="7640" y="68610"/>
                      <a:pt x="7640" y="68610"/>
                      <a:pt x="7640" y="68610"/>
                    </a:cubicBezTo>
                    <a:cubicBezTo>
                      <a:pt x="7415" y="68063"/>
                      <a:pt x="7415" y="68063"/>
                      <a:pt x="7415" y="68063"/>
                    </a:cubicBezTo>
                    <a:cubicBezTo>
                      <a:pt x="7415" y="67517"/>
                      <a:pt x="7415" y="67517"/>
                      <a:pt x="7415" y="67517"/>
                    </a:cubicBezTo>
                    <a:cubicBezTo>
                      <a:pt x="7640" y="67243"/>
                      <a:pt x="7640" y="67243"/>
                      <a:pt x="7640" y="67243"/>
                    </a:cubicBezTo>
                    <a:cubicBezTo>
                      <a:pt x="7640" y="66970"/>
                      <a:pt x="7640" y="66970"/>
                      <a:pt x="7640" y="66970"/>
                    </a:cubicBezTo>
                    <a:cubicBezTo>
                      <a:pt x="7415" y="66697"/>
                      <a:pt x="7415" y="66697"/>
                      <a:pt x="7415" y="66697"/>
                    </a:cubicBezTo>
                    <a:cubicBezTo>
                      <a:pt x="7415" y="66150"/>
                      <a:pt x="7415" y="66150"/>
                      <a:pt x="7415" y="66150"/>
                    </a:cubicBezTo>
                    <a:cubicBezTo>
                      <a:pt x="7191" y="65603"/>
                      <a:pt x="7191" y="65603"/>
                      <a:pt x="7191" y="65603"/>
                    </a:cubicBezTo>
                    <a:cubicBezTo>
                      <a:pt x="7415" y="65330"/>
                      <a:pt x="7415" y="65330"/>
                      <a:pt x="7415" y="65330"/>
                    </a:cubicBezTo>
                    <a:cubicBezTo>
                      <a:pt x="7640" y="65056"/>
                      <a:pt x="7640" y="65056"/>
                      <a:pt x="7640" y="65056"/>
                    </a:cubicBezTo>
                    <a:cubicBezTo>
                      <a:pt x="7640" y="64510"/>
                      <a:pt x="7640" y="64510"/>
                      <a:pt x="7640" y="64510"/>
                    </a:cubicBezTo>
                    <a:cubicBezTo>
                      <a:pt x="7640" y="64510"/>
                      <a:pt x="7191" y="64236"/>
                      <a:pt x="7191" y="64236"/>
                    </a:cubicBezTo>
                    <a:cubicBezTo>
                      <a:pt x="7191" y="64236"/>
                      <a:pt x="6966" y="63690"/>
                      <a:pt x="6966" y="63690"/>
                    </a:cubicBezTo>
                    <a:cubicBezTo>
                      <a:pt x="6966" y="63416"/>
                      <a:pt x="6966" y="63416"/>
                      <a:pt x="6966" y="63416"/>
                    </a:cubicBezTo>
                    <a:cubicBezTo>
                      <a:pt x="6966" y="63416"/>
                      <a:pt x="6516" y="62870"/>
                      <a:pt x="6516" y="62870"/>
                    </a:cubicBezTo>
                    <a:cubicBezTo>
                      <a:pt x="6516" y="62870"/>
                      <a:pt x="6516" y="62323"/>
                      <a:pt x="6516" y="62323"/>
                    </a:cubicBezTo>
                    <a:cubicBezTo>
                      <a:pt x="6516" y="62323"/>
                      <a:pt x="6292" y="61776"/>
                      <a:pt x="6292" y="61776"/>
                    </a:cubicBezTo>
                    <a:cubicBezTo>
                      <a:pt x="6067" y="61503"/>
                      <a:pt x="6067" y="61230"/>
                      <a:pt x="6067" y="61230"/>
                    </a:cubicBezTo>
                    <a:cubicBezTo>
                      <a:pt x="6516" y="61230"/>
                      <a:pt x="6516" y="61230"/>
                      <a:pt x="6516" y="61230"/>
                    </a:cubicBezTo>
                    <a:cubicBezTo>
                      <a:pt x="6966" y="61230"/>
                      <a:pt x="6966" y="61230"/>
                      <a:pt x="6966" y="61230"/>
                    </a:cubicBezTo>
                    <a:cubicBezTo>
                      <a:pt x="7191" y="61776"/>
                      <a:pt x="7191" y="61776"/>
                      <a:pt x="7191" y="61776"/>
                    </a:cubicBezTo>
                    <a:cubicBezTo>
                      <a:pt x="7415" y="61503"/>
                      <a:pt x="7415" y="61503"/>
                      <a:pt x="7415" y="61503"/>
                    </a:cubicBezTo>
                    <a:cubicBezTo>
                      <a:pt x="7415" y="61776"/>
                      <a:pt x="7415" y="61776"/>
                      <a:pt x="7415" y="61776"/>
                    </a:cubicBezTo>
                    <a:cubicBezTo>
                      <a:pt x="7865" y="61776"/>
                      <a:pt x="7865" y="61776"/>
                      <a:pt x="7865" y="61776"/>
                    </a:cubicBezTo>
                    <a:cubicBezTo>
                      <a:pt x="8539" y="61776"/>
                      <a:pt x="8539" y="61776"/>
                      <a:pt x="8539" y="61776"/>
                    </a:cubicBezTo>
                    <a:cubicBezTo>
                      <a:pt x="8988" y="61776"/>
                      <a:pt x="8988" y="61776"/>
                      <a:pt x="8988" y="61776"/>
                    </a:cubicBezTo>
                    <a:cubicBezTo>
                      <a:pt x="9213" y="61776"/>
                      <a:pt x="9213" y="61776"/>
                      <a:pt x="9213" y="61776"/>
                    </a:cubicBezTo>
                    <a:cubicBezTo>
                      <a:pt x="9213" y="61776"/>
                      <a:pt x="9438" y="62050"/>
                      <a:pt x="9438" y="62050"/>
                    </a:cubicBezTo>
                    <a:cubicBezTo>
                      <a:pt x="9662" y="62323"/>
                      <a:pt x="9887" y="62050"/>
                      <a:pt x="9887" y="62050"/>
                    </a:cubicBezTo>
                    <a:cubicBezTo>
                      <a:pt x="9887" y="62323"/>
                      <a:pt x="10337" y="62323"/>
                      <a:pt x="10337" y="62323"/>
                    </a:cubicBezTo>
                    <a:cubicBezTo>
                      <a:pt x="10337" y="62323"/>
                      <a:pt x="10561" y="62050"/>
                      <a:pt x="10786" y="62050"/>
                    </a:cubicBezTo>
                    <a:cubicBezTo>
                      <a:pt x="10786" y="62050"/>
                      <a:pt x="11011" y="62050"/>
                      <a:pt x="11011" y="62050"/>
                    </a:cubicBezTo>
                    <a:cubicBezTo>
                      <a:pt x="11235" y="61776"/>
                      <a:pt x="11235" y="61776"/>
                      <a:pt x="11235" y="61776"/>
                    </a:cubicBezTo>
                    <a:cubicBezTo>
                      <a:pt x="11235" y="61230"/>
                      <a:pt x="11235" y="61230"/>
                      <a:pt x="11235" y="61230"/>
                    </a:cubicBezTo>
                    <a:cubicBezTo>
                      <a:pt x="11460" y="61230"/>
                      <a:pt x="11460" y="61230"/>
                      <a:pt x="11460" y="61230"/>
                    </a:cubicBezTo>
                    <a:cubicBezTo>
                      <a:pt x="11460" y="60956"/>
                      <a:pt x="11460" y="60956"/>
                      <a:pt x="11460" y="60956"/>
                    </a:cubicBezTo>
                    <a:cubicBezTo>
                      <a:pt x="11685" y="60410"/>
                      <a:pt x="11685" y="60410"/>
                      <a:pt x="11685" y="60410"/>
                    </a:cubicBezTo>
                    <a:cubicBezTo>
                      <a:pt x="11685" y="60136"/>
                      <a:pt x="11685" y="60136"/>
                      <a:pt x="11685" y="60136"/>
                    </a:cubicBezTo>
                    <a:cubicBezTo>
                      <a:pt x="12134" y="60136"/>
                      <a:pt x="12134" y="60136"/>
                      <a:pt x="12134" y="60136"/>
                    </a:cubicBezTo>
                    <a:cubicBezTo>
                      <a:pt x="12359" y="59863"/>
                      <a:pt x="12359" y="59863"/>
                      <a:pt x="12359" y="59863"/>
                    </a:cubicBezTo>
                    <a:cubicBezTo>
                      <a:pt x="12584" y="59316"/>
                      <a:pt x="12584" y="59316"/>
                      <a:pt x="12584" y="59316"/>
                    </a:cubicBezTo>
                    <a:cubicBezTo>
                      <a:pt x="12808" y="58769"/>
                      <a:pt x="12808" y="58769"/>
                      <a:pt x="12808" y="58769"/>
                    </a:cubicBezTo>
                    <a:cubicBezTo>
                      <a:pt x="12808" y="58769"/>
                      <a:pt x="13033" y="58223"/>
                      <a:pt x="13033" y="58223"/>
                    </a:cubicBezTo>
                    <a:cubicBezTo>
                      <a:pt x="13033" y="58223"/>
                      <a:pt x="13258" y="57676"/>
                      <a:pt x="13258" y="57676"/>
                    </a:cubicBezTo>
                    <a:cubicBezTo>
                      <a:pt x="13033" y="56856"/>
                      <a:pt x="13033" y="56856"/>
                      <a:pt x="13033" y="56856"/>
                    </a:cubicBezTo>
                    <a:cubicBezTo>
                      <a:pt x="12808" y="56309"/>
                      <a:pt x="12808" y="56309"/>
                      <a:pt x="12808" y="56309"/>
                    </a:cubicBezTo>
                    <a:cubicBezTo>
                      <a:pt x="12584" y="55763"/>
                      <a:pt x="12584" y="55763"/>
                      <a:pt x="12584" y="55763"/>
                    </a:cubicBezTo>
                    <a:cubicBezTo>
                      <a:pt x="12584" y="55763"/>
                      <a:pt x="12584" y="55489"/>
                      <a:pt x="12359" y="55489"/>
                    </a:cubicBezTo>
                    <a:cubicBezTo>
                      <a:pt x="12359" y="55489"/>
                      <a:pt x="12359" y="55216"/>
                      <a:pt x="12359" y="55216"/>
                    </a:cubicBezTo>
                    <a:cubicBezTo>
                      <a:pt x="12359" y="54669"/>
                      <a:pt x="12359" y="54669"/>
                      <a:pt x="12359" y="54669"/>
                    </a:cubicBezTo>
                    <a:cubicBezTo>
                      <a:pt x="12584" y="54396"/>
                      <a:pt x="12584" y="54396"/>
                      <a:pt x="12584" y="54396"/>
                    </a:cubicBezTo>
                    <a:cubicBezTo>
                      <a:pt x="12808" y="54396"/>
                      <a:pt x="12808" y="54396"/>
                      <a:pt x="12808" y="54396"/>
                    </a:cubicBezTo>
                    <a:cubicBezTo>
                      <a:pt x="13258" y="53849"/>
                      <a:pt x="13258" y="53849"/>
                      <a:pt x="13258" y="53849"/>
                    </a:cubicBezTo>
                    <a:cubicBezTo>
                      <a:pt x="13483" y="53849"/>
                      <a:pt x="13483" y="53849"/>
                      <a:pt x="13483" y="53849"/>
                    </a:cubicBezTo>
                    <a:cubicBezTo>
                      <a:pt x="13932" y="53849"/>
                      <a:pt x="13932" y="53849"/>
                      <a:pt x="13932" y="53849"/>
                    </a:cubicBezTo>
                    <a:cubicBezTo>
                      <a:pt x="14382" y="53302"/>
                      <a:pt x="14382" y="53302"/>
                      <a:pt x="14382" y="53302"/>
                    </a:cubicBezTo>
                    <a:cubicBezTo>
                      <a:pt x="14606" y="53302"/>
                      <a:pt x="14606" y="53302"/>
                      <a:pt x="14606" y="53302"/>
                    </a:cubicBezTo>
                    <a:cubicBezTo>
                      <a:pt x="14831" y="53029"/>
                      <a:pt x="14831" y="53029"/>
                      <a:pt x="14831" y="53029"/>
                    </a:cubicBezTo>
                    <a:cubicBezTo>
                      <a:pt x="15056" y="52482"/>
                      <a:pt x="15056" y="52482"/>
                      <a:pt x="15056" y="52482"/>
                    </a:cubicBezTo>
                    <a:cubicBezTo>
                      <a:pt x="14831" y="51936"/>
                      <a:pt x="14831" y="51936"/>
                      <a:pt x="14831" y="51936"/>
                    </a:cubicBezTo>
                    <a:cubicBezTo>
                      <a:pt x="14606" y="51662"/>
                      <a:pt x="14606" y="51662"/>
                      <a:pt x="14606" y="51662"/>
                    </a:cubicBezTo>
                    <a:cubicBezTo>
                      <a:pt x="14831" y="50842"/>
                      <a:pt x="14831" y="50842"/>
                      <a:pt x="14831" y="50842"/>
                    </a:cubicBezTo>
                    <a:cubicBezTo>
                      <a:pt x="15280" y="50569"/>
                      <a:pt x="15280" y="50569"/>
                      <a:pt x="15280" y="50569"/>
                    </a:cubicBezTo>
                    <a:cubicBezTo>
                      <a:pt x="15280" y="49749"/>
                      <a:pt x="15280" y="49749"/>
                      <a:pt x="15280" y="49749"/>
                    </a:cubicBezTo>
                    <a:cubicBezTo>
                      <a:pt x="15056" y="49476"/>
                      <a:pt x="15056" y="49476"/>
                      <a:pt x="15056" y="49476"/>
                    </a:cubicBezTo>
                    <a:cubicBezTo>
                      <a:pt x="15280" y="48929"/>
                      <a:pt x="15280" y="48929"/>
                      <a:pt x="15280" y="48929"/>
                    </a:cubicBezTo>
                    <a:cubicBezTo>
                      <a:pt x="15505" y="48656"/>
                      <a:pt x="15505" y="48656"/>
                      <a:pt x="15505" y="48656"/>
                    </a:cubicBezTo>
                    <a:cubicBezTo>
                      <a:pt x="15505" y="48656"/>
                      <a:pt x="15730" y="48109"/>
                      <a:pt x="15730" y="47835"/>
                    </a:cubicBezTo>
                    <a:cubicBezTo>
                      <a:pt x="15955" y="47835"/>
                      <a:pt x="15955" y="47015"/>
                      <a:pt x="15955" y="47015"/>
                    </a:cubicBezTo>
                    <a:cubicBezTo>
                      <a:pt x="15730" y="46469"/>
                      <a:pt x="15730" y="46469"/>
                      <a:pt x="15730" y="46469"/>
                    </a:cubicBezTo>
                    <a:cubicBezTo>
                      <a:pt x="15730" y="46195"/>
                      <a:pt x="15730" y="46195"/>
                      <a:pt x="15730" y="46195"/>
                    </a:cubicBezTo>
                    <a:cubicBezTo>
                      <a:pt x="15730" y="46195"/>
                      <a:pt x="16179" y="45922"/>
                      <a:pt x="16179" y="45922"/>
                    </a:cubicBezTo>
                    <a:cubicBezTo>
                      <a:pt x="16404" y="45922"/>
                      <a:pt x="16404" y="45102"/>
                      <a:pt x="16404" y="45102"/>
                    </a:cubicBezTo>
                    <a:cubicBezTo>
                      <a:pt x="15955" y="44829"/>
                      <a:pt x="15955" y="44829"/>
                      <a:pt x="15955" y="44829"/>
                    </a:cubicBezTo>
                    <a:cubicBezTo>
                      <a:pt x="15955" y="44829"/>
                      <a:pt x="15955" y="44282"/>
                      <a:pt x="15955" y="44009"/>
                    </a:cubicBezTo>
                    <a:cubicBezTo>
                      <a:pt x="15955" y="44009"/>
                      <a:pt x="15955" y="43462"/>
                      <a:pt x="15955" y="43462"/>
                    </a:cubicBezTo>
                    <a:cubicBezTo>
                      <a:pt x="15730" y="43462"/>
                      <a:pt x="15730" y="43462"/>
                      <a:pt x="15730" y="43462"/>
                    </a:cubicBezTo>
                    <a:cubicBezTo>
                      <a:pt x="15730" y="42915"/>
                      <a:pt x="15730" y="42915"/>
                      <a:pt x="15730" y="42915"/>
                    </a:cubicBezTo>
                    <a:cubicBezTo>
                      <a:pt x="15955" y="42642"/>
                      <a:pt x="15955" y="42642"/>
                      <a:pt x="15955" y="42642"/>
                    </a:cubicBezTo>
                    <a:cubicBezTo>
                      <a:pt x="16404" y="42915"/>
                      <a:pt x="16404" y="42915"/>
                      <a:pt x="16404" y="42915"/>
                    </a:cubicBezTo>
                    <a:cubicBezTo>
                      <a:pt x="16404" y="42915"/>
                      <a:pt x="16629" y="42642"/>
                      <a:pt x="16853" y="42642"/>
                    </a:cubicBezTo>
                    <a:cubicBezTo>
                      <a:pt x="16853" y="42369"/>
                      <a:pt x="17303" y="42369"/>
                      <a:pt x="17303" y="42369"/>
                    </a:cubicBezTo>
                    <a:cubicBezTo>
                      <a:pt x="17528" y="41548"/>
                      <a:pt x="17528" y="41548"/>
                      <a:pt x="17528" y="41548"/>
                    </a:cubicBezTo>
                    <a:cubicBezTo>
                      <a:pt x="18426" y="41002"/>
                      <a:pt x="18426" y="41002"/>
                      <a:pt x="18426" y="41002"/>
                    </a:cubicBezTo>
                    <a:cubicBezTo>
                      <a:pt x="18426" y="40728"/>
                      <a:pt x="18426" y="40728"/>
                      <a:pt x="18426" y="40728"/>
                    </a:cubicBezTo>
                    <a:cubicBezTo>
                      <a:pt x="19101" y="40455"/>
                      <a:pt x="19101" y="40455"/>
                      <a:pt x="19101" y="40455"/>
                    </a:cubicBezTo>
                    <a:cubicBezTo>
                      <a:pt x="19550" y="40728"/>
                      <a:pt x="19550" y="40728"/>
                      <a:pt x="19550" y="40728"/>
                    </a:cubicBezTo>
                    <a:cubicBezTo>
                      <a:pt x="20000" y="40182"/>
                      <a:pt x="20000" y="40182"/>
                      <a:pt x="20000" y="40182"/>
                    </a:cubicBezTo>
                    <a:cubicBezTo>
                      <a:pt x="20224" y="40182"/>
                      <a:pt x="20224" y="40182"/>
                      <a:pt x="20224" y="40182"/>
                    </a:cubicBezTo>
                    <a:cubicBezTo>
                      <a:pt x="20674" y="39908"/>
                      <a:pt x="20674" y="39908"/>
                      <a:pt x="20674" y="39908"/>
                    </a:cubicBezTo>
                    <a:cubicBezTo>
                      <a:pt x="21123" y="39635"/>
                      <a:pt x="21123" y="39635"/>
                      <a:pt x="21123" y="39635"/>
                    </a:cubicBezTo>
                    <a:cubicBezTo>
                      <a:pt x="21797" y="38815"/>
                      <a:pt x="21797" y="38815"/>
                      <a:pt x="21797" y="38815"/>
                    </a:cubicBezTo>
                    <a:cubicBezTo>
                      <a:pt x="22022" y="38815"/>
                      <a:pt x="22022" y="38815"/>
                      <a:pt x="22022" y="38815"/>
                    </a:cubicBezTo>
                    <a:cubicBezTo>
                      <a:pt x="22022" y="38815"/>
                      <a:pt x="22471" y="38542"/>
                      <a:pt x="22471" y="38542"/>
                    </a:cubicBezTo>
                    <a:cubicBezTo>
                      <a:pt x="22471" y="38542"/>
                      <a:pt x="22696" y="37995"/>
                      <a:pt x="22696" y="37995"/>
                    </a:cubicBezTo>
                    <a:cubicBezTo>
                      <a:pt x="23146" y="37722"/>
                      <a:pt x="23146" y="37722"/>
                      <a:pt x="23146" y="37722"/>
                    </a:cubicBezTo>
                    <a:cubicBezTo>
                      <a:pt x="23595" y="36902"/>
                      <a:pt x="23595" y="36902"/>
                      <a:pt x="23595" y="36902"/>
                    </a:cubicBezTo>
                    <a:cubicBezTo>
                      <a:pt x="24044" y="36355"/>
                      <a:pt x="24044" y="36355"/>
                      <a:pt x="24044" y="36355"/>
                    </a:cubicBezTo>
                    <a:cubicBezTo>
                      <a:pt x="23595" y="35535"/>
                      <a:pt x="23595" y="35535"/>
                      <a:pt x="23595" y="35535"/>
                    </a:cubicBezTo>
                    <a:cubicBezTo>
                      <a:pt x="23595" y="35535"/>
                      <a:pt x="23146" y="34988"/>
                      <a:pt x="22921" y="34988"/>
                    </a:cubicBezTo>
                    <a:cubicBezTo>
                      <a:pt x="22921" y="34715"/>
                      <a:pt x="22471" y="34441"/>
                      <a:pt x="22471" y="34441"/>
                    </a:cubicBezTo>
                    <a:cubicBezTo>
                      <a:pt x="22471" y="34441"/>
                      <a:pt x="21797" y="34168"/>
                      <a:pt x="21797" y="34168"/>
                    </a:cubicBezTo>
                    <a:cubicBezTo>
                      <a:pt x="21797" y="34168"/>
                      <a:pt x="21348" y="34441"/>
                      <a:pt x="21348" y="34441"/>
                    </a:cubicBezTo>
                    <a:cubicBezTo>
                      <a:pt x="21123" y="34168"/>
                      <a:pt x="21123" y="34168"/>
                      <a:pt x="21123" y="34168"/>
                    </a:cubicBezTo>
                    <a:cubicBezTo>
                      <a:pt x="21123" y="34168"/>
                      <a:pt x="20898" y="33621"/>
                      <a:pt x="21123" y="33621"/>
                    </a:cubicBezTo>
                    <a:cubicBezTo>
                      <a:pt x="21123" y="33621"/>
                      <a:pt x="21123" y="33348"/>
                      <a:pt x="21123" y="33348"/>
                    </a:cubicBezTo>
                    <a:cubicBezTo>
                      <a:pt x="21123" y="33075"/>
                      <a:pt x="21123" y="33075"/>
                      <a:pt x="21123" y="33075"/>
                    </a:cubicBezTo>
                    <a:cubicBezTo>
                      <a:pt x="21123" y="32801"/>
                      <a:pt x="21123" y="32801"/>
                      <a:pt x="21123" y="32801"/>
                    </a:cubicBezTo>
                    <a:cubicBezTo>
                      <a:pt x="21348" y="32528"/>
                      <a:pt x="21348" y="32528"/>
                      <a:pt x="21348" y="32528"/>
                    </a:cubicBezTo>
                    <a:cubicBezTo>
                      <a:pt x="21348" y="32528"/>
                      <a:pt x="21573" y="32255"/>
                      <a:pt x="21573" y="31981"/>
                    </a:cubicBezTo>
                    <a:cubicBezTo>
                      <a:pt x="21573" y="31981"/>
                      <a:pt x="21797" y="31435"/>
                      <a:pt x="21797" y="31435"/>
                    </a:cubicBezTo>
                    <a:cubicBezTo>
                      <a:pt x="21797" y="31435"/>
                      <a:pt x="21573" y="31161"/>
                      <a:pt x="21573" y="30888"/>
                    </a:cubicBezTo>
                    <a:cubicBezTo>
                      <a:pt x="21348" y="30888"/>
                      <a:pt x="21348" y="30888"/>
                      <a:pt x="21573" y="30615"/>
                    </a:cubicBezTo>
                    <a:cubicBezTo>
                      <a:pt x="21573" y="30615"/>
                      <a:pt x="21573" y="30341"/>
                      <a:pt x="21573" y="30341"/>
                    </a:cubicBezTo>
                    <a:cubicBezTo>
                      <a:pt x="21573" y="30341"/>
                      <a:pt x="21573" y="29794"/>
                      <a:pt x="21348" y="29794"/>
                    </a:cubicBezTo>
                    <a:cubicBezTo>
                      <a:pt x="21348" y="29794"/>
                      <a:pt x="20898" y="30068"/>
                      <a:pt x="20898" y="30068"/>
                    </a:cubicBezTo>
                    <a:cubicBezTo>
                      <a:pt x="20898" y="30068"/>
                      <a:pt x="20224" y="29794"/>
                      <a:pt x="20224" y="29794"/>
                    </a:cubicBezTo>
                    <a:cubicBezTo>
                      <a:pt x="20224" y="29794"/>
                      <a:pt x="20000" y="29521"/>
                      <a:pt x="20000" y="29521"/>
                    </a:cubicBezTo>
                    <a:cubicBezTo>
                      <a:pt x="20000" y="29521"/>
                      <a:pt x="20000" y="28974"/>
                      <a:pt x="19775" y="28974"/>
                    </a:cubicBezTo>
                    <a:cubicBezTo>
                      <a:pt x="19550" y="28701"/>
                      <a:pt x="19550" y="28974"/>
                      <a:pt x="19550" y="28974"/>
                    </a:cubicBezTo>
                    <a:cubicBezTo>
                      <a:pt x="19325" y="29521"/>
                      <a:pt x="19325" y="29521"/>
                      <a:pt x="19325" y="29521"/>
                    </a:cubicBezTo>
                    <a:cubicBezTo>
                      <a:pt x="19325" y="29521"/>
                      <a:pt x="18876" y="29521"/>
                      <a:pt x="18651" y="29248"/>
                    </a:cubicBezTo>
                    <a:cubicBezTo>
                      <a:pt x="18651" y="29248"/>
                      <a:pt x="18426" y="29248"/>
                      <a:pt x="18426" y="29248"/>
                    </a:cubicBezTo>
                    <a:cubicBezTo>
                      <a:pt x="18202" y="29248"/>
                      <a:pt x="18202" y="28974"/>
                      <a:pt x="18202" y="28701"/>
                    </a:cubicBezTo>
                    <a:cubicBezTo>
                      <a:pt x="17977" y="28428"/>
                      <a:pt x="17977" y="28701"/>
                      <a:pt x="17752" y="28701"/>
                    </a:cubicBezTo>
                    <a:cubicBezTo>
                      <a:pt x="17752" y="28701"/>
                      <a:pt x="17303" y="28701"/>
                      <a:pt x="17303" y="28701"/>
                    </a:cubicBezTo>
                    <a:cubicBezTo>
                      <a:pt x="17303" y="28701"/>
                      <a:pt x="16853" y="28154"/>
                      <a:pt x="16853" y="28154"/>
                    </a:cubicBezTo>
                    <a:cubicBezTo>
                      <a:pt x="16853" y="27881"/>
                      <a:pt x="16629" y="27881"/>
                      <a:pt x="16629" y="27881"/>
                    </a:cubicBezTo>
                    <a:cubicBezTo>
                      <a:pt x="16629" y="27881"/>
                      <a:pt x="16179" y="28154"/>
                      <a:pt x="16179" y="28154"/>
                    </a:cubicBezTo>
                    <a:cubicBezTo>
                      <a:pt x="16179" y="28428"/>
                      <a:pt x="16179" y="28428"/>
                      <a:pt x="16179" y="28428"/>
                    </a:cubicBezTo>
                    <a:cubicBezTo>
                      <a:pt x="15955" y="29248"/>
                      <a:pt x="15955" y="29248"/>
                      <a:pt x="15955" y="29248"/>
                    </a:cubicBezTo>
                    <a:cubicBezTo>
                      <a:pt x="15280" y="29794"/>
                      <a:pt x="15280" y="29794"/>
                      <a:pt x="15280" y="29794"/>
                    </a:cubicBezTo>
                    <a:cubicBezTo>
                      <a:pt x="15280" y="29794"/>
                      <a:pt x="14606" y="29794"/>
                      <a:pt x="14382" y="29521"/>
                    </a:cubicBezTo>
                    <a:cubicBezTo>
                      <a:pt x="14382" y="29521"/>
                      <a:pt x="14382" y="29521"/>
                      <a:pt x="14157" y="29521"/>
                    </a:cubicBezTo>
                    <a:cubicBezTo>
                      <a:pt x="13932" y="29521"/>
                      <a:pt x="13932" y="29521"/>
                      <a:pt x="13932" y="29521"/>
                    </a:cubicBezTo>
                    <a:cubicBezTo>
                      <a:pt x="13932" y="29521"/>
                      <a:pt x="13483" y="29794"/>
                      <a:pt x="13483" y="29794"/>
                    </a:cubicBezTo>
                    <a:cubicBezTo>
                      <a:pt x="13483" y="29794"/>
                      <a:pt x="13258" y="29248"/>
                      <a:pt x="13258" y="29248"/>
                    </a:cubicBezTo>
                    <a:cubicBezTo>
                      <a:pt x="13258" y="29248"/>
                      <a:pt x="12808" y="28974"/>
                      <a:pt x="12808" y="28701"/>
                    </a:cubicBezTo>
                    <a:cubicBezTo>
                      <a:pt x="12808" y="28701"/>
                      <a:pt x="12808" y="28974"/>
                      <a:pt x="12808" y="28974"/>
                    </a:cubicBezTo>
                    <a:cubicBezTo>
                      <a:pt x="12808" y="28974"/>
                      <a:pt x="12584" y="29248"/>
                      <a:pt x="12359" y="29248"/>
                    </a:cubicBezTo>
                    <a:cubicBezTo>
                      <a:pt x="12359" y="29248"/>
                      <a:pt x="12134" y="29521"/>
                      <a:pt x="12134" y="29521"/>
                    </a:cubicBezTo>
                    <a:cubicBezTo>
                      <a:pt x="11910" y="29521"/>
                      <a:pt x="12134" y="28974"/>
                      <a:pt x="12134" y="28974"/>
                    </a:cubicBezTo>
                    <a:cubicBezTo>
                      <a:pt x="12359" y="28428"/>
                      <a:pt x="12359" y="28428"/>
                      <a:pt x="12359" y="28428"/>
                    </a:cubicBezTo>
                    <a:cubicBezTo>
                      <a:pt x="12359" y="28428"/>
                      <a:pt x="11685" y="28154"/>
                      <a:pt x="11685" y="27881"/>
                    </a:cubicBezTo>
                    <a:cubicBezTo>
                      <a:pt x="11460" y="27881"/>
                      <a:pt x="11235" y="27608"/>
                      <a:pt x="11235" y="27608"/>
                    </a:cubicBezTo>
                    <a:cubicBezTo>
                      <a:pt x="11235" y="27608"/>
                      <a:pt x="10786" y="27608"/>
                      <a:pt x="10786" y="27608"/>
                    </a:cubicBezTo>
                    <a:cubicBezTo>
                      <a:pt x="10337" y="27608"/>
                      <a:pt x="10337" y="27608"/>
                      <a:pt x="10337" y="27608"/>
                    </a:cubicBezTo>
                    <a:cubicBezTo>
                      <a:pt x="10337" y="27608"/>
                      <a:pt x="10112" y="27608"/>
                      <a:pt x="9887" y="27881"/>
                    </a:cubicBezTo>
                    <a:cubicBezTo>
                      <a:pt x="9887" y="27881"/>
                      <a:pt x="9662" y="28154"/>
                      <a:pt x="9438" y="27881"/>
                    </a:cubicBezTo>
                    <a:cubicBezTo>
                      <a:pt x="9438" y="27881"/>
                      <a:pt x="9662" y="27334"/>
                      <a:pt x="9662" y="27334"/>
                    </a:cubicBezTo>
                    <a:cubicBezTo>
                      <a:pt x="9662" y="27334"/>
                      <a:pt x="9662" y="26788"/>
                      <a:pt x="9662" y="26788"/>
                    </a:cubicBezTo>
                    <a:cubicBezTo>
                      <a:pt x="9438" y="26514"/>
                      <a:pt x="9438" y="27061"/>
                      <a:pt x="9438" y="27061"/>
                    </a:cubicBezTo>
                    <a:cubicBezTo>
                      <a:pt x="9438" y="27061"/>
                      <a:pt x="8988" y="27334"/>
                      <a:pt x="8764" y="27608"/>
                    </a:cubicBezTo>
                    <a:cubicBezTo>
                      <a:pt x="8764" y="27608"/>
                      <a:pt x="8539" y="27608"/>
                      <a:pt x="8539" y="27608"/>
                    </a:cubicBezTo>
                    <a:cubicBezTo>
                      <a:pt x="8314" y="27608"/>
                      <a:pt x="8089" y="27881"/>
                      <a:pt x="7640" y="27881"/>
                    </a:cubicBezTo>
                    <a:cubicBezTo>
                      <a:pt x="7415" y="27881"/>
                      <a:pt x="7191" y="28154"/>
                      <a:pt x="7191" y="27881"/>
                    </a:cubicBezTo>
                    <a:cubicBezTo>
                      <a:pt x="6966" y="27881"/>
                      <a:pt x="6966" y="27608"/>
                      <a:pt x="6966" y="27608"/>
                    </a:cubicBezTo>
                    <a:cubicBezTo>
                      <a:pt x="6966" y="27061"/>
                      <a:pt x="6966" y="27061"/>
                      <a:pt x="6966" y="27061"/>
                    </a:cubicBezTo>
                    <a:cubicBezTo>
                      <a:pt x="6966" y="27061"/>
                      <a:pt x="6741" y="26788"/>
                      <a:pt x="6741" y="26514"/>
                    </a:cubicBezTo>
                    <a:cubicBezTo>
                      <a:pt x="6516" y="26241"/>
                      <a:pt x="6741" y="26241"/>
                      <a:pt x="6741" y="25968"/>
                    </a:cubicBezTo>
                    <a:cubicBezTo>
                      <a:pt x="6741" y="25968"/>
                      <a:pt x="7191" y="25694"/>
                      <a:pt x="7191" y="25694"/>
                    </a:cubicBezTo>
                    <a:cubicBezTo>
                      <a:pt x="7191" y="25421"/>
                      <a:pt x="7415" y="25421"/>
                      <a:pt x="7415" y="25421"/>
                    </a:cubicBezTo>
                    <a:cubicBezTo>
                      <a:pt x="8089" y="25148"/>
                      <a:pt x="8089" y="25148"/>
                      <a:pt x="8089" y="25148"/>
                    </a:cubicBezTo>
                    <a:cubicBezTo>
                      <a:pt x="8089" y="25148"/>
                      <a:pt x="8089" y="24328"/>
                      <a:pt x="8089" y="24054"/>
                    </a:cubicBezTo>
                    <a:cubicBezTo>
                      <a:pt x="8089" y="24054"/>
                      <a:pt x="8089" y="24054"/>
                      <a:pt x="7865" y="24054"/>
                    </a:cubicBezTo>
                    <a:cubicBezTo>
                      <a:pt x="7640" y="24054"/>
                      <a:pt x="7640" y="23781"/>
                      <a:pt x="7640" y="23781"/>
                    </a:cubicBezTo>
                    <a:cubicBezTo>
                      <a:pt x="7640" y="23781"/>
                      <a:pt x="7640" y="23234"/>
                      <a:pt x="7640" y="23234"/>
                    </a:cubicBezTo>
                    <a:cubicBezTo>
                      <a:pt x="7415" y="22687"/>
                      <a:pt x="7415" y="22687"/>
                      <a:pt x="7415" y="22687"/>
                    </a:cubicBezTo>
                    <a:cubicBezTo>
                      <a:pt x="6516" y="22961"/>
                      <a:pt x="6516" y="22961"/>
                      <a:pt x="6516" y="22961"/>
                    </a:cubicBezTo>
                    <a:cubicBezTo>
                      <a:pt x="6516" y="22961"/>
                      <a:pt x="6067" y="23234"/>
                      <a:pt x="5842" y="23234"/>
                    </a:cubicBezTo>
                    <a:cubicBezTo>
                      <a:pt x="5842" y="23234"/>
                      <a:pt x="5393" y="23234"/>
                      <a:pt x="5393" y="23234"/>
                    </a:cubicBezTo>
                    <a:cubicBezTo>
                      <a:pt x="5168" y="23234"/>
                      <a:pt x="4943" y="22961"/>
                      <a:pt x="4943" y="22961"/>
                    </a:cubicBezTo>
                    <a:cubicBezTo>
                      <a:pt x="4943" y="22961"/>
                      <a:pt x="4044" y="23234"/>
                      <a:pt x="4044" y="23234"/>
                    </a:cubicBezTo>
                    <a:cubicBezTo>
                      <a:pt x="4044" y="23234"/>
                      <a:pt x="3820" y="23234"/>
                      <a:pt x="3820" y="23234"/>
                    </a:cubicBezTo>
                    <a:cubicBezTo>
                      <a:pt x="3370" y="23234"/>
                      <a:pt x="3370" y="23234"/>
                      <a:pt x="3370" y="23234"/>
                    </a:cubicBezTo>
                    <a:cubicBezTo>
                      <a:pt x="2921" y="23507"/>
                      <a:pt x="2921" y="23507"/>
                      <a:pt x="2921" y="23507"/>
                    </a:cubicBezTo>
                    <a:cubicBezTo>
                      <a:pt x="2696" y="23781"/>
                      <a:pt x="2696" y="23781"/>
                      <a:pt x="2696" y="23781"/>
                    </a:cubicBezTo>
                    <a:cubicBezTo>
                      <a:pt x="2696" y="23781"/>
                      <a:pt x="2471" y="24054"/>
                      <a:pt x="2471" y="24054"/>
                    </a:cubicBezTo>
                    <a:cubicBezTo>
                      <a:pt x="2247" y="24054"/>
                      <a:pt x="2022" y="24054"/>
                      <a:pt x="1797" y="24054"/>
                    </a:cubicBezTo>
                    <a:cubicBezTo>
                      <a:pt x="1797" y="24054"/>
                      <a:pt x="1573" y="24328"/>
                      <a:pt x="1573" y="24328"/>
                    </a:cubicBezTo>
                    <a:cubicBezTo>
                      <a:pt x="1573" y="24328"/>
                      <a:pt x="1123" y="24601"/>
                      <a:pt x="898" y="24874"/>
                    </a:cubicBezTo>
                    <a:cubicBezTo>
                      <a:pt x="674" y="23507"/>
                      <a:pt x="674" y="23507"/>
                      <a:pt x="674" y="23507"/>
                    </a:cubicBezTo>
                    <a:cubicBezTo>
                      <a:pt x="1348" y="21047"/>
                      <a:pt x="1348" y="21047"/>
                      <a:pt x="1348" y="21047"/>
                    </a:cubicBezTo>
                    <a:cubicBezTo>
                      <a:pt x="2471" y="19954"/>
                      <a:pt x="2471" y="19954"/>
                      <a:pt x="2471" y="19954"/>
                    </a:cubicBezTo>
                    <a:cubicBezTo>
                      <a:pt x="2921" y="17767"/>
                      <a:pt x="2921" y="17767"/>
                      <a:pt x="2921" y="17767"/>
                    </a:cubicBezTo>
                    <a:cubicBezTo>
                      <a:pt x="2247" y="16947"/>
                      <a:pt x="2247" y="16947"/>
                      <a:pt x="2247" y="16947"/>
                    </a:cubicBezTo>
                    <a:cubicBezTo>
                      <a:pt x="2247" y="16127"/>
                      <a:pt x="4269" y="14487"/>
                      <a:pt x="4044" y="13667"/>
                    </a:cubicBezTo>
                    <a:cubicBezTo>
                      <a:pt x="3820" y="12847"/>
                      <a:pt x="1348" y="15307"/>
                      <a:pt x="1123" y="14487"/>
                    </a:cubicBezTo>
                    <a:cubicBezTo>
                      <a:pt x="898" y="12847"/>
                      <a:pt x="1573" y="13120"/>
                      <a:pt x="2696" y="11753"/>
                    </a:cubicBezTo>
                    <a:cubicBezTo>
                      <a:pt x="1348" y="11207"/>
                      <a:pt x="1348" y="11207"/>
                      <a:pt x="1348" y="11207"/>
                    </a:cubicBezTo>
                    <a:cubicBezTo>
                      <a:pt x="1348" y="9567"/>
                      <a:pt x="1348" y="9567"/>
                      <a:pt x="1348" y="9567"/>
                    </a:cubicBezTo>
                    <a:cubicBezTo>
                      <a:pt x="449" y="9020"/>
                      <a:pt x="449" y="9020"/>
                      <a:pt x="449" y="9020"/>
                    </a:cubicBezTo>
                    <a:cubicBezTo>
                      <a:pt x="449" y="9020"/>
                      <a:pt x="674" y="8200"/>
                      <a:pt x="674" y="7380"/>
                    </a:cubicBezTo>
                    <a:cubicBezTo>
                      <a:pt x="674" y="6560"/>
                      <a:pt x="1348" y="6287"/>
                      <a:pt x="1348" y="6287"/>
                    </a:cubicBezTo>
                    <a:cubicBezTo>
                      <a:pt x="2022" y="6013"/>
                      <a:pt x="2471" y="5466"/>
                      <a:pt x="3146" y="4920"/>
                    </a:cubicBezTo>
                    <a:cubicBezTo>
                      <a:pt x="3820" y="3826"/>
                      <a:pt x="4494" y="4373"/>
                      <a:pt x="4943" y="4100"/>
                    </a:cubicBezTo>
                    <a:cubicBezTo>
                      <a:pt x="5617" y="3553"/>
                      <a:pt x="5617" y="4100"/>
                      <a:pt x="7865" y="4646"/>
                    </a:cubicBezTo>
                    <a:cubicBezTo>
                      <a:pt x="8314" y="4373"/>
                      <a:pt x="9213" y="4373"/>
                      <a:pt x="9438" y="3826"/>
                    </a:cubicBezTo>
                    <a:cubicBezTo>
                      <a:pt x="9887" y="3280"/>
                      <a:pt x="10561" y="3553"/>
                      <a:pt x="10561" y="2460"/>
                    </a:cubicBezTo>
                    <a:cubicBezTo>
                      <a:pt x="10786" y="820"/>
                      <a:pt x="13258" y="1913"/>
                      <a:pt x="13258" y="1366"/>
                    </a:cubicBezTo>
                    <a:cubicBezTo>
                      <a:pt x="13707" y="1366"/>
                      <a:pt x="14157" y="0"/>
                      <a:pt x="15280" y="0"/>
                    </a:cubicBezTo>
                    <a:cubicBezTo>
                      <a:pt x="16179" y="273"/>
                      <a:pt x="16404" y="546"/>
                      <a:pt x="17078" y="820"/>
                    </a:cubicBezTo>
                    <a:cubicBezTo>
                      <a:pt x="19550" y="2733"/>
                      <a:pt x="18426" y="3826"/>
                      <a:pt x="21348" y="4920"/>
                    </a:cubicBezTo>
                    <a:cubicBezTo>
                      <a:pt x="23820" y="5740"/>
                      <a:pt x="26741" y="6560"/>
                      <a:pt x="29213" y="7107"/>
                    </a:cubicBezTo>
                    <a:cubicBezTo>
                      <a:pt x="31460" y="7380"/>
                      <a:pt x="33707" y="8473"/>
                      <a:pt x="35955" y="9567"/>
                    </a:cubicBezTo>
                    <a:cubicBezTo>
                      <a:pt x="35955" y="9567"/>
                      <a:pt x="44269" y="14214"/>
                      <a:pt x="44494" y="14487"/>
                    </a:cubicBezTo>
                    <a:cubicBezTo>
                      <a:pt x="44719" y="14487"/>
                      <a:pt x="49438" y="13394"/>
                      <a:pt x="49662" y="13394"/>
                    </a:cubicBezTo>
                    <a:cubicBezTo>
                      <a:pt x="49887" y="13394"/>
                      <a:pt x="51460" y="13667"/>
                      <a:pt x="52584" y="14487"/>
                    </a:cubicBezTo>
                    <a:cubicBezTo>
                      <a:pt x="53258" y="15307"/>
                      <a:pt x="55505" y="17220"/>
                      <a:pt x="55505" y="17220"/>
                    </a:cubicBezTo>
                    <a:cubicBezTo>
                      <a:pt x="55955" y="17494"/>
                      <a:pt x="58651" y="16947"/>
                      <a:pt x="58651" y="16947"/>
                    </a:cubicBezTo>
                    <a:cubicBezTo>
                      <a:pt x="60449" y="16947"/>
                      <a:pt x="62022" y="19407"/>
                      <a:pt x="62921" y="19681"/>
                    </a:cubicBezTo>
                    <a:cubicBezTo>
                      <a:pt x="64044" y="19954"/>
                      <a:pt x="66741" y="18314"/>
                      <a:pt x="67865" y="19681"/>
                    </a:cubicBezTo>
                    <a:cubicBezTo>
                      <a:pt x="67865" y="19681"/>
                      <a:pt x="70112" y="19954"/>
                      <a:pt x="70337" y="21321"/>
                    </a:cubicBezTo>
                    <a:cubicBezTo>
                      <a:pt x="70786" y="22687"/>
                      <a:pt x="71685" y="24874"/>
                      <a:pt x="71685" y="24874"/>
                    </a:cubicBezTo>
                    <a:cubicBezTo>
                      <a:pt x="74606" y="26241"/>
                      <a:pt x="74606" y="26241"/>
                      <a:pt x="74606" y="26241"/>
                    </a:cubicBezTo>
                    <a:cubicBezTo>
                      <a:pt x="74606" y="26241"/>
                      <a:pt x="76179" y="27881"/>
                      <a:pt x="76404" y="28428"/>
                    </a:cubicBezTo>
                    <a:cubicBezTo>
                      <a:pt x="76629" y="28701"/>
                      <a:pt x="80000" y="30068"/>
                      <a:pt x="80000" y="30068"/>
                    </a:cubicBezTo>
                    <a:cubicBezTo>
                      <a:pt x="82247" y="32528"/>
                      <a:pt x="82247" y="32528"/>
                      <a:pt x="82247" y="32528"/>
                    </a:cubicBezTo>
                    <a:cubicBezTo>
                      <a:pt x="85617" y="32528"/>
                      <a:pt x="85617" y="32528"/>
                      <a:pt x="85617" y="32528"/>
                    </a:cubicBezTo>
                    <a:cubicBezTo>
                      <a:pt x="87865" y="33075"/>
                      <a:pt x="87865" y="33075"/>
                      <a:pt x="87865" y="33075"/>
                    </a:cubicBezTo>
                    <a:cubicBezTo>
                      <a:pt x="88988" y="31435"/>
                      <a:pt x="88988" y="31435"/>
                      <a:pt x="88988" y="31435"/>
                    </a:cubicBezTo>
                    <a:cubicBezTo>
                      <a:pt x="88988" y="31435"/>
                      <a:pt x="94606" y="34715"/>
                      <a:pt x="94831" y="34715"/>
                    </a:cubicBezTo>
                    <a:cubicBezTo>
                      <a:pt x="95056" y="34715"/>
                      <a:pt x="95056" y="35535"/>
                      <a:pt x="95280" y="36355"/>
                    </a:cubicBezTo>
                    <a:cubicBezTo>
                      <a:pt x="95280" y="36628"/>
                      <a:pt x="95280" y="36628"/>
                      <a:pt x="95280" y="36628"/>
                    </a:cubicBezTo>
                    <a:cubicBezTo>
                      <a:pt x="95056" y="36628"/>
                      <a:pt x="95280" y="36628"/>
                      <a:pt x="95280" y="36628"/>
                    </a:cubicBezTo>
                    <a:cubicBezTo>
                      <a:pt x="95280" y="36628"/>
                      <a:pt x="95280" y="36628"/>
                      <a:pt x="95280" y="36628"/>
                    </a:cubicBezTo>
                    <a:cubicBezTo>
                      <a:pt x="95280" y="37175"/>
                      <a:pt x="95280" y="37175"/>
                      <a:pt x="95280" y="37175"/>
                    </a:cubicBezTo>
                    <a:cubicBezTo>
                      <a:pt x="95280" y="37448"/>
                      <a:pt x="95280" y="37448"/>
                      <a:pt x="95280" y="37448"/>
                    </a:cubicBezTo>
                    <a:cubicBezTo>
                      <a:pt x="95056" y="37448"/>
                      <a:pt x="95056" y="37448"/>
                      <a:pt x="95056" y="37448"/>
                    </a:cubicBezTo>
                    <a:cubicBezTo>
                      <a:pt x="95056" y="37448"/>
                      <a:pt x="95056" y="37448"/>
                      <a:pt x="95056" y="37448"/>
                    </a:cubicBezTo>
                    <a:cubicBezTo>
                      <a:pt x="95280" y="37722"/>
                      <a:pt x="95280" y="37722"/>
                      <a:pt x="95280" y="37722"/>
                    </a:cubicBezTo>
                    <a:cubicBezTo>
                      <a:pt x="95280" y="37722"/>
                      <a:pt x="95280" y="37722"/>
                      <a:pt x="95280" y="37722"/>
                    </a:cubicBezTo>
                    <a:cubicBezTo>
                      <a:pt x="95280" y="37722"/>
                      <a:pt x="95280" y="37722"/>
                      <a:pt x="95280" y="37995"/>
                    </a:cubicBezTo>
                    <a:cubicBezTo>
                      <a:pt x="95280" y="37995"/>
                      <a:pt x="95280" y="37995"/>
                      <a:pt x="95280" y="37995"/>
                    </a:cubicBezTo>
                    <a:cubicBezTo>
                      <a:pt x="95280" y="37995"/>
                      <a:pt x="95280" y="37995"/>
                      <a:pt x="95280" y="38268"/>
                    </a:cubicBezTo>
                    <a:cubicBezTo>
                      <a:pt x="95280" y="38268"/>
                      <a:pt x="95280" y="38268"/>
                      <a:pt x="95280" y="38268"/>
                    </a:cubicBezTo>
                    <a:cubicBezTo>
                      <a:pt x="95505" y="38268"/>
                      <a:pt x="95505" y="38268"/>
                      <a:pt x="95505" y="38268"/>
                    </a:cubicBezTo>
                    <a:cubicBezTo>
                      <a:pt x="95505" y="38268"/>
                      <a:pt x="95505" y="38268"/>
                      <a:pt x="95505" y="38268"/>
                    </a:cubicBezTo>
                    <a:cubicBezTo>
                      <a:pt x="95505" y="38268"/>
                      <a:pt x="95730" y="38542"/>
                      <a:pt x="95730" y="38542"/>
                    </a:cubicBezTo>
                    <a:cubicBezTo>
                      <a:pt x="95730" y="38542"/>
                      <a:pt x="95730" y="38542"/>
                      <a:pt x="95955" y="38542"/>
                    </a:cubicBezTo>
                    <a:cubicBezTo>
                      <a:pt x="95955" y="38542"/>
                      <a:pt x="95955" y="38542"/>
                      <a:pt x="96179" y="38542"/>
                    </a:cubicBezTo>
                    <a:cubicBezTo>
                      <a:pt x="96179" y="38542"/>
                      <a:pt x="96179" y="38542"/>
                      <a:pt x="96179" y="38542"/>
                    </a:cubicBezTo>
                    <a:cubicBezTo>
                      <a:pt x="96179" y="38542"/>
                      <a:pt x="96404" y="38542"/>
                      <a:pt x="96404" y="38268"/>
                    </a:cubicBezTo>
                    <a:cubicBezTo>
                      <a:pt x="99325" y="39088"/>
                      <a:pt x="99325" y="39088"/>
                      <a:pt x="99325" y="39088"/>
                    </a:cubicBezTo>
                    <a:cubicBezTo>
                      <a:pt x="100000" y="39362"/>
                      <a:pt x="100000" y="39908"/>
                      <a:pt x="100674" y="40455"/>
                    </a:cubicBezTo>
                    <a:cubicBezTo>
                      <a:pt x="102471" y="39635"/>
                      <a:pt x="102471" y="39635"/>
                      <a:pt x="102471" y="39635"/>
                    </a:cubicBezTo>
                    <a:cubicBezTo>
                      <a:pt x="104719" y="41548"/>
                      <a:pt x="104719" y="41548"/>
                      <a:pt x="104719" y="41548"/>
                    </a:cubicBezTo>
                    <a:cubicBezTo>
                      <a:pt x="106741" y="40728"/>
                      <a:pt x="106741" y="40728"/>
                      <a:pt x="106741" y="40728"/>
                    </a:cubicBezTo>
                    <a:cubicBezTo>
                      <a:pt x="108764" y="40728"/>
                      <a:pt x="108764" y="40728"/>
                      <a:pt x="108764" y="40728"/>
                    </a:cubicBezTo>
                    <a:cubicBezTo>
                      <a:pt x="108764" y="40182"/>
                      <a:pt x="113483" y="40728"/>
                      <a:pt x="111460" y="43462"/>
                    </a:cubicBezTo>
                    <a:close/>
                    <a:moveTo>
                      <a:pt x="113707" y="76810"/>
                    </a:moveTo>
                    <a:cubicBezTo>
                      <a:pt x="113707" y="76810"/>
                      <a:pt x="113707" y="76810"/>
                      <a:pt x="113707" y="76810"/>
                    </a:cubicBezTo>
                    <a:cubicBezTo>
                      <a:pt x="113707" y="78451"/>
                      <a:pt x="115955" y="77904"/>
                      <a:pt x="117078" y="78997"/>
                    </a:cubicBezTo>
                    <a:cubicBezTo>
                      <a:pt x="117528" y="79544"/>
                      <a:pt x="117078" y="80911"/>
                      <a:pt x="117752" y="81184"/>
                    </a:cubicBezTo>
                    <a:cubicBezTo>
                      <a:pt x="119325" y="82824"/>
                      <a:pt x="120000" y="79817"/>
                      <a:pt x="118651" y="76810"/>
                    </a:cubicBezTo>
                    <a:cubicBezTo>
                      <a:pt x="118202" y="76264"/>
                      <a:pt x="117528" y="76264"/>
                      <a:pt x="116853" y="76264"/>
                    </a:cubicBezTo>
                    <a:cubicBezTo>
                      <a:pt x="115730" y="76264"/>
                      <a:pt x="113483" y="75444"/>
                      <a:pt x="113707" y="76810"/>
                    </a:cubicBezTo>
                    <a:close/>
                    <a:moveTo>
                      <a:pt x="100674" y="82004"/>
                    </a:moveTo>
                    <a:cubicBezTo>
                      <a:pt x="100674" y="82004"/>
                      <a:pt x="100674" y="82004"/>
                      <a:pt x="100674" y="82004"/>
                    </a:cubicBezTo>
                    <a:cubicBezTo>
                      <a:pt x="101573" y="82277"/>
                      <a:pt x="102471" y="81184"/>
                      <a:pt x="103370" y="81731"/>
                    </a:cubicBezTo>
                    <a:cubicBezTo>
                      <a:pt x="103820" y="82277"/>
                      <a:pt x="103595" y="83371"/>
                      <a:pt x="103820" y="84191"/>
                    </a:cubicBezTo>
                    <a:cubicBezTo>
                      <a:pt x="102471" y="85831"/>
                      <a:pt x="106067" y="85558"/>
                      <a:pt x="106292" y="85558"/>
                    </a:cubicBezTo>
                    <a:cubicBezTo>
                      <a:pt x="106292" y="86104"/>
                      <a:pt x="106741" y="87471"/>
                      <a:pt x="107415" y="86924"/>
                    </a:cubicBezTo>
                    <a:cubicBezTo>
                      <a:pt x="111011" y="81731"/>
                      <a:pt x="111011" y="81731"/>
                      <a:pt x="111011" y="81731"/>
                    </a:cubicBezTo>
                    <a:cubicBezTo>
                      <a:pt x="111011" y="81184"/>
                      <a:pt x="110786" y="80637"/>
                      <a:pt x="110337" y="80637"/>
                    </a:cubicBezTo>
                    <a:cubicBezTo>
                      <a:pt x="109438" y="80091"/>
                      <a:pt x="108314" y="81184"/>
                      <a:pt x="107640" y="80637"/>
                    </a:cubicBezTo>
                    <a:cubicBezTo>
                      <a:pt x="106966" y="80091"/>
                      <a:pt x="108314" y="77904"/>
                      <a:pt x="107415" y="77084"/>
                    </a:cubicBezTo>
                    <a:cubicBezTo>
                      <a:pt x="105617" y="75444"/>
                      <a:pt x="104943" y="77357"/>
                      <a:pt x="103595" y="78724"/>
                    </a:cubicBezTo>
                    <a:cubicBezTo>
                      <a:pt x="102696" y="79544"/>
                      <a:pt x="101348" y="79817"/>
                      <a:pt x="100449" y="80911"/>
                    </a:cubicBezTo>
                    <a:cubicBezTo>
                      <a:pt x="100224" y="81184"/>
                      <a:pt x="100449" y="82004"/>
                      <a:pt x="100674" y="82004"/>
                    </a:cubicBezTo>
                    <a:close/>
                    <a:moveTo>
                      <a:pt x="87865" y="89931"/>
                    </a:moveTo>
                    <a:cubicBezTo>
                      <a:pt x="87865" y="89931"/>
                      <a:pt x="87865" y="89931"/>
                      <a:pt x="87865" y="89931"/>
                    </a:cubicBezTo>
                    <a:cubicBezTo>
                      <a:pt x="86966" y="90751"/>
                      <a:pt x="88764" y="92118"/>
                      <a:pt x="89213" y="92118"/>
                    </a:cubicBezTo>
                    <a:cubicBezTo>
                      <a:pt x="89662" y="92118"/>
                      <a:pt x="92359" y="89931"/>
                      <a:pt x="92359" y="89111"/>
                    </a:cubicBezTo>
                    <a:cubicBezTo>
                      <a:pt x="92134" y="88018"/>
                      <a:pt x="91011" y="87744"/>
                      <a:pt x="90337" y="87744"/>
                    </a:cubicBezTo>
                    <a:cubicBezTo>
                      <a:pt x="89438" y="88018"/>
                      <a:pt x="88539" y="89111"/>
                      <a:pt x="87865" y="89931"/>
                    </a:cubicBezTo>
                    <a:close/>
                  </a:path>
                </a:pathLst>
              </a:custGeom>
              <a:grpFill/>
              <a:ln w="3175" cap="flat" cmpd="sng">
                <a:solidFill>
                  <a:srgbClr val="FFFFFF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45713" tIns="22850" rIns="45713" bIns="22850" anchor="t" anchorCtr="0">
                <a:noAutofit/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7F7F7F"/>
                  </a:solidFill>
                  <a:effectLst/>
                  <a:uLnTx/>
                  <a:uFillTx/>
                  <a:latin typeface="Calibri" panose="020F0502020204030204" pitchFamily="34" charset="0"/>
                  <a:ea typeface="Source Sans Pro"/>
                  <a:cs typeface="Calibri" panose="020F0502020204030204" pitchFamily="34" charset="0"/>
                  <a:sym typeface="Source Sans Pro"/>
                </a:endParaRPr>
              </a:p>
            </p:txBody>
          </p:sp>
          <p:sp>
            <p:nvSpPr>
              <p:cNvPr id="195" name="Shape 2055">
                <a:extLst>
                  <a:ext uri="{FF2B5EF4-FFF2-40B4-BE49-F238E27FC236}">
                    <a16:creationId xmlns:a16="http://schemas.microsoft.com/office/drawing/2014/main" id="{9FFE4EDC-81B8-F245-8294-5AF68FB9069C}"/>
                  </a:ext>
                </a:extLst>
              </p:cNvPr>
              <p:cNvSpPr/>
              <p:nvPr/>
            </p:nvSpPr>
            <p:spPr>
              <a:xfrm>
                <a:off x="5979171" y="3676182"/>
                <a:ext cx="930118" cy="83955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65294" y="10105"/>
                    </a:moveTo>
                    <a:cubicBezTo>
                      <a:pt x="66764" y="9473"/>
                      <a:pt x="66764" y="9473"/>
                      <a:pt x="66764" y="9473"/>
                    </a:cubicBezTo>
                    <a:cubicBezTo>
                      <a:pt x="66764" y="9473"/>
                      <a:pt x="68529" y="8842"/>
                      <a:pt x="68823" y="8842"/>
                    </a:cubicBezTo>
                    <a:cubicBezTo>
                      <a:pt x="69117" y="8842"/>
                      <a:pt x="70588" y="8526"/>
                      <a:pt x="70882" y="8210"/>
                    </a:cubicBezTo>
                    <a:cubicBezTo>
                      <a:pt x="71176" y="8210"/>
                      <a:pt x="72058" y="7578"/>
                      <a:pt x="72352" y="7263"/>
                    </a:cubicBezTo>
                    <a:cubicBezTo>
                      <a:pt x="72647" y="7263"/>
                      <a:pt x="73235" y="7263"/>
                      <a:pt x="73823" y="6631"/>
                    </a:cubicBezTo>
                    <a:cubicBezTo>
                      <a:pt x="74117" y="6315"/>
                      <a:pt x="74411" y="5368"/>
                      <a:pt x="74411" y="5052"/>
                    </a:cubicBezTo>
                    <a:cubicBezTo>
                      <a:pt x="74411" y="4736"/>
                      <a:pt x="74117" y="4736"/>
                      <a:pt x="73823" y="3789"/>
                    </a:cubicBezTo>
                    <a:cubicBezTo>
                      <a:pt x="73235" y="2842"/>
                      <a:pt x="72647" y="2210"/>
                      <a:pt x="72647" y="1894"/>
                    </a:cubicBezTo>
                    <a:cubicBezTo>
                      <a:pt x="72352" y="1263"/>
                      <a:pt x="72352" y="631"/>
                      <a:pt x="72647" y="631"/>
                    </a:cubicBezTo>
                    <a:cubicBezTo>
                      <a:pt x="72941" y="315"/>
                      <a:pt x="73823" y="0"/>
                      <a:pt x="74411" y="0"/>
                    </a:cubicBezTo>
                    <a:cubicBezTo>
                      <a:pt x="75000" y="315"/>
                      <a:pt x="76470" y="631"/>
                      <a:pt x="76764" y="631"/>
                    </a:cubicBezTo>
                    <a:cubicBezTo>
                      <a:pt x="77058" y="631"/>
                      <a:pt x="78529" y="1578"/>
                      <a:pt x="78529" y="1578"/>
                    </a:cubicBezTo>
                    <a:cubicBezTo>
                      <a:pt x="78529" y="1578"/>
                      <a:pt x="79117" y="3157"/>
                      <a:pt x="79117" y="3473"/>
                    </a:cubicBezTo>
                    <a:cubicBezTo>
                      <a:pt x="79117" y="3789"/>
                      <a:pt x="80588" y="5684"/>
                      <a:pt x="80000" y="5684"/>
                    </a:cubicBezTo>
                    <a:cubicBezTo>
                      <a:pt x="79705" y="5684"/>
                      <a:pt x="78529" y="6000"/>
                      <a:pt x="78529" y="6000"/>
                    </a:cubicBezTo>
                    <a:cubicBezTo>
                      <a:pt x="77941" y="6947"/>
                      <a:pt x="77941" y="6947"/>
                      <a:pt x="77941" y="6947"/>
                    </a:cubicBezTo>
                    <a:cubicBezTo>
                      <a:pt x="77941" y="6947"/>
                      <a:pt x="77352" y="8210"/>
                      <a:pt x="77352" y="8526"/>
                    </a:cubicBezTo>
                    <a:cubicBezTo>
                      <a:pt x="77352" y="8842"/>
                      <a:pt x="77058" y="10421"/>
                      <a:pt x="77058" y="10421"/>
                    </a:cubicBezTo>
                    <a:cubicBezTo>
                      <a:pt x="78529" y="13894"/>
                      <a:pt x="78529" y="13894"/>
                      <a:pt x="78529" y="13894"/>
                    </a:cubicBezTo>
                    <a:cubicBezTo>
                      <a:pt x="77058" y="16105"/>
                      <a:pt x="77058" y="16105"/>
                      <a:pt x="77058" y="16105"/>
                    </a:cubicBezTo>
                    <a:cubicBezTo>
                      <a:pt x="75882" y="17368"/>
                      <a:pt x="75882" y="17368"/>
                      <a:pt x="75882" y="17368"/>
                    </a:cubicBezTo>
                    <a:cubicBezTo>
                      <a:pt x="75882" y="17368"/>
                      <a:pt x="74117" y="17368"/>
                      <a:pt x="74117" y="17052"/>
                    </a:cubicBezTo>
                    <a:cubicBezTo>
                      <a:pt x="74117" y="16736"/>
                      <a:pt x="72941" y="16105"/>
                      <a:pt x="72941" y="16105"/>
                    </a:cubicBezTo>
                    <a:cubicBezTo>
                      <a:pt x="72941" y="16105"/>
                      <a:pt x="71176" y="16421"/>
                      <a:pt x="70882" y="16736"/>
                    </a:cubicBezTo>
                    <a:cubicBezTo>
                      <a:pt x="70588" y="16736"/>
                      <a:pt x="66470" y="17052"/>
                      <a:pt x="66470" y="17052"/>
                    </a:cubicBezTo>
                    <a:cubicBezTo>
                      <a:pt x="66470" y="17052"/>
                      <a:pt x="65588" y="16736"/>
                      <a:pt x="65294" y="16736"/>
                    </a:cubicBezTo>
                    <a:cubicBezTo>
                      <a:pt x="65000" y="16736"/>
                      <a:pt x="63529" y="16736"/>
                      <a:pt x="63529" y="16736"/>
                    </a:cubicBezTo>
                    <a:cubicBezTo>
                      <a:pt x="63235" y="15473"/>
                      <a:pt x="63235" y="15473"/>
                      <a:pt x="63235" y="15473"/>
                    </a:cubicBezTo>
                    <a:cubicBezTo>
                      <a:pt x="62058" y="15789"/>
                      <a:pt x="62058" y="15789"/>
                      <a:pt x="62058" y="15789"/>
                    </a:cubicBezTo>
                    <a:cubicBezTo>
                      <a:pt x="61764" y="17052"/>
                      <a:pt x="61764" y="17052"/>
                      <a:pt x="61764" y="17052"/>
                    </a:cubicBezTo>
                    <a:cubicBezTo>
                      <a:pt x="60294" y="18000"/>
                      <a:pt x="60294" y="18000"/>
                      <a:pt x="60294" y="18000"/>
                    </a:cubicBezTo>
                    <a:cubicBezTo>
                      <a:pt x="58823" y="18947"/>
                      <a:pt x="58823" y="18947"/>
                      <a:pt x="58823" y="18947"/>
                    </a:cubicBezTo>
                    <a:cubicBezTo>
                      <a:pt x="55882" y="18947"/>
                      <a:pt x="55882" y="18947"/>
                      <a:pt x="55882" y="18947"/>
                    </a:cubicBezTo>
                    <a:cubicBezTo>
                      <a:pt x="54117" y="18947"/>
                      <a:pt x="54117" y="18947"/>
                      <a:pt x="54117" y="18947"/>
                    </a:cubicBezTo>
                    <a:cubicBezTo>
                      <a:pt x="54117" y="19578"/>
                      <a:pt x="54117" y="19578"/>
                      <a:pt x="54117" y="19578"/>
                    </a:cubicBezTo>
                    <a:cubicBezTo>
                      <a:pt x="53235" y="21473"/>
                      <a:pt x="53235" y="21473"/>
                      <a:pt x="53235" y="21473"/>
                    </a:cubicBezTo>
                    <a:cubicBezTo>
                      <a:pt x="52058" y="22421"/>
                      <a:pt x="52058" y="22421"/>
                      <a:pt x="52058" y="22421"/>
                    </a:cubicBezTo>
                    <a:cubicBezTo>
                      <a:pt x="52058" y="22421"/>
                      <a:pt x="50294" y="23052"/>
                      <a:pt x="50000" y="23368"/>
                    </a:cubicBezTo>
                    <a:cubicBezTo>
                      <a:pt x="50000" y="23368"/>
                      <a:pt x="48823" y="23052"/>
                      <a:pt x="48823" y="23052"/>
                    </a:cubicBezTo>
                    <a:cubicBezTo>
                      <a:pt x="47352" y="24000"/>
                      <a:pt x="47352" y="24000"/>
                      <a:pt x="47352" y="24000"/>
                    </a:cubicBezTo>
                    <a:cubicBezTo>
                      <a:pt x="47058" y="24947"/>
                      <a:pt x="47058" y="24947"/>
                      <a:pt x="47058" y="24947"/>
                    </a:cubicBezTo>
                    <a:cubicBezTo>
                      <a:pt x="47647" y="25578"/>
                      <a:pt x="47647" y="25578"/>
                      <a:pt x="47647" y="25578"/>
                    </a:cubicBezTo>
                    <a:cubicBezTo>
                      <a:pt x="48823" y="26210"/>
                      <a:pt x="48823" y="26210"/>
                      <a:pt x="48823" y="26210"/>
                    </a:cubicBezTo>
                    <a:cubicBezTo>
                      <a:pt x="48823" y="26210"/>
                      <a:pt x="49705" y="26526"/>
                      <a:pt x="49705" y="26842"/>
                    </a:cubicBezTo>
                    <a:cubicBezTo>
                      <a:pt x="49705" y="26842"/>
                      <a:pt x="49411" y="27473"/>
                      <a:pt x="49411" y="27473"/>
                    </a:cubicBezTo>
                    <a:cubicBezTo>
                      <a:pt x="49411" y="29052"/>
                      <a:pt x="49411" y="29052"/>
                      <a:pt x="49411" y="29052"/>
                    </a:cubicBezTo>
                    <a:cubicBezTo>
                      <a:pt x="49411" y="29052"/>
                      <a:pt x="50294" y="29368"/>
                      <a:pt x="50588" y="29368"/>
                    </a:cubicBezTo>
                    <a:cubicBezTo>
                      <a:pt x="50588" y="29368"/>
                      <a:pt x="51470" y="28736"/>
                      <a:pt x="51470" y="28736"/>
                    </a:cubicBezTo>
                    <a:cubicBezTo>
                      <a:pt x="51470" y="28421"/>
                      <a:pt x="51764" y="28105"/>
                      <a:pt x="51764" y="28105"/>
                    </a:cubicBezTo>
                    <a:cubicBezTo>
                      <a:pt x="52352" y="28736"/>
                      <a:pt x="52352" y="28736"/>
                      <a:pt x="52352" y="28736"/>
                    </a:cubicBezTo>
                    <a:cubicBezTo>
                      <a:pt x="52352" y="28736"/>
                      <a:pt x="52647" y="29368"/>
                      <a:pt x="52941" y="29368"/>
                    </a:cubicBezTo>
                    <a:cubicBezTo>
                      <a:pt x="52941" y="29368"/>
                      <a:pt x="53823" y="29368"/>
                      <a:pt x="53823" y="29368"/>
                    </a:cubicBezTo>
                    <a:cubicBezTo>
                      <a:pt x="55000" y="30000"/>
                      <a:pt x="55000" y="30000"/>
                      <a:pt x="55000" y="30000"/>
                    </a:cubicBezTo>
                    <a:cubicBezTo>
                      <a:pt x="56470" y="31263"/>
                      <a:pt x="56470" y="31263"/>
                      <a:pt x="56470" y="31263"/>
                    </a:cubicBezTo>
                    <a:cubicBezTo>
                      <a:pt x="56470" y="31263"/>
                      <a:pt x="57647" y="31894"/>
                      <a:pt x="57352" y="32210"/>
                    </a:cubicBezTo>
                    <a:cubicBezTo>
                      <a:pt x="56764" y="32526"/>
                      <a:pt x="56176" y="32842"/>
                      <a:pt x="55882" y="32842"/>
                    </a:cubicBezTo>
                    <a:cubicBezTo>
                      <a:pt x="55882" y="32842"/>
                      <a:pt x="55294" y="32526"/>
                      <a:pt x="55294" y="32210"/>
                    </a:cubicBezTo>
                    <a:cubicBezTo>
                      <a:pt x="55294" y="31578"/>
                      <a:pt x="55000" y="31263"/>
                      <a:pt x="54705" y="31263"/>
                    </a:cubicBezTo>
                    <a:cubicBezTo>
                      <a:pt x="54411" y="31263"/>
                      <a:pt x="53823" y="30631"/>
                      <a:pt x="53823" y="30631"/>
                    </a:cubicBezTo>
                    <a:cubicBezTo>
                      <a:pt x="53529" y="30631"/>
                      <a:pt x="52941" y="30631"/>
                      <a:pt x="52647" y="30947"/>
                    </a:cubicBezTo>
                    <a:cubicBezTo>
                      <a:pt x="52352" y="30947"/>
                      <a:pt x="51764" y="30947"/>
                      <a:pt x="51764" y="30631"/>
                    </a:cubicBezTo>
                    <a:cubicBezTo>
                      <a:pt x="51470" y="30631"/>
                      <a:pt x="51176" y="29684"/>
                      <a:pt x="51176" y="29684"/>
                    </a:cubicBezTo>
                    <a:cubicBezTo>
                      <a:pt x="49705" y="29368"/>
                      <a:pt x="49705" y="29368"/>
                      <a:pt x="49705" y="29368"/>
                    </a:cubicBezTo>
                    <a:cubicBezTo>
                      <a:pt x="49705" y="29368"/>
                      <a:pt x="49411" y="29684"/>
                      <a:pt x="49411" y="30000"/>
                    </a:cubicBezTo>
                    <a:cubicBezTo>
                      <a:pt x="49411" y="30000"/>
                      <a:pt x="48823" y="30631"/>
                      <a:pt x="48823" y="30631"/>
                    </a:cubicBezTo>
                    <a:cubicBezTo>
                      <a:pt x="48529" y="30947"/>
                      <a:pt x="48529" y="30947"/>
                      <a:pt x="48529" y="30947"/>
                    </a:cubicBezTo>
                    <a:cubicBezTo>
                      <a:pt x="48529" y="31578"/>
                      <a:pt x="48529" y="31578"/>
                      <a:pt x="48529" y="31578"/>
                    </a:cubicBezTo>
                    <a:cubicBezTo>
                      <a:pt x="49117" y="32210"/>
                      <a:pt x="49117" y="32210"/>
                      <a:pt x="49117" y="32210"/>
                    </a:cubicBezTo>
                    <a:cubicBezTo>
                      <a:pt x="50294" y="33157"/>
                      <a:pt x="50294" y="33157"/>
                      <a:pt x="50294" y="33157"/>
                    </a:cubicBezTo>
                    <a:cubicBezTo>
                      <a:pt x="50294" y="33157"/>
                      <a:pt x="51764" y="33473"/>
                      <a:pt x="51764" y="33473"/>
                    </a:cubicBezTo>
                    <a:cubicBezTo>
                      <a:pt x="52058" y="33473"/>
                      <a:pt x="52647" y="34421"/>
                      <a:pt x="52647" y="34421"/>
                    </a:cubicBezTo>
                    <a:cubicBezTo>
                      <a:pt x="52647" y="35368"/>
                      <a:pt x="52647" y="35368"/>
                      <a:pt x="52647" y="35368"/>
                    </a:cubicBezTo>
                    <a:cubicBezTo>
                      <a:pt x="52352" y="36315"/>
                      <a:pt x="52352" y="36315"/>
                      <a:pt x="52352" y="36315"/>
                    </a:cubicBezTo>
                    <a:cubicBezTo>
                      <a:pt x="52352" y="36315"/>
                      <a:pt x="52352" y="36947"/>
                      <a:pt x="51764" y="36631"/>
                    </a:cubicBezTo>
                    <a:cubicBezTo>
                      <a:pt x="51176" y="36315"/>
                      <a:pt x="50882" y="36000"/>
                      <a:pt x="50882" y="36000"/>
                    </a:cubicBezTo>
                    <a:cubicBezTo>
                      <a:pt x="50000" y="35684"/>
                      <a:pt x="50000" y="35684"/>
                      <a:pt x="50000" y="35684"/>
                    </a:cubicBezTo>
                    <a:cubicBezTo>
                      <a:pt x="49705" y="34421"/>
                      <a:pt x="49705" y="34421"/>
                      <a:pt x="49705" y="34421"/>
                    </a:cubicBezTo>
                    <a:cubicBezTo>
                      <a:pt x="49705" y="34421"/>
                      <a:pt x="49117" y="33789"/>
                      <a:pt x="49117" y="33789"/>
                    </a:cubicBezTo>
                    <a:cubicBezTo>
                      <a:pt x="48823" y="33789"/>
                      <a:pt x="47352" y="32842"/>
                      <a:pt x="47352" y="32842"/>
                    </a:cubicBezTo>
                    <a:cubicBezTo>
                      <a:pt x="45588" y="32842"/>
                      <a:pt x="45588" y="32842"/>
                      <a:pt x="45588" y="32842"/>
                    </a:cubicBezTo>
                    <a:cubicBezTo>
                      <a:pt x="44411" y="32842"/>
                      <a:pt x="44411" y="32842"/>
                      <a:pt x="44411" y="32842"/>
                    </a:cubicBezTo>
                    <a:cubicBezTo>
                      <a:pt x="44117" y="33789"/>
                      <a:pt x="44117" y="33789"/>
                      <a:pt x="44117" y="33789"/>
                    </a:cubicBezTo>
                    <a:cubicBezTo>
                      <a:pt x="44117" y="33789"/>
                      <a:pt x="44117" y="34421"/>
                      <a:pt x="44411" y="34421"/>
                    </a:cubicBezTo>
                    <a:cubicBezTo>
                      <a:pt x="44411" y="34736"/>
                      <a:pt x="45294" y="35368"/>
                      <a:pt x="45294" y="35368"/>
                    </a:cubicBezTo>
                    <a:cubicBezTo>
                      <a:pt x="45294" y="35368"/>
                      <a:pt x="45882" y="35368"/>
                      <a:pt x="45882" y="35684"/>
                    </a:cubicBezTo>
                    <a:cubicBezTo>
                      <a:pt x="46176" y="36000"/>
                      <a:pt x="46764" y="36631"/>
                      <a:pt x="46764" y="36631"/>
                    </a:cubicBezTo>
                    <a:cubicBezTo>
                      <a:pt x="46764" y="36631"/>
                      <a:pt x="47058" y="36631"/>
                      <a:pt x="47352" y="36631"/>
                    </a:cubicBezTo>
                    <a:cubicBezTo>
                      <a:pt x="47941" y="36631"/>
                      <a:pt x="48529" y="36947"/>
                      <a:pt x="48529" y="36947"/>
                    </a:cubicBezTo>
                    <a:cubicBezTo>
                      <a:pt x="49411" y="37263"/>
                      <a:pt x="49411" y="37263"/>
                      <a:pt x="49411" y="37263"/>
                    </a:cubicBezTo>
                    <a:cubicBezTo>
                      <a:pt x="49705" y="37578"/>
                      <a:pt x="49705" y="37578"/>
                      <a:pt x="49705" y="37578"/>
                    </a:cubicBezTo>
                    <a:cubicBezTo>
                      <a:pt x="49705" y="37578"/>
                      <a:pt x="48823" y="37894"/>
                      <a:pt x="48529" y="37894"/>
                    </a:cubicBezTo>
                    <a:cubicBezTo>
                      <a:pt x="48235" y="38210"/>
                      <a:pt x="47352" y="38210"/>
                      <a:pt x="47352" y="38210"/>
                    </a:cubicBezTo>
                    <a:cubicBezTo>
                      <a:pt x="47352" y="38210"/>
                      <a:pt x="46764" y="37578"/>
                      <a:pt x="46470" y="37578"/>
                    </a:cubicBezTo>
                    <a:cubicBezTo>
                      <a:pt x="46470" y="37578"/>
                      <a:pt x="45588" y="37894"/>
                      <a:pt x="45588" y="37894"/>
                    </a:cubicBezTo>
                    <a:cubicBezTo>
                      <a:pt x="45588" y="37894"/>
                      <a:pt x="45000" y="38526"/>
                      <a:pt x="44705" y="37894"/>
                    </a:cubicBezTo>
                    <a:cubicBezTo>
                      <a:pt x="44411" y="37263"/>
                      <a:pt x="44117" y="36631"/>
                      <a:pt x="44117" y="36631"/>
                    </a:cubicBezTo>
                    <a:cubicBezTo>
                      <a:pt x="44117" y="36000"/>
                      <a:pt x="44117" y="36000"/>
                      <a:pt x="44117" y="36000"/>
                    </a:cubicBezTo>
                    <a:cubicBezTo>
                      <a:pt x="44117" y="35052"/>
                      <a:pt x="44117" y="35052"/>
                      <a:pt x="44117" y="35052"/>
                    </a:cubicBezTo>
                    <a:cubicBezTo>
                      <a:pt x="43823" y="34105"/>
                      <a:pt x="43823" y="34105"/>
                      <a:pt x="43823" y="34105"/>
                    </a:cubicBezTo>
                    <a:cubicBezTo>
                      <a:pt x="42647" y="33473"/>
                      <a:pt x="42647" y="33473"/>
                      <a:pt x="42647" y="33473"/>
                    </a:cubicBezTo>
                    <a:cubicBezTo>
                      <a:pt x="41176" y="33473"/>
                      <a:pt x="41176" y="33473"/>
                      <a:pt x="41176" y="33473"/>
                    </a:cubicBezTo>
                    <a:cubicBezTo>
                      <a:pt x="39705" y="32526"/>
                      <a:pt x="39705" y="32526"/>
                      <a:pt x="39705" y="32526"/>
                    </a:cubicBezTo>
                    <a:cubicBezTo>
                      <a:pt x="37941" y="31894"/>
                      <a:pt x="37941" y="31894"/>
                      <a:pt x="37941" y="31894"/>
                    </a:cubicBezTo>
                    <a:cubicBezTo>
                      <a:pt x="37352" y="30631"/>
                      <a:pt x="37352" y="30631"/>
                      <a:pt x="37352" y="30631"/>
                    </a:cubicBezTo>
                    <a:cubicBezTo>
                      <a:pt x="38529" y="29684"/>
                      <a:pt x="38529" y="29684"/>
                      <a:pt x="38529" y="29684"/>
                    </a:cubicBezTo>
                    <a:cubicBezTo>
                      <a:pt x="38235" y="28736"/>
                      <a:pt x="38235" y="28736"/>
                      <a:pt x="38235" y="28736"/>
                    </a:cubicBezTo>
                    <a:cubicBezTo>
                      <a:pt x="37647" y="28105"/>
                      <a:pt x="37647" y="28105"/>
                      <a:pt x="37647" y="28105"/>
                    </a:cubicBezTo>
                    <a:cubicBezTo>
                      <a:pt x="36176" y="29052"/>
                      <a:pt x="36176" y="29052"/>
                      <a:pt x="36176" y="29052"/>
                    </a:cubicBezTo>
                    <a:cubicBezTo>
                      <a:pt x="36176" y="30000"/>
                      <a:pt x="36176" y="30000"/>
                      <a:pt x="36176" y="30000"/>
                    </a:cubicBezTo>
                    <a:cubicBezTo>
                      <a:pt x="34705" y="30631"/>
                      <a:pt x="34705" y="30631"/>
                      <a:pt x="34705" y="30631"/>
                    </a:cubicBezTo>
                    <a:cubicBezTo>
                      <a:pt x="34117" y="31894"/>
                      <a:pt x="34117" y="31894"/>
                      <a:pt x="34117" y="31894"/>
                    </a:cubicBezTo>
                    <a:cubicBezTo>
                      <a:pt x="35000" y="32842"/>
                      <a:pt x="35000" y="32842"/>
                      <a:pt x="35000" y="32842"/>
                    </a:cubicBezTo>
                    <a:cubicBezTo>
                      <a:pt x="35000" y="34421"/>
                      <a:pt x="35000" y="34421"/>
                      <a:pt x="35000" y="34421"/>
                    </a:cubicBezTo>
                    <a:cubicBezTo>
                      <a:pt x="35000" y="34421"/>
                      <a:pt x="34705" y="36000"/>
                      <a:pt x="35000" y="36315"/>
                    </a:cubicBezTo>
                    <a:cubicBezTo>
                      <a:pt x="35000" y="36315"/>
                      <a:pt x="34705" y="37263"/>
                      <a:pt x="34705" y="37894"/>
                    </a:cubicBezTo>
                    <a:cubicBezTo>
                      <a:pt x="35000" y="38210"/>
                      <a:pt x="35000" y="38526"/>
                      <a:pt x="35588" y="38842"/>
                    </a:cubicBezTo>
                    <a:cubicBezTo>
                      <a:pt x="35882" y="39157"/>
                      <a:pt x="35882" y="39157"/>
                      <a:pt x="36470" y="39473"/>
                    </a:cubicBezTo>
                    <a:cubicBezTo>
                      <a:pt x="37058" y="39789"/>
                      <a:pt x="37352" y="40105"/>
                      <a:pt x="37352" y="40105"/>
                    </a:cubicBezTo>
                    <a:cubicBezTo>
                      <a:pt x="37941" y="41368"/>
                      <a:pt x="37941" y="41368"/>
                      <a:pt x="37941" y="41368"/>
                    </a:cubicBezTo>
                    <a:cubicBezTo>
                      <a:pt x="37941" y="41368"/>
                      <a:pt x="38235" y="41684"/>
                      <a:pt x="38529" y="41684"/>
                    </a:cubicBezTo>
                    <a:cubicBezTo>
                      <a:pt x="38823" y="42000"/>
                      <a:pt x="39705" y="42315"/>
                      <a:pt x="39705" y="42631"/>
                    </a:cubicBezTo>
                    <a:cubicBezTo>
                      <a:pt x="39705" y="43263"/>
                      <a:pt x="40000" y="43894"/>
                      <a:pt x="40000" y="43894"/>
                    </a:cubicBezTo>
                    <a:cubicBezTo>
                      <a:pt x="40000" y="43894"/>
                      <a:pt x="40294" y="44526"/>
                      <a:pt x="40294" y="44526"/>
                    </a:cubicBezTo>
                    <a:cubicBezTo>
                      <a:pt x="40588" y="44842"/>
                      <a:pt x="40882" y="44526"/>
                      <a:pt x="40882" y="44842"/>
                    </a:cubicBezTo>
                    <a:cubicBezTo>
                      <a:pt x="41176" y="45157"/>
                      <a:pt x="40882" y="45473"/>
                      <a:pt x="41470" y="45789"/>
                    </a:cubicBezTo>
                    <a:cubicBezTo>
                      <a:pt x="41764" y="46421"/>
                      <a:pt x="42352" y="46736"/>
                      <a:pt x="42352" y="46736"/>
                    </a:cubicBezTo>
                    <a:cubicBezTo>
                      <a:pt x="42647" y="46736"/>
                      <a:pt x="43235" y="47052"/>
                      <a:pt x="43235" y="47052"/>
                    </a:cubicBezTo>
                    <a:cubicBezTo>
                      <a:pt x="45000" y="48315"/>
                      <a:pt x="45000" y="48315"/>
                      <a:pt x="45000" y="48315"/>
                    </a:cubicBezTo>
                    <a:cubicBezTo>
                      <a:pt x="46176" y="49894"/>
                      <a:pt x="46176" y="49894"/>
                      <a:pt x="46176" y="49894"/>
                    </a:cubicBezTo>
                    <a:cubicBezTo>
                      <a:pt x="47058" y="50842"/>
                      <a:pt x="47058" y="50842"/>
                      <a:pt x="47058" y="50842"/>
                    </a:cubicBezTo>
                    <a:cubicBezTo>
                      <a:pt x="46764" y="52105"/>
                      <a:pt x="46764" y="52105"/>
                      <a:pt x="46764" y="52105"/>
                    </a:cubicBezTo>
                    <a:cubicBezTo>
                      <a:pt x="46470" y="52736"/>
                      <a:pt x="46470" y="52736"/>
                      <a:pt x="46470" y="52736"/>
                    </a:cubicBezTo>
                    <a:cubicBezTo>
                      <a:pt x="46470" y="52736"/>
                      <a:pt x="45882" y="53052"/>
                      <a:pt x="45588" y="53052"/>
                    </a:cubicBezTo>
                    <a:cubicBezTo>
                      <a:pt x="45588" y="53052"/>
                      <a:pt x="45000" y="53368"/>
                      <a:pt x="45000" y="53368"/>
                    </a:cubicBezTo>
                    <a:cubicBezTo>
                      <a:pt x="45000" y="53368"/>
                      <a:pt x="44705" y="53052"/>
                      <a:pt x="44705" y="53052"/>
                    </a:cubicBezTo>
                    <a:cubicBezTo>
                      <a:pt x="45000" y="52736"/>
                      <a:pt x="45882" y="52421"/>
                      <a:pt x="45882" y="52421"/>
                    </a:cubicBezTo>
                    <a:cubicBezTo>
                      <a:pt x="45882" y="52421"/>
                      <a:pt x="45882" y="51473"/>
                      <a:pt x="45588" y="51473"/>
                    </a:cubicBezTo>
                    <a:cubicBezTo>
                      <a:pt x="45294" y="51157"/>
                      <a:pt x="44411" y="50526"/>
                      <a:pt x="44411" y="50526"/>
                    </a:cubicBezTo>
                    <a:cubicBezTo>
                      <a:pt x="43823" y="49894"/>
                      <a:pt x="43823" y="49894"/>
                      <a:pt x="43823" y="49894"/>
                    </a:cubicBezTo>
                    <a:cubicBezTo>
                      <a:pt x="42941" y="49894"/>
                      <a:pt x="42941" y="49894"/>
                      <a:pt x="42941" y="49894"/>
                    </a:cubicBezTo>
                    <a:cubicBezTo>
                      <a:pt x="42941" y="49894"/>
                      <a:pt x="42352" y="49894"/>
                      <a:pt x="42352" y="50210"/>
                    </a:cubicBezTo>
                    <a:cubicBezTo>
                      <a:pt x="42058" y="50526"/>
                      <a:pt x="41176" y="51157"/>
                      <a:pt x="41176" y="51157"/>
                    </a:cubicBezTo>
                    <a:cubicBezTo>
                      <a:pt x="40588" y="52421"/>
                      <a:pt x="40588" y="52421"/>
                      <a:pt x="40588" y="52421"/>
                    </a:cubicBezTo>
                    <a:cubicBezTo>
                      <a:pt x="42058" y="52736"/>
                      <a:pt x="42058" y="52736"/>
                      <a:pt x="42058" y="52736"/>
                    </a:cubicBezTo>
                    <a:cubicBezTo>
                      <a:pt x="42058" y="52736"/>
                      <a:pt x="42647" y="53368"/>
                      <a:pt x="42647" y="53368"/>
                    </a:cubicBezTo>
                    <a:cubicBezTo>
                      <a:pt x="42647" y="53684"/>
                      <a:pt x="43235" y="54315"/>
                      <a:pt x="43235" y="54315"/>
                    </a:cubicBezTo>
                    <a:cubicBezTo>
                      <a:pt x="43823" y="54631"/>
                      <a:pt x="43823" y="54631"/>
                      <a:pt x="43823" y="54631"/>
                    </a:cubicBezTo>
                    <a:cubicBezTo>
                      <a:pt x="43823" y="55263"/>
                      <a:pt x="43823" y="55263"/>
                      <a:pt x="43823" y="55263"/>
                    </a:cubicBezTo>
                    <a:cubicBezTo>
                      <a:pt x="43529" y="56210"/>
                      <a:pt x="43529" y="56210"/>
                      <a:pt x="43529" y="56210"/>
                    </a:cubicBezTo>
                    <a:cubicBezTo>
                      <a:pt x="42647" y="57473"/>
                      <a:pt x="42647" y="57473"/>
                      <a:pt x="42647" y="57473"/>
                    </a:cubicBezTo>
                    <a:cubicBezTo>
                      <a:pt x="42647" y="57473"/>
                      <a:pt x="42058" y="57789"/>
                      <a:pt x="42058" y="57789"/>
                    </a:cubicBezTo>
                    <a:cubicBezTo>
                      <a:pt x="41764" y="57789"/>
                      <a:pt x="41176" y="58421"/>
                      <a:pt x="41176" y="58421"/>
                    </a:cubicBezTo>
                    <a:cubicBezTo>
                      <a:pt x="41176" y="58421"/>
                      <a:pt x="40882" y="58421"/>
                      <a:pt x="40882" y="58421"/>
                    </a:cubicBezTo>
                    <a:cubicBezTo>
                      <a:pt x="40588" y="58421"/>
                      <a:pt x="40000" y="58105"/>
                      <a:pt x="39705" y="58105"/>
                    </a:cubicBezTo>
                    <a:cubicBezTo>
                      <a:pt x="39705" y="58105"/>
                      <a:pt x="39117" y="58421"/>
                      <a:pt x="39117" y="58421"/>
                    </a:cubicBezTo>
                    <a:cubicBezTo>
                      <a:pt x="39117" y="58421"/>
                      <a:pt x="38235" y="59052"/>
                      <a:pt x="39411" y="59368"/>
                    </a:cubicBezTo>
                    <a:cubicBezTo>
                      <a:pt x="40588" y="59368"/>
                      <a:pt x="40882" y="59368"/>
                      <a:pt x="41176" y="59368"/>
                    </a:cubicBezTo>
                    <a:cubicBezTo>
                      <a:pt x="41176" y="59368"/>
                      <a:pt x="42352" y="59368"/>
                      <a:pt x="42352" y="59368"/>
                    </a:cubicBezTo>
                    <a:cubicBezTo>
                      <a:pt x="42352" y="59368"/>
                      <a:pt x="42647" y="59368"/>
                      <a:pt x="42941" y="59684"/>
                    </a:cubicBezTo>
                    <a:cubicBezTo>
                      <a:pt x="43529" y="59684"/>
                      <a:pt x="43823" y="59684"/>
                      <a:pt x="44117" y="60000"/>
                    </a:cubicBezTo>
                    <a:cubicBezTo>
                      <a:pt x="44411" y="60000"/>
                      <a:pt x="44705" y="60315"/>
                      <a:pt x="44705" y="60315"/>
                    </a:cubicBezTo>
                    <a:cubicBezTo>
                      <a:pt x="44705" y="60631"/>
                      <a:pt x="44705" y="60631"/>
                      <a:pt x="45000" y="60631"/>
                    </a:cubicBezTo>
                    <a:cubicBezTo>
                      <a:pt x="45294" y="60631"/>
                      <a:pt x="45588" y="60947"/>
                      <a:pt x="45588" y="60947"/>
                    </a:cubicBezTo>
                    <a:cubicBezTo>
                      <a:pt x="45882" y="60947"/>
                      <a:pt x="45882" y="60947"/>
                      <a:pt x="45882" y="60947"/>
                    </a:cubicBezTo>
                    <a:cubicBezTo>
                      <a:pt x="45882" y="60947"/>
                      <a:pt x="46176" y="60947"/>
                      <a:pt x="46470" y="60947"/>
                    </a:cubicBezTo>
                    <a:cubicBezTo>
                      <a:pt x="46764" y="60947"/>
                      <a:pt x="46764" y="60631"/>
                      <a:pt x="47058" y="60631"/>
                    </a:cubicBezTo>
                    <a:cubicBezTo>
                      <a:pt x="47352" y="60631"/>
                      <a:pt x="48235" y="60631"/>
                      <a:pt x="48235" y="60631"/>
                    </a:cubicBezTo>
                    <a:cubicBezTo>
                      <a:pt x="48823" y="61894"/>
                      <a:pt x="48823" y="61894"/>
                      <a:pt x="48823" y="61894"/>
                    </a:cubicBezTo>
                    <a:cubicBezTo>
                      <a:pt x="48823" y="61894"/>
                      <a:pt x="48823" y="62210"/>
                      <a:pt x="49117" y="62210"/>
                    </a:cubicBezTo>
                    <a:cubicBezTo>
                      <a:pt x="49117" y="62526"/>
                      <a:pt x="49705" y="62842"/>
                      <a:pt x="50000" y="62842"/>
                    </a:cubicBezTo>
                    <a:cubicBezTo>
                      <a:pt x="50294" y="62842"/>
                      <a:pt x="52647" y="62210"/>
                      <a:pt x="52647" y="62210"/>
                    </a:cubicBezTo>
                    <a:cubicBezTo>
                      <a:pt x="51470" y="61263"/>
                      <a:pt x="51470" y="61263"/>
                      <a:pt x="51470" y="61263"/>
                    </a:cubicBezTo>
                    <a:cubicBezTo>
                      <a:pt x="51470" y="61263"/>
                      <a:pt x="50882" y="60631"/>
                      <a:pt x="50588" y="60315"/>
                    </a:cubicBezTo>
                    <a:cubicBezTo>
                      <a:pt x="50588" y="60000"/>
                      <a:pt x="49117" y="59052"/>
                      <a:pt x="49117" y="59052"/>
                    </a:cubicBezTo>
                    <a:cubicBezTo>
                      <a:pt x="47647" y="58736"/>
                      <a:pt x="47647" y="58736"/>
                      <a:pt x="47647" y="58736"/>
                    </a:cubicBezTo>
                    <a:cubicBezTo>
                      <a:pt x="45882" y="57789"/>
                      <a:pt x="45882" y="57789"/>
                      <a:pt x="45882" y="57789"/>
                    </a:cubicBezTo>
                    <a:cubicBezTo>
                      <a:pt x="44117" y="57157"/>
                      <a:pt x="44117" y="57157"/>
                      <a:pt x="44117" y="57157"/>
                    </a:cubicBezTo>
                    <a:cubicBezTo>
                      <a:pt x="44117" y="57157"/>
                      <a:pt x="44705" y="55894"/>
                      <a:pt x="45000" y="55578"/>
                    </a:cubicBezTo>
                    <a:cubicBezTo>
                      <a:pt x="45000" y="55263"/>
                      <a:pt x="45000" y="54315"/>
                      <a:pt x="45294" y="54315"/>
                    </a:cubicBezTo>
                    <a:cubicBezTo>
                      <a:pt x="45588" y="54631"/>
                      <a:pt x="46176" y="54631"/>
                      <a:pt x="46470" y="54631"/>
                    </a:cubicBezTo>
                    <a:cubicBezTo>
                      <a:pt x="46764" y="54631"/>
                      <a:pt x="47352" y="54315"/>
                      <a:pt x="47647" y="54315"/>
                    </a:cubicBezTo>
                    <a:cubicBezTo>
                      <a:pt x="47941" y="54315"/>
                      <a:pt x="48529" y="54631"/>
                      <a:pt x="48529" y="54631"/>
                    </a:cubicBezTo>
                    <a:cubicBezTo>
                      <a:pt x="48529" y="54631"/>
                      <a:pt x="48823" y="55263"/>
                      <a:pt x="48823" y="55578"/>
                    </a:cubicBezTo>
                    <a:cubicBezTo>
                      <a:pt x="49117" y="55578"/>
                      <a:pt x="49117" y="56210"/>
                      <a:pt x="49411" y="56526"/>
                    </a:cubicBezTo>
                    <a:cubicBezTo>
                      <a:pt x="49705" y="56526"/>
                      <a:pt x="51176" y="57157"/>
                      <a:pt x="51176" y="57157"/>
                    </a:cubicBezTo>
                    <a:cubicBezTo>
                      <a:pt x="51176" y="57157"/>
                      <a:pt x="52941" y="57789"/>
                      <a:pt x="52941" y="57789"/>
                    </a:cubicBezTo>
                    <a:cubicBezTo>
                      <a:pt x="53235" y="57789"/>
                      <a:pt x="53823" y="57789"/>
                      <a:pt x="53823" y="57789"/>
                    </a:cubicBezTo>
                    <a:cubicBezTo>
                      <a:pt x="54705" y="58736"/>
                      <a:pt x="54705" y="58736"/>
                      <a:pt x="54705" y="58736"/>
                    </a:cubicBezTo>
                    <a:cubicBezTo>
                      <a:pt x="56470" y="58421"/>
                      <a:pt x="56470" y="58421"/>
                      <a:pt x="56470" y="58421"/>
                    </a:cubicBezTo>
                    <a:cubicBezTo>
                      <a:pt x="58235" y="58105"/>
                      <a:pt x="58235" y="58105"/>
                      <a:pt x="58235" y="58105"/>
                    </a:cubicBezTo>
                    <a:cubicBezTo>
                      <a:pt x="58529" y="58736"/>
                      <a:pt x="58529" y="58736"/>
                      <a:pt x="58529" y="58736"/>
                    </a:cubicBezTo>
                    <a:cubicBezTo>
                      <a:pt x="58529" y="58736"/>
                      <a:pt x="59411" y="59368"/>
                      <a:pt x="59411" y="59368"/>
                    </a:cubicBezTo>
                    <a:cubicBezTo>
                      <a:pt x="59411" y="59684"/>
                      <a:pt x="60000" y="60947"/>
                      <a:pt x="60000" y="60947"/>
                    </a:cubicBezTo>
                    <a:cubicBezTo>
                      <a:pt x="60000" y="60947"/>
                      <a:pt x="60000" y="61894"/>
                      <a:pt x="60000" y="61894"/>
                    </a:cubicBezTo>
                    <a:cubicBezTo>
                      <a:pt x="60000" y="62210"/>
                      <a:pt x="60588" y="63473"/>
                      <a:pt x="60588" y="63473"/>
                    </a:cubicBezTo>
                    <a:cubicBezTo>
                      <a:pt x="60882" y="63789"/>
                      <a:pt x="62058" y="65052"/>
                      <a:pt x="62058" y="65368"/>
                    </a:cubicBezTo>
                    <a:cubicBezTo>
                      <a:pt x="62058" y="65368"/>
                      <a:pt x="62647" y="66315"/>
                      <a:pt x="62941" y="66315"/>
                    </a:cubicBezTo>
                    <a:cubicBezTo>
                      <a:pt x="62941" y="66315"/>
                      <a:pt x="63235" y="66000"/>
                      <a:pt x="63235" y="66000"/>
                    </a:cubicBezTo>
                    <a:cubicBezTo>
                      <a:pt x="63529" y="66000"/>
                      <a:pt x="64411" y="65368"/>
                      <a:pt x="64411" y="65368"/>
                    </a:cubicBezTo>
                    <a:cubicBezTo>
                      <a:pt x="64411" y="65368"/>
                      <a:pt x="65294" y="65368"/>
                      <a:pt x="65294" y="65684"/>
                    </a:cubicBezTo>
                    <a:cubicBezTo>
                      <a:pt x="65294" y="66000"/>
                      <a:pt x="66470" y="66947"/>
                      <a:pt x="66470" y="66947"/>
                    </a:cubicBezTo>
                    <a:cubicBezTo>
                      <a:pt x="66470" y="66947"/>
                      <a:pt x="66764" y="68210"/>
                      <a:pt x="66764" y="68210"/>
                    </a:cubicBezTo>
                    <a:cubicBezTo>
                      <a:pt x="66470" y="68526"/>
                      <a:pt x="65588" y="68842"/>
                      <a:pt x="65588" y="69157"/>
                    </a:cubicBezTo>
                    <a:cubicBezTo>
                      <a:pt x="65294" y="69157"/>
                      <a:pt x="64411" y="69157"/>
                      <a:pt x="64411" y="69157"/>
                    </a:cubicBezTo>
                    <a:cubicBezTo>
                      <a:pt x="64117" y="69473"/>
                      <a:pt x="62941" y="69789"/>
                      <a:pt x="62941" y="69789"/>
                    </a:cubicBezTo>
                    <a:cubicBezTo>
                      <a:pt x="62941" y="68526"/>
                      <a:pt x="62941" y="68526"/>
                      <a:pt x="62941" y="68526"/>
                    </a:cubicBezTo>
                    <a:cubicBezTo>
                      <a:pt x="62941" y="68526"/>
                      <a:pt x="62941" y="68210"/>
                      <a:pt x="62647" y="68210"/>
                    </a:cubicBezTo>
                    <a:cubicBezTo>
                      <a:pt x="62647" y="68210"/>
                      <a:pt x="60882" y="67578"/>
                      <a:pt x="60882" y="67578"/>
                    </a:cubicBezTo>
                    <a:cubicBezTo>
                      <a:pt x="60588" y="66000"/>
                      <a:pt x="60588" y="66000"/>
                      <a:pt x="60588" y="66000"/>
                    </a:cubicBezTo>
                    <a:cubicBezTo>
                      <a:pt x="59705" y="65052"/>
                      <a:pt x="59705" y="65052"/>
                      <a:pt x="59705" y="65052"/>
                    </a:cubicBezTo>
                    <a:cubicBezTo>
                      <a:pt x="58823" y="64421"/>
                      <a:pt x="58823" y="64421"/>
                      <a:pt x="58823" y="64421"/>
                    </a:cubicBezTo>
                    <a:cubicBezTo>
                      <a:pt x="58235" y="63473"/>
                      <a:pt x="58235" y="63473"/>
                      <a:pt x="58235" y="63473"/>
                    </a:cubicBezTo>
                    <a:cubicBezTo>
                      <a:pt x="57058" y="63473"/>
                      <a:pt x="57058" y="63473"/>
                      <a:pt x="57058" y="63473"/>
                    </a:cubicBezTo>
                    <a:cubicBezTo>
                      <a:pt x="57058" y="63473"/>
                      <a:pt x="56470" y="63789"/>
                      <a:pt x="56470" y="63789"/>
                    </a:cubicBezTo>
                    <a:cubicBezTo>
                      <a:pt x="56176" y="64105"/>
                      <a:pt x="55000" y="63789"/>
                      <a:pt x="55000" y="63789"/>
                    </a:cubicBezTo>
                    <a:cubicBezTo>
                      <a:pt x="54117" y="64105"/>
                      <a:pt x="54117" y="64105"/>
                      <a:pt x="54117" y="64105"/>
                    </a:cubicBezTo>
                    <a:cubicBezTo>
                      <a:pt x="54117" y="64736"/>
                      <a:pt x="54117" y="64736"/>
                      <a:pt x="54117" y="64736"/>
                    </a:cubicBezTo>
                    <a:cubicBezTo>
                      <a:pt x="55588" y="64736"/>
                      <a:pt x="55588" y="64736"/>
                      <a:pt x="55588" y="64736"/>
                    </a:cubicBezTo>
                    <a:cubicBezTo>
                      <a:pt x="56764" y="65052"/>
                      <a:pt x="56764" y="65052"/>
                      <a:pt x="56764" y="65052"/>
                    </a:cubicBezTo>
                    <a:cubicBezTo>
                      <a:pt x="58529" y="65368"/>
                      <a:pt x="58529" y="65368"/>
                      <a:pt x="58529" y="65368"/>
                    </a:cubicBezTo>
                    <a:cubicBezTo>
                      <a:pt x="58529" y="66631"/>
                      <a:pt x="58529" y="66631"/>
                      <a:pt x="58529" y="66631"/>
                    </a:cubicBezTo>
                    <a:cubicBezTo>
                      <a:pt x="58529" y="66631"/>
                      <a:pt x="58823" y="67263"/>
                      <a:pt x="58823" y="67578"/>
                    </a:cubicBezTo>
                    <a:cubicBezTo>
                      <a:pt x="58823" y="67894"/>
                      <a:pt x="59411" y="69157"/>
                      <a:pt x="59411" y="69157"/>
                    </a:cubicBezTo>
                    <a:cubicBezTo>
                      <a:pt x="60000" y="71052"/>
                      <a:pt x="60000" y="71052"/>
                      <a:pt x="60000" y="71052"/>
                    </a:cubicBezTo>
                    <a:cubicBezTo>
                      <a:pt x="60588" y="72315"/>
                      <a:pt x="60588" y="72315"/>
                      <a:pt x="60588" y="72315"/>
                    </a:cubicBezTo>
                    <a:cubicBezTo>
                      <a:pt x="61176" y="72631"/>
                      <a:pt x="61176" y="72631"/>
                      <a:pt x="61176" y="72631"/>
                    </a:cubicBezTo>
                    <a:cubicBezTo>
                      <a:pt x="61176" y="73894"/>
                      <a:pt x="61176" y="73894"/>
                      <a:pt x="61176" y="73894"/>
                    </a:cubicBezTo>
                    <a:cubicBezTo>
                      <a:pt x="61764" y="74210"/>
                      <a:pt x="61764" y="74210"/>
                      <a:pt x="61764" y="74210"/>
                    </a:cubicBezTo>
                    <a:cubicBezTo>
                      <a:pt x="61764" y="74210"/>
                      <a:pt x="61470" y="74526"/>
                      <a:pt x="61470" y="74842"/>
                    </a:cubicBezTo>
                    <a:cubicBezTo>
                      <a:pt x="61470" y="74842"/>
                      <a:pt x="60882" y="75789"/>
                      <a:pt x="60882" y="75789"/>
                    </a:cubicBezTo>
                    <a:cubicBezTo>
                      <a:pt x="60882" y="75789"/>
                      <a:pt x="60294" y="75789"/>
                      <a:pt x="60000" y="75789"/>
                    </a:cubicBezTo>
                    <a:cubicBezTo>
                      <a:pt x="60000" y="75473"/>
                      <a:pt x="59705" y="74842"/>
                      <a:pt x="59411" y="74842"/>
                    </a:cubicBezTo>
                    <a:cubicBezTo>
                      <a:pt x="58823" y="74526"/>
                      <a:pt x="58823" y="73894"/>
                      <a:pt x="58529" y="73894"/>
                    </a:cubicBezTo>
                    <a:cubicBezTo>
                      <a:pt x="58235" y="73894"/>
                      <a:pt x="57352" y="73894"/>
                      <a:pt x="57352" y="73894"/>
                    </a:cubicBezTo>
                    <a:cubicBezTo>
                      <a:pt x="57352" y="73894"/>
                      <a:pt x="56764" y="72947"/>
                      <a:pt x="56470" y="72631"/>
                    </a:cubicBezTo>
                    <a:cubicBezTo>
                      <a:pt x="56470" y="72631"/>
                      <a:pt x="56176" y="72315"/>
                      <a:pt x="55882" y="72000"/>
                    </a:cubicBezTo>
                    <a:cubicBezTo>
                      <a:pt x="55588" y="71684"/>
                      <a:pt x="55000" y="70736"/>
                      <a:pt x="55000" y="71052"/>
                    </a:cubicBezTo>
                    <a:cubicBezTo>
                      <a:pt x="55000" y="71684"/>
                      <a:pt x="55294" y="72315"/>
                      <a:pt x="55000" y="72315"/>
                    </a:cubicBezTo>
                    <a:cubicBezTo>
                      <a:pt x="54411" y="72315"/>
                      <a:pt x="54117" y="72315"/>
                      <a:pt x="54117" y="72315"/>
                    </a:cubicBezTo>
                    <a:cubicBezTo>
                      <a:pt x="54117" y="72315"/>
                      <a:pt x="53529" y="72947"/>
                      <a:pt x="53235" y="73263"/>
                    </a:cubicBezTo>
                    <a:cubicBezTo>
                      <a:pt x="53235" y="73263"/>
                      <a:pt x="53529" y="73263"/>
                      <a:pt x="52941" y="73578"/>
                    </a:cubicBezTo>
                    <a:cubicBezTo>
                      <a:pt x="52647" y="73578"/>
                      <a:pt x="52058" y="73578"/>
                      <a:pt x="52058" y="73578"/>
                    </a:cubicBezTo>
                    <a:cubicBezTo>
                      <a:pt x="52058" y="73263"/>
                      <a:pt x="52058" y="73263"/>
                      <a:pt x="52058" y="72947"/>
                    </a:cubicBezTo>
                    <a:cubicBezTo>
                      <a:pt x="52352" y="72631"/>
                      <a:pt x="54117" y="71684"/>
                      <a:pt x="54117" y="71684"/>
                    </a:cubicBezTo>
                    <a:cubicBezTo>
                      <a:pt x="54117" y="71368"/>
                      <a:pt x="53529" y="70421"/>
                      <a:pt x="53529" y="70421"/>
                    </a:cubicBezTo>
                    <a:cubicBezTo>
                      <a:pt x="53235" y="70736"/>
                      <a:pt x="53235" y="70736"/>
                      <a:pt x="53235" y="70736"/>
                    </a:cubicBezTo>
                    <a:cubicBezTo>
                      <a:pt x="52352" y="71368"/>
                      <a:pt x="52352" y="71368"/>
                      <a:pt x="52352" y="71368"/>
                    </a:cubicBezTo>
                    <a:cubicBezTo>
                      <a:pt x="51176" y="72315"/>
                      <a:pt x="51176" y="72315"/>
                      <a:pt x="51176" y="72315"/>
                    </a:cubicBezTo>
                    <a:cubicBezTo>
                      <a:pt x="50294" y="72631"/>
                      <a:pt x="50294" y="72631"/>
                      <a:pt x="50294" y="72631"/>
                    </a:cubicBezTo>
                    <a:cubicBezTo>
                      <a:pt x="49411" y="73263"/>
                      <a:pt x="49411" y="73263"/>
                      <a:pt x="49411" y="73263"/>
                    </a:cubicBezTo>
                    <a:cubicBezTo>
                      <a:pt x="48235" y="73578"/>
                      <a:pt x="48235" y="73578"/>
                      <a:pt x="48235" y="73578"/>
                    </a:cubicBezTo>
                    <a:cubicBezTo>
                      <a:pt x="47058" y="73578"/>
                      <a:pt x="47058" y="73578"/>
                      <a:pt x="47058" y="73578"/>
                    </a:cubicBezTo>
                    <a:cubicBezTo>
                      <a:pt x="46470" y="73263"/>
                      <a:pt x="46470" y="73263"/>
                      <a:pt x="46470" y="73263"/>
                    </a:cubicBezTo>
                    <a:cubicBezTo>
                      <a:pt x="45882" y="72315"/>
                      <a:pt x="45882" y="72315"/>
                      <a:pt x="45882" y="72315"/>
                    </a:cubicBezTo>
                    <a:cubicBezTo>
                      <a:pt x="45588" y="72315"/>
                      <a:pt x="45588" y="72315"/>
                      <a:pt x="45588" y="72315"/>
                    </a:cubicBezTo>
                    <a:cubicBezTo>
                      <a:pt x="45588" y="72315"/>
                      <a:pt x="45294" y="71684"/>
                      <a:pt x="45588" y="71368"/>
                    </a:cubicBezTo>
                    <a:cubicBezTo>
                      <a:pt x="45588" y="71368"/>
                      <a:pt x="45882" y="71052"/>
                      <a:pt x="46470" y="71052"/>
                    </a:cubicBezTo>
                    <a:cubicBezTo>
                      <a:pt x="47058" y="71052"/>
                      <a:pt x="47352" y="71052"/>
                      <a:pt x="47647" y="71052"/>
                    </a:cubicBezTo>
                    <a:cubicBezTo>
                      <a:pt x="47941" y="71052"/>
                      <a:pt x="48235" y="70736"/>
                      <a:pt x="48235" y="70736"/>
                    </a:cubicBezTo>
                    <a:cubicBezTo>
                      <a:pt x="48235" y="70736"/>
                      <a:pt x="48529" y="70736"/>
                      <a:pt x="48529" y="70421"/>
                    </a:cubicBezTo>
                    <a:cubicBezTo>
                      <a:pt x="48529" y="70105"/>
                      <a:pt x="47647" y="68842"/>
                      <a:pt x="47647" y="68842"/>
                    </a:cubicBezTo>
                    <a:cubicBezTo>
                      <a:pt x="47647" y="68842"/>
                      <a:pt x="46470" y="68842"/>
                      <a:pt x="46176" y="69157"/>
                    </a:cubicBezTo>
                    <a:cubicBezTo>
                      <a:pt x="45588" y="69157"/>
                      <a:pt x="45588" y="69789"/>
                      <a:pt x="45000" y="69473"/>
                    </a:cubicBezTo>
                    <a:cubicBezTo>
                      <a:pt x="44411" y="69157"/>
                      <a:pt x="42941" y="68526"/>
                      <a:pt x="42941" y="68526"/>
                    </a:cubicBezTo>
                    <a:cubicBezTo>
                      <a:pt x="41764" y="67263"/>
                      <a:pt x="41764" y="67263"/>
                      <a:pt x="41764" y="67263"/>
                    </a:cubicBezTo>
                    <a:cubicBezTo>
                      <a:pt x="41176" y="67894"/>
                      <a:pt x="41176" y="67894"/>
                      <a:pt x="41176" y="67894"/>
                    </a:cubicBezTo>
                    <a:cubicBezTo>
                      <a:pt x="40294" y="68526"/>
                      <a:pt x="40294" y="68526"/>
                      <a:pt x="40294" y="68526"/>
                    </a:cubicBezTo>
                    <a:cubicBezTo>
                      <a:pt x="40294" y="68526"/>
                      <a:pt x="40294" y="69157"/>
                      <a:pt x="39705" y="68526"/>
                    </a:cubicBezTo>
                    <a:cubicBezTo>
                      <a:pt x="39117" y="67578"/>
                      <a:pt x="39117" y="66947"/>
                      <a:pt x="39117" y="66947"/>
                    </a:cubicBezTo>
                    <a:cubicBezTo>
                      <a:pt x="38235" y="66947"/>
                      <a:pt x="38235" y="66947"/>
                      <a:pt x="38235" y="66947"/>
                    </a:cubicBezTo>
                    <a:cubicBezTo>
                      <a:pt x="37941" y="67894"/>
                      <a:pt x="37941" y="67894"/>
                      <a:pt x="37941" y="67894"/>
                    </a:cubicBezTo>
                    <a:cubicBezTo>
                      <a:pt x="37941" y="67894"/>
                      <a:pt x="37352" y="68842"/>
                      <a:pt x="37352" y="68842"/>
                    </a:cubicBezTo>
                    <a:cubicBezTo>
                      <a:pt x="37058" y="68842"/>
                      <a:pt x="36176" y="68842"/>
                      <a:pt x="35882" y="69157"/>
                    </a:cubicBezTo>
                    <a:cubicBezTo>
                      <a:pt x="35882" y="69157"/>
                      <a:pt x="34411" y="69157"/>
                      <a:pt x="34411" y="69157"/>
                    </a:cubicBezTo>
                    <a:cubicBezTo>
                      <a:pt x="32352" y="68526"/>
                      <a:pt x="32352" y="68526"/>
                      <a:pt x="32352" y="68526"/>
                    </a:cubicBezTo>
                    <a:cubicBezTo>
                      <a:pt x="32352" y="68526"/>
                      <a:pt x="31764" y="68842"/>
                      <a:pt x="31764" y="68842"/>
                    </a:cubicBezTo>
                    <a:cubicBezTo>
                      <a:pt x="31470" y="69157"/>
                      <a:pt x="28529" y="69789"/>
                      <a:pt x="28529" y="69789"/>
                    </a:cubicBezTo>
                    <a:cubicBezTo>
                      <a:pt x="27058" y="70736"/>
                      <a:pt x="27058" y="70736"/>
                      <a:pt x="27058" y="70736"/>
                    </a:cubicBezTo>
                    <a:cubicBezTo>
                      <a:pt x="26176" y="70736"/>
                      <a:pt x="26176" y="70736"/>
                      <a:pt x="26176" y="70736"/>
                    </a:cubicBezTo>
                    <a:cubicBezTo>
                      <a:pt x="25294" y="69473"/>
                      <a:pt x="25294" y="69473"/>
                      <a:pt x="25294" y="69473"/>
                    </a:cubicBezTo>
                    <a:cubicBezTo>
                      <a:pt x="24705" y="68526"/>
                      <a:pt x="24705" y="68526"/>
                      <a:pt x="24705" y="68526"/>
                    </a:cubicBezTo>
                    <a:cubicBezTo>
                      <a:pt x="24705" y="69789"/>
                      <a:pt x="24705" y="69789"/>
                      <a:pt x="24705" y="69789"/>
                    </a:cubicBezTo>
                    <a:cubicBezTo>
                      <a:pt x="24411" y="70421"/>
                      <a:pt x="24411" y="70421"/>
                      <a:pt x="24411" y="70421"/>
                    </a:cubicBezTo>
                    <a:cubicBezTo>
                      <a:pt x="24411" y="70421"/>
                      <a:pt x="23235" y="71684"/>
                      <a:pt x="22941" y="72000"/>
                    </a:cubicBezTo>
                    <a:cubicBezTo>
                      <a:pt x="22941" y="72000"/>
                      <a:pt x="21470" y="70421"/>
                      <a:pt x="21470" y="70421"/>
                    </a:cubicBezTo>
                    <a:cubicBezTo>
                      <a:pt x="21176" y="68210"/>
                      <a:pt x="21176" y="68210"/>
                      <a:pt x="21176" y="68210"/>
                    </a:cubicBezTo>
                    <a:cubicBezTo>
                      <a:pt x="19705" y="66631"/>
                      <a:pt x="19705" y="66631"/>
                      <a:pt x="19705" y="66631"/>
                    </a:cubicBezTo>
                    <a:cubicBezTo>
                      <a:pt x="18823" y="66947"/>
                      <a:pt x="18823" y="66947"/>
                      <a:pt x="18823" y="66947"/>
                    </a:cubicBezTo>
                    <a:cubicBezTo>
                      <a:pt x="18529" y="65368"/>
                      <a:pt x="18529" y="65368"/>
                      <a:pt x="18529" y="65368"/>
                    </a:cubicBezTo>
                    <a:cubicBezTo>
                      <a:pt x="17941" y="64421"/>
                      <a:pt x="17941" y="64421"/>
                      <a:pt x="17941" y="64421"/>
                    </a:cubicBezTo>
                    <a:cubicBezTo>
                      <a:pt x="16764" y="64421"/>
                      <a:pt x="16764" y="64421"/>
                      <a:pt x="16764" y="64421"/>
                    </a:cubicBezTo>
                    <a:cubicBezTo>
                      <a:pt x="16470" y="65052"/>
                      <a:pt x="16470" y="65052"/>
                      <a:pt x="16470" y="65052"/>
                    </a:cubicBezTo>
                    <a:cubicBezTo>
                      <a:pt x="16176" y="66000"/>
                      <a:pt x="16176" y="66000"/>
                      <a:pt x="16176" y="66000"/>
                    </a:cubicBezTo>
                    <a:cubicBezTo>
                      <a:pt x="16176" y="66000"/>
                      <a:pt x="16470" y="66947"/>
                      <a:pt x="16470" y="66947"/>
                    </a:cubicBezTo>
                    <a:cubicBezTo>
                      <a:pt x="16470" y="67263"/>
                      <a:pt x="16176" y="67578"/>
                      <a:pt x="15882" y="67578"/>
                    </a:cubicBezTo>
                    <a:cubicBezTo>
                      <a:pt x="15882" y="67578"/>
                      <a:pt x="14411" y="68210"/>
                      <a:pt x="14411" y="68210"/>
                    </a:cubicBezTo>
                    <a:cubicBezTo>
                      <a:pt x="14411" y="68210"/>
                      <a:pt x="14117" y="67263"/>
                      <a:pt x="14117" y="66947"/>
                    </a:cubicBezTo>
                    <a:cubicBezTo>
                      <a:pt x="14117" y="66315"/>
                      <a:pt x="14117" y="65368"/>
                      <a:pt x="14117" y="65368"/>
                    </a:cubicBezTo>
                    <a:cubicBezTo>
                      <a:pt x="14117" y="65368"/>
                      <a:pt x="15294" y="64736"/>
                      <a:pt x="15294" y="64736"/>
                    </a:cubicBezTo>
                    <a:cubicBezTo>
                      <a:pt x="15294" y="64421"/>
                      <a:pt x="16176" y="62842"/>
                      <a:pt x="16176" y="62842"/>
                    </a:cubicBezTo>
                    <a:cubicBezTo>
                      <a:pt x="16176" y="61894"/>
                      <a:pt x="16176" y="61894"/>
                      <a:pt x="16176" y="61894"/>
                    </a:cubicBezTo>
                    <a:cubicBezTo>
                      <a:pt x="16176" y="61894"/>
                      <a:pt x="17352" y="61578"/>
                      <a:pt x="17647" y="61578"/>
                    </a:cubicBezTo>
                    <a:cubicBezTo>
                      <a:pt x="17941" y="61578"/>
                      <a:pt x="18529" y="61578"/>
                      <a:pt x="18823" y="61894"/>
                    </a:cubicBezTo>
                    <a:cubicBezTo>
                      <a:pt x="19411" y="62210"/>
                      <a:pt x="19117" y="62210"/>
                      <a:pt x="19705" y="62210"/>
                    </a:cubicBezTo>
                    <a:cubicBezTo>
                      <a:pt x="20294" y="61894"/>
                      <a:pt x="20882" y="61578"/>
                      <a:pt x="20882" y="61263"/>
                    </a:cubicBezTo>
                    <a:cubicBezTo>
                      <a:pt x="20882" y="60947"/>
                      <a:pt x="21176" y="59684"/>
                      <a:pt x="20294" y="59684"/>
                    </a:cubicBezTo>
                    <a:cubicBezTo>
                      <a:pt x="19705" y="59684"/>
                      <a:pt x="18823" y="60315"/>
                      <a:pt x="18529" y="60315"/>
                    </a:cubicBezTo>
                    <a:cubicBezTo>
                      <a:pt x="18235" y="60631"/>
                      <a:pt x="17941" y="60315"/>
                      <a:pt x="17352" y="60000"/>
                    </a:cubicBezTo>
                    <a:cubicBezTo>
                      <a:pt x="17058" y="60000"/>
                      <a:pt x="16470" y="59684"/>
                      <a:pt x="16470" y="59684"/>
                    </a:cubicBezTo>
                    <a:cubicBezTo>
                      <a:pt x="15588" y="60631"/>
                      <a:pt x="15588" y="60631"/>
                      <a:pt x="15588" y="60631"/>
                    </a:cubicBezTo>
                    <a:cubicBezTo>
                      <a:pt x="15588" y="60631"/>
                      <a:pt x="16176" y="61894"/>
                      <a:pt x="15000" y="60947"/>
                    </a:cubicBezTo>
                    <a:cubicBezTo>
                      <a:pt x="13823" y="60315"/>
                      <a:pt x="13823" y="60000"/>
                      <a:pt x="13823" y="60000"/>
                    </a:cubicBezTo>
                    <a:cubicBezTo>
                      <a:pt x="12647" y="58736"/>
                      <a:pt x="12647" y="58736"/>
                      <a:pt x="12647" y="58736"/>
                    </a:cubicBezTo>
                    <a:cubicBezTo>
                      <a:pt x="12058" y="56526"/>
                      <a:pt x="12058" y="56526"/>
                      <a:pt x="12058" y="56526"/>
                    </a:cubicBezTo>
                    <a:cubicBezTo>
                      <a:pt x="11176" y="55263"/>
                      <a:pt x="11176" y="55263"/>
                      <a:pt x="11176" y="55263"/>
                    </a:cubicBezTo>
                    <a:cubicBezTo>
                      <a:pt x="11176" y="55263"/>
                      <a:pt x="10882" y="55894"/>
                      <a:pt x="10588" y="56526"/>
                    </a:cubicBezTo>
                    <a:cubicBezTo>
                      <a:pt x="10294" y="56842"/>
                      <a:pt x="9705" y="56842"/>
                      <a:pt x="9411" y="56526"/>
                    </a:cubicBezTo>
                    <a:cubicBezTo>
                      <a:pt x="9411" y="55894"/>
                      <a:pt x="8529" y="54631"/>
                      <a:pt x="8529" y="54631"/>
                    </a:cubicBezTo>
                    <a:cubicBezTo>
                      <a:pt x="8823" y="53368"/>
                      <a:pt x="8823" y="53368"/>
                      <a:pt x="8823" y="53368"/>
                    </a:cubicBezTo>
                    <a:cubicBezTo>
                      <a:pt x="7647" y="53052"/>
                      <a:pt x="7647" y="53052"/>
                      <a:pt x="7647" y="53052"/>
                    </a:cubicBezTo>
                    <a:cubicBezTo>
                      <a:pt x="7647" y="53052"/>
                      <a:pt x="7058" y="52736"/>
                      <a:pt x="7058" y="52421"/>
                    </a:cubicBezTo>
                    <a:cubicBezTo>
                      <a:pt x="7352" y="51789"/>
                      <a:pt x="7941" y="50842"/>
                      <a:pt x="7941" y="50842"/>
                    </a:cubicBezTo>
                    <a:cubicBezTo>
                      <a:pt x="8529" y="49578"/>
                      <a:pt x="8529" y="49578"/>
                      <a:pt x="8529" y="49578"/>
                    </a:cubicBezTo>
                    <a:cubicBezTo>
                      <a:pt x="8529" y="49578"/>
                      <a:pt x="8529" y="48631"/>
                      <a:pt x="8235" y="48315"/>
                    </a:cubicBezTo>
                    <a:cubicBezTo>
                      <a:pt x="8235" y="48000"/>
                      <a:pt x="7941" y="43894"/>
                      <a:pt x="7941" y="43894"/>
                    </a:cubicBezTo>
                    <a:cubicBezTo>
                      <a:pt x="10294" y="42315"/>
                      <a:pt x="10294" y="42315"/>
                      <a:pt x="10294" y="42315"/>
                    </a:cubicBezTo>
                    <a:cubicBezTo>
                      <a:pt x="11764" y="39789"/>
                      <a:pt x="11764" y="39789"/>
                      <a:pt x="11764" y="39789"/>
                    </a:cubicBezTo>
                    <a:cubicBezTo>
                      <a:pt x="12352" y="36947"/>
                      <a:pt x="12352" y="36947"/>
                      <a:pt x="12352" y="36947"/>
                    </a:cubicBezTo>
                    <a:cubicBezTo>
                      <a:pt x="13235" y="34421"/>
                      <a:pt x="13235" y="34421"/>
                      <a:pt x="13235" y="34421"/>
                    </a:cubicBezTo>
                    <a:cubicBezTo>
                      <a:pt x="13235" y="34421"/>
                      <a:pt x="14411" y="33157"/>
                      <a:pt x="14411" y="33473"/>
                    </a:cubicBezTo>
                    <a:cubicBezTo>
                      <a:pt x="14705" y="33789"/>
                      <a:pt x="14411" y="30947"/>
                      <a:pt x="14411" y="30947"/>
                    </a:cubicBezTo>
                    <a:cubicBezTo>
                      <a:pt x="13529" y="30000"/>
                      <a:pt x="13529" y="30000"/>
                      <a:pt x="13529" y="30000"/>
                    </a:cubicBezTo>
                    <a:cubicBezTo>
                      <a:pt x="13529" y="28421"/>
                      <a:pt x="13529" y="28421"/>
                      <a:pt x="13529" y="28421"/>
                    </a:cubicBezTo>
                    <a:cubicBezTo>
                      <a:pt x="13529" y="28421"/>
                      <a:pt x="15000" y="28105"/>
                      <a:pt x="15294" y="28105"/>
                    </a:cubicBezTo>
                    <a:cubicBezTo>
                      <a:pt x="15588" y="28105"/>
                      <a:pt x="16176" y="27789"/>
                      <a:pt x="17058" y="27473"/>
                    </a:cubicBezTo>
                    <a:cubicBezTo>
                      <a:pt x="17647" y="27473"/>
                      <a:pt x="18235" y="26842"/>
                      <a:pt x="18823" y="26842"/>
                    </a:cubicBezTo>
                    <a:cubicBezTo>
                      <a:pt x="19117" y="26842"/>
                      <a:pt x="20588" y="26842"/>
                      <a:pt x="20588" y="26842"/>
                    </a:cubicBezTo>
                    <a:cubicBezTo>
                      <a:pt x="20588" y="26842"/>
                      <a:pt x="22058" y="25894"/>
                      <a:pt x="22352" y="25578"/>
                    </a:cubicBezTo>
                    <a:cubicBezTo>
                      <a:pt x="22647" y="25263"/>
                      <a:pt x="23529" y="24000"/>
                      <a:pt x="23529" y="24000"/>
                    </a:cubicBezTo>
                    <a:cubicBezTo>
                      <a:pt x="23529" y="24000"/>
                      <a:pt x="23823" y="22421"/>
                      <a:pt x="24411" y="22105"/>
                    </a:cubicBezTo>
                    <a:cubicBezTo>
                      <a:pt x="24705" y="22105"/>
                      <a:pt x="25588" y="21473"/>
                      <a:pt x="26176" y="21473"/>
                    </a:cubicBezTo>
                    <a:cubicBezTo>
                      <a:pt x="26764" y="21157"/>
                      <a:pt x="28235" y="20842"/>
                      <a:pt x="28529" y="20842"/>
                    </a:cubicBezTo>
                    <a:cubicBezTo>
                      <a:pt x="28823" y="20842"/>
                      <a:pt x="32352" y="20210"/>
                      <a:pt x="32352" y="20210"/>
                    </a:cubicBezTo>
                    <a:cubicBezTo>
                      <a:pt x="33823" y="18947"/>
                      <a:pt x="33823" y="18947"/>
                      <a:pt x="33823" y="18947"/>
                    </a:cubicBezTo>
                    <a:cubicBezTo>
                      <a:pt x="33529" y="16105"/>
                      <a:pt x="33529" y="16105"/>
                      <a:pt x="33529" y="16105"/>
                    </a:cubicBezTo>
                    <a:cubicBezTo>
                      <a:pt x="37941" y="15473"/>
                      <a:pt x="37941" y="15473"/>
                      <a:pt x="37941" y="15473"/>
                    </a:cubicBezTo>
                    <a:cubicBezTo>
                      <a:pt x="39705" y="14210"/>
                      <a:pt x="39705" y="14210"/>
                      <a:pt x="39705" y="14210"/>
                    </a:cubicBezTo>
                    <a:cubicBezTo>
                      <a:pt x="39705" y="14210"/>
                      <a:pt x="40588" y="13263"/>
                      <a:pt x="40882" y="13263"/>
                    </a:cubicBezTo>
                    <a:cubicBezTo>
                      <a:pt x="41176" y="13578"/>
                      <a:pt x="41764" y="13263"/>
                      <a:pt x="41764" y="13263"/>
                    </a:cubicBezTo>
                    <a:cubicBezTo>
                      <a:pt x="43823" y="12631"/>
                      <a:pt x="43823" y="12631"/>
                      <a:pt x="43823" y="12631"/>
                    </a:cubicBezTo>
                    <a:cubicBezTo>
                      <a:pt x="43823" y="12631"/>
                      <a:pt x="46470" y="11684"/>
                      <a:pt x="46764" y="11368"/>
                    </a:cubicBezTo>
                    <a:cubicBezTo>
                      <a:pt x="46764" y="11368"/>
                      <a:pt x="48235" y="10736"/>
                      <a:pt x="48235" y="10736"/>
                    </a:cubicBezTo>
                    <a:cubicBezTo>
                      <a:pt x="48823" y="9473"/>
                      <a:pt x="48823" y="9473"/>
                      <a:pt x="48823" y="9473"/>
                    </a:cubicBezTo>
                    <a:cubicBezTo>
                      <a:pt x="48823" y="9473"/>
                      <a:pt x="49411" y="8842"/>
                      <a:pt x="50294" y="8842"/>
                    </a:cubicBezTo>
                    <a:cubicBezTo>
                      <a:pt x="50882" y="8842"/>
                      <a:pt x="51470" y="8842"/>
                      <a:pt x="51764" y="8842"/>
                    </a:cubicBezTo>
                    <a:cubicBezTo>
                      <a:pt x="51764" y="8526"/>
                      <a:pt x="52058" y="7894"/>
                      <a:pt x="52352" y="7894"/>
                    </a:cubicBezTo>
                    <a:cubicBezTo>
                      <a:pt x="52647" y="7894"/>
                      <a:pt x="54411" y="7578"/>
                      <a:pt x="54411" y="7578"/>
                    </a:cubicBezTo>
                    <a:cubicBezTo>
                      <a:pt x="55294" y="9157"/>
                      <a:pt x="55294" y="9157"/>
                      <a:pt x="55294" y="9157"/>
                    </a:cubicBezTo>
                    <a:cubicBezTo>
                      <a:pt x="55294" y="9157"/>
                      <a:pt x="57058" y="10421"/>
                      <a:pt x="57352" y="10421"/>
                    </a:cubicBezTo>
                    <a:cubicBezTo>
                      <a:pt x="57647" y="10421"/>
                      <a:pt x="59117" y="9157"/>
                      <a:pt x="59117" y="9157"/>
                    </a:cubicBezTo>
                    <a:cubicBezTo>
                      <a:pt x="62058" y="10105"/>
                      <a:pt x="62058" y="10105"/>
                      <a:pt x="62058" y="10105"/>
                    </a:cubicBezTo>
                    <a:cubicBezTo>
                      <a:pt x="64411" y="10736"/>
                      <a:pt x="64411" y="10736"/>
                      <a:pt x="64411" y="10736"/>
                    </a:cubicBezTo>
                    <a:cubicBezTo>
                      <a:pt x="65294" y="10105"/>
                      <a:pt x="65294" y="10105"/>
                      <a:pt x="65294" y="10105"/>
                    </a:cubicBezTo>
                    <a:close/>
                    <a:moveTo>
                      <a:pt x="55294" y="47052"/>
                    </a:moveTo>
                    <a:cubicBezTo>
                      <a:pt x="55294" y="47052"/>
                      <a:pt x="55294" y="47052"/>
                      <a:pt x="55294" y="47052"/>
                    </a:cubicBezTo>
                    <a:cubicBezTo>
                      <a:pt x="55588" y="47368"/>
                      <a:pt x="55588" y="47368"/>
                      <a:pt x="55588" y="47368"/>
                    </a:cubicBezTo>
                    <a:cubicBezTo>
                      <a:pt x="55588" y="47368"/>
                      <a:pt x="56176" y="47368"/>
                      <a:pt x="56470" y="47052"/>
                    </a:cubicBezTo>
                    <a:cubicBezTo>
                      <a:pt x="56764" y="47052"/>
                      <a:pt x="56176" y="46736"/>
                      <a:pt x="56176" y="46736"/>
                    </a:cubicBezTo>
                    <a:cubicBezTo>
                      <a:pt x="55588" y="46736"/>
                      <a:pt x="55588" y="46736"/>
                      <a:pt x="55588" y="46736"/>
                    </a:cubicBezTo>
                    <a:cubicBezTo>
                      <a:pt x="55588" y="46736"/>
                      <a:pt x="55294" y="47052"/>
                      <a:pt x="55294" y="47052"/>
                    </a:cubicBezTo>
                    <a:close/>
                    <a:moveTo>
                      <a:pt x="54117" y="49578"/>
                    </a:moveTo>
                    <a:cubicBezTo>
                      <a:pt x="54117" y="49578"/>
                      <a:pt x="54117" y="49578"/>
                      <a:pt x="54117" y="49578"/>
                    </a:cubicBezTo>
                    <a:cubicBezTo>
                      <a:pt x="54411" y="49894"/>
                      <a:pt x="54411" y="49894"/>
                      <a:pt x="54411" y="49894"/>
                    </a:cubicBezTo>
                    <a:cubicBezTo>
                      <a:pt x="54411" y="49894"/>
                      <a:pt x="54705" y="48947"/>
                      <a:pt x="55000" y="48631"/>
                    </a:cubicBezTo>
                    <a:cubicBezTo>
                      <a:pt x="55294" y="48000"/>
                      <a:pt x="54705" y="48315"/>
                      <a:pt x="54705" y="48315"/>
                    </a:cubicBezTo>
                    <a:cubicBezTo>
                      <a:pt x="54411" y="48631"/>
                      <a:pt x="54411" y="48631"/>
                      <a:pt x="54411" y="48631"/>
                    </a:cubicBezTo>
                    <a:cubicBezTo>
                      <a:pt x="54411" y="48631"/>
                      <a:pt x="54117" y="49578"/>
                      <a:pt x="54117" y="49578"/>
                    </a:cubicBezTo>
                    <a:close/>
                    <a:moveTo>
                      <a:pt x="93529" y="72947"/>
                    </a:moveTo>
                    <a:cubicBezTo>
                      <a:pt x="93529" y="72947"/>
                      <a:pt x="93529" y="72947"/>
                      <a:pt x="93529" y="72947"/>
                    </a:cubicBezTo>
                    <a:cubicBezTo>
                      <a:pt x="93529" y="72947"/>
                      <a:pt x="94411" y="73578"/>
                      <a:pt x="94411" y="73578"/>
                    </a:cubicBezTo>
                    <a:cubicBezTo>
                      <a:pt x="93823" y="74842"/>
                      <a:pt x="93823" y="74842"/>
                      <a:pt x="93823" y="74842"/>
                    </a:cubicBezTo>
                    <a:cubicBezTo>
                      <a:pt x="92941" y="74210"/>
                      <a:pt x="92941" y="74210"/>
                      <a:pt x="92941" y="74210"/>
                    </a:cubicBezTo>
                    <a:cubicBezTo>
                      <a:pt x="93529" y="72947"/>
                      <a:pt x="93529" y="72947"/>
                      <a:pt x="93529" y="72947"/>
                    </a:cubicBezTo>
                    <a:close/>
                    <a:moveTo>
                      <a:pt x="100588" y="78947"/>
                    </a:moveTo>
                    <a:cubicBezTo>
                      <a:pt x="100588" y="78947"/>
                      <a:pt x="100588" y="78947"/>
                      <a:pt x="100588" y="78947"/>
                    </a:cubicBezTo>
                    <a:cubicBezTo>
                      <a:pt x="100588" y="78947"/>
                      <a:pt x="102058" y="79263"/>
                      <a:pt x="102058" y="78947"/>
                    </a:cubicBezTo>
                    <a:cubicBezTo>
                      <a:pt x="102058" y="78631"/>
                      <a:pt x="102352" y="78000"/>
                      <a:pt x="102352" y="78000"/>
                    </a:cubicBezTo>
                    <a:cubicBezTo>
                      <a:pt x="102058" y="77684"/>
                      <a:pt x="101176" y="77368"/>
                      <a:pt x="101176" y="77368"/>
                    </a:cubicBezTo>
                    <a:cubicBezTo>
                      <a:pt x="100882" y="77368"/>
                      <a:pt x="100588" y="77368"/>
                      <a:pt x="100294" y="77052"/>
                    </a:cubicBezTo>
                    <a:cubicBezTo>
                      <a:pt x="98529" y="74842"/>
                      <a:pt x="99705" y="77684"/>
                      <a:pt x="100588" y="78000"/>
                    </a:cubicBezTo>
                    <a:cubicBezTo>
                      <a:pt x="100588" y="78315"/>
                      <a:pt x="100588" y="78315"/>
                      <a:pt x="100588" y="78315"/>
                    </a:cubicBezTo>
                    <a:cubicBezTo>
                      <a:pt x="100588" y="78947"/>
                      <a:pt x="100588" y="78947"/>
                      <a:pt x="100588" y="78947"/>
                    </a:cubicBezTo>
                    <a:close/>
                    <a:moveTo>
                      <a:pt x="102647" y="81157"/>
                    </a:moveTo>
                    <a:cubicBezTo>
                      <a:pt x="102647" y="81157"/>
                      <a:pt x="102647" y="81157"/>
                      <a:pt x="102647" y="81157"/>
                    </a:cubicBezTo>
                    <a:cubicBezTo>
                      <a:pt x="103823" y="79578"/>
                      <a:pt x="103823" y="79578"/>
                      <a:pt x="103823" y="79578"/>
                    </a:cubicBezTo>
                    <a:cubicBezTo>
                      <a:pt x="103823" y="79578"/>
                      <a:pt x="104411" y="78947"/>
                      <a:pt x="104705" y="78947"/>
                    </a:cubicBezTo>
                    <a:cubicBezTo>
                      <a:pt x="105000" y="78947"/>
                      <a:pt x="106176" y="78631"/>
                      <a:pt x="106176" y="78631"/>
                    </a:cubicBezTo>
                    <a:cubicBezTo>
                      <a:pt x="106176" y="78631"/>
                      <a:pt x="107058" y="78947"/>
                      <a:pt x="106470" y="79263"/>
                    </a:cubicBezTo>
                    <a:cubicBezTo>
                      <a:pt x="106176" y="79578"/>
                      <a:pt x="105294" y="80210"/>
                      <a:pt x="105000" y="80210"/>
                    </a:cubicBezTo>
                    <a:cubicBezTo>
                      <a:pt x="104705" y="80526"/>
                      <a:pt x="104117" y="81473"/>
                      <a:pt x="104117" y="81473"/>
                    </a:cubicBezTo>
                    <a:cubicBezTo>
                      <a:pt x="102941" y="81789"/>
                      <a:pt x="102941" y="81789"/>
                      <a:pt x="102941" y="81789"/>
                    </a:cubicBezTo>
                    <a:cubicBezTo>
                      <a:pt x="101764" y="82421"/>
                      <a:pt x="101764" y="82421"/>
                      <a:pt x="101764" y="82421"/>
                    </a:cubicBezTo>
                    <a:cubicBezTo>
                      <a:pt x="102058" y="83684"/>
                      <a:pt x="102058" y="83684"/>
                      <a:pt x="102058" y="83684"/>
                    </a:cubicBezTo>
                    <a:cubicBezTo>
                      <a:pt x="102058" y="83684"/>
                      <a:pt x="101764" y="84000"/>
                      <a:pt x="101470" y="84000"/>
                    </a:cubicBezTo>
                    <a:cubicBezTo>
                      <a:pt x="101470" y="83684"/>
                      <a:pt x="100588" y="83052"/>
                      <a:pt x="100588" y="83052"/>
                    </a:cubicBezTo>
                    <a:cubicBezTo>
                      <a:pt x="100882" y="81473"/>
                      <a:pt x="100882" y="81473"/>
                      <a:pt x="100882" y="81473"/>
                    </a:cubicBezTo>
                    <a:cubicBezTo>
                      <a:pt x="102058" y="81473"/>
                      <a:pt x="102058" y="81473"/>
                      <a:pt x="102058" y="81473"/>
                    </a:cubicBezTo>
                    <a:cubicBezTo>
                      <a:pt x="102647" y="81157"/>
                      <a:pt x="102647" y="81157"/>
                      <a:pt x="102647" y="81157"/>
                    </a:cubicBezTo>
                    <a:close/>
                    <a:moveTo>
                      <a:pt x="114117" y="90315"/>
                    </a:moveTo>
                    <a:cubicBezTo>
                      <a:pt x="114117" y="90315"/>
                      <a:pt x="114117" y="90315"/>
                      <a:pt x="114117" y="90315"/>
                    </a:cubicBezTo>
                    <a:cubicBezTo>
                      <a:pt x="114117" y="90315"/>
                      <a:pt x="115294" y="91578"/>
                      <a:pt x="115294" y="91578"/>
                    </a:cubicBezTo>
                    <a:cubicBezTo>
                      <a:pt x="115000" y="93157"/>
                      <a:pt x="115000" y="93157"/>
                      <a:pt x="115000" y="93157"/>
                    </a:cubicBezTo>
                    <a:cubicBezTo>
                      <a:pt x="115000" y="93157"/>
                      <a:pt x="115000" y="93789"/>
                      <a:pt x="115588" y="93789"/>
                    </a:cubicBezTo>
                    <a:cubicBezTo>
                      <a:pt x="116176" y="94105"/>
                      <a:pt x="117058" y="94105"/>
                      <a:pt x="117058" y="93473"/>
                    </a:cubicBezTo>
                    <a:cubicBezTo>
                      <a:pt x="117058" y="92842"/>
                      <a:pt x="117352" y="92210"/>
                      <a:pt x="117647" y="91894"/>
                    </a:cubicBezTo>
                    <a:cubicBezTo>
                      <a:pt x="117941" y="91263"/>
                      <a:pt x="118529" y="90315"/>
                      <a:pt x="118529" y="90315"/>
                    </a:cubicBezTo>
                    <a:cubicBezTo>
                      <a:pt x="118529" y="90315"/>
                      <a:pt x="118823" y="90315"/>
                      <a:pt x="119117" y="90000"/>
                    </a:cubicBezTo>
                    <a:cubicBezTo>
                      <a:pt x="119411" y="90000"/>
                      <a:pt x="118823" y="89052"/>
                      <a:pt x="118823" y="89052"/>
                    </a:cubicBezTo>
                    <a:cubicBezTo>
                      <a:pt x="118823" y="89052"/>
                      <a:pt x="118529" y="89052"/>
                      <a:pt x="119117" y="87789"/>
                    </a:cubicBezTo>
                    <a:cubicBezTo>
                      <a:pt x="119705" y="86842"/>
                      <a:pt x="119705" y="86842"/>
                      <a:pt x="119705" y="86842"/>
                    </a:cubicBezTo>
                    <a:cubicBezTo>
                      <a:pt x="119705" y="86526"/>
                      <a:pt x="120000" y="85578"/>
                      <a:pt x="120000" y="85263"/>
                    </a:cubicBezTo>
                    <a:cubicBezTo>
                      <a:pt x="119705" y="84631"/>
                      <a:pt x="119411" y="83052"/>
                      <a:pt x="119411" y="83052"/>
                    </a:cubicBezTo>
                    <a:cubicBezTo>
                      <a:pt x="118823" y="83684"/>
                      <a:pt x="118823" y="83684"/>
                      <a:pt x="118823" y="83684"/>
                    </a:cubicBezTo>
                    <a:cubicBezTo>
                      <a:pt x="118823" y="83684"/>
                      <a:pt x="118235" y="84315"/>
                      <a:pt x="117647" y="84315"/>
                    </a:cubicBezTo>
                    <a:cubicBezTo>
                      <a:pt x="117058" y="84631"/>
                      <a:pt x="116470" y="84947"/>
                      <a:pt x="116470" y="85263"/>
                    </a:cubicBezTo>
                    <a:cubicBezTo>
                      <a:pt x="116470" y="85263"/>
                      <a:pt x="116470" y="86210"/>
                      <a:pt x="116176" y="86526"/>
                    </a:cubicBezTo>
                    <a:cubicBezTo>
                      <a:pt x="115882" y="86842"/>
                      <a:pt x="115000" y="87789"/>
                      <a:pt x="115000" y="87789"/>
                    </a:cubicBezTo>
                    <a:cubicBezTo>
                      <a:pt x="114411" y="89368"/>
                      <a:pt x="114411" y="89368"/>
                      <a:pt x="114411" y="89368"/>
                    </a:cubicBezTo>
                    <a:cubicBezTo>
                      <a:pt x="114411" y="89368"/>
                      <a:pt x="114117" y="90315"/>
                      <a:pt x="114117" y="90315"/>
                    </a:cubicBezTo>
                    <a:close/>
                    <a:moveTo>
                      <a:pt x="109705" y="104526"/>
                    </a:moveTo>
                    <a:cubicBezTo>
                      <a:pt x="109705" y="104526"/>
                      <a:pt x="109705" y="104526"/>
                      <a:pt x="109705" y="104526"/>
                    </a:cubicBezTo>
                    <a:cubicBezTo>
                      <a:pt x="109117" y="104210"/>
                      <a:pt x="108529" y="103578"/>
                      <a:pt x="108529" y="102947"/>
                    </a:cubicBezTo>
                    <a:cubicBezTo>
                      <a:pt x="108529" y="102631"/>
                      <a:pt x="108823" y="102000"/>
                      <a:pt x="108823" y="102000"/>
                    </a:cubicBezTo>
                    <a:cubicBezTo>
                      <a:pt x="108823" y="102000"/>
                      <a:pt x="108235" y="101684"/>
                      <a:pt x="108235" y="101368"/>
                    </a:cubicBezTo>
                    <a:cubicBezTo>
                      <a:pt x="108235" y="101368"/>
                      <a:pt x="108823" y="100105"/>
                      <a:pt x="108823" y="99473"/>
                    </a:cubicBezTo>
                    <a:cubicBezTo>
                      <a:pt x="108529" y="99157"/>
                      <a:pt x="108823" y="97263"/>
                      <a:pt x="108823" y="97263"/>
                    </a:cubicBezTo>
                    <a:cubicBezTo>
                      <a:pt x="108823" y="97263"/>
                      <a:pt x="109705" y="96947"/>
                      <a:pt x="109705" y="97263"/>
                    </a:cubicBezTo>
                    <a:cubicBezTo>
                      <a:pt x="109705" y="97578"/>
                      <a:pt x="109411" y="98526"/>
                      <a:pt x="109411" y="98842"/>
                    </a:cubicBezTo>
                    <a:cubicBezTo>
                      <a:pt x="109411" y="99157"/>
                      <a:pt x="109117" y="100421"/>
                      <a:pt x="109117" y="100736"/>
                    </a:cubicBezTo>
                    <a:cubicBezTo>
                      <a:pt x="109117" y="100736"/>
                      <a:pt x="109411" y="100421"/>
                      <a:pt x="110000" y="101052"/>
                    </a:cubicBezTo>
                    <a:cubicBezTo>
                      <a:pt x="110588" y="101684"/>
                      <a:pt x="110588" y="102631"/>
                      <a:pt x="110588" y="102631"/>
                    </a:cubicBezTo>
                    <a:cubicBezTo>
                      <a:pt x="110000" y="103263"/>
                      <a:pt x="110000" y="103263"/>
                      <a:pt x="110000" y="103263"/>
                    </a:cubicBezTo>
                    <a:cubicBezTo>
                      <a:pt x="109705" y="104526"/>
                      <a:pt x="109705" y="104526"/>
                      <a:pt x="109705" y="104526"/>
                    </a:cubicBezTo>
                    <a:close/>
                    <a:moveTo>
                      <a:pt x="106176" y="105157"/>
                    </a:moveTo>
                    <a:cubicBezTo>
                      <a:pt x="106176" y="105157"/>
                      <a:pt x="106176" y="105157"/>
                      <a:pt x="106176" y="105157"/>
                    </a:cubicBezTo>
                    <a:cubicBezTo>
                      <a:pt x="106176" y="105157"/>
                      <a:pt x="105882" y="106421"/>
                      <a:pt x="105882" y="106736"/>
                    </a:cubicBezTo>
                    <a:cubicBezTo>
                      <a:pt x="105882" y="106736"/>
                      <a:pt x="106176" y="106736"/>
                      <a:pt x="106470" y="106736"/>
                    </a:cubicBezTo>
                    <a:cubicBezTo>
                      <a:pt x="106764" y="106421"/>
                      <a:pt x="107058" y="106421"/>
                      <a:pt x="107352" y="106105"/>
                    </a:cubicBezTo>
                    <a:cubicBezTo>
                      <a:pt x="107647" y="105789"/>
                      <a:pt x="108529" y="105157"/>
                      <a:pt x="108823" y="105157"/>
                    </a:cubicBezTo>
                    <a:cubicBezTo>
                      <a:pt x="109117" y="104842"/>
                      <a:pt x="107647" y="104210"/>
                      <a:pt x="107647" y="104210"/>
                    </a:cubicBezTo>
                    <a:cubicBezTo>
                      <a:pt x="106176" y="105157"/>
                      <a:pt x="106176" y="105157"/>
                      <a:pt x="106176" y="105157"/>
                    </a:cubicBezTo>
                    <a:close/>
                    <a:moveTo>
                      <a:pt x="66176" y="41684"/>
                    </a:moveTo>
                    <a:cubicBezTo>
                      <a:pt x="66176" y="41684"/>
                      <a:pt x="66176" y="41684"/>
                      <a:pt x="66176" y="41684"/>
                    </a:cubicBezTo>
                    <a:cubicBezTo>
                      <a:pt x="66764" y="42000"/>
                      <a:pt x="66764" y="42000"/>
                      <a:pt x="66764" y="42000"/>
                    </a:cubicBezTo>
                    <a:cubicBezTo>
                      <a:pt x="66764" y="42000"/>
                      <a:pt x="67058" y="41684"/>
                      <a:pt x="67352" y="41368"/>
                    </a:cubicBezTo>
                    <a:cubicBezTo>
                      <a:pt x="67647" y="41052"/>
                      <a:pt x="67058" y="40736"/>
                      <a:pt x="67058" y="40736"/>
                    </a:cubicBezTo>
                    <a:cubicBezTo>
                      <a:pt x="66764" y="41052"/>
                      <a:pt x="66764" y="41052"/>
                      <a:pt x="66764" y="41052"/>
                    </a:cubicBezTo>
                    <a:cubicBezTo>
                      <a:pt x="66764" y="41052"/>
                      <a:pt x="66176" y="41684"/>
                      <a:pt x="66176" y="41684"/>
                    </a:cubicBezTo>
                    <a:close/>
                    <a:moveTo>
                      <a:pt x="48235" y="51789"/>
                    </a:moveTo>
                    <a:cubicBezTo>
                      <a:pt x="48235" y="51789"/>
                      <a:pt x="48235" y="51789"/>
                      <a:pt x="48235" y="51789"/>
                    </a:cubicBezTo>
                    <a:cubicBezTo>
                      <a:pt x="48529" y="52105"/>
                      <a:pt x="48529" y="52105"/>
                      <a:pt x="48529" y="52105"/>
                    </a:cubicBezTo>
                    <a:cubicBezTo>
                      <a:pt x="48529" y="52105"/>
                      <a:pt x="48823" y="51473"/>
                      <a:pt x="49411" y="51157"/>
                    </a:cubicBezTo>
                    <a:cubicBezTo>
                      <a:pt x="49705" y="50842"/>
                      <a:pt x="49117" y="50842"/>
                      <a:pt x="49117" y="50842"/>
                    </a:cubicBezTo>
                    <a:cubicBezTo>
                      <a:pt x="48529" y="51157"/>
                      <a:pt x="48529" y="51157"/>
                      <a:pt x="48529" y="51157"/>
                    </a:cubicBezTo>
                    <a:cubicBezTo>
                      <a:pt x="48529" y="51157"/>
                      <a:pt x="48235" y="51473"/>
                      <a:pt x="48235" y="51789"/>
                    </a:cubicBezTo>
                    <a:close/>
                    <a:moveTo>
                      <a:pt x="51176" y="51157"/>
                    </a:moveTo>
                    <a:cubicBezTo>
                      <a:pt x="51176" y="51157"/>
                      <a:pt x="51176" y="51157"/>
                      <a:pt x="51176" y="51157"/>
                    </a:cubicBezTo>
                    <a:cubicBezTo>
                      <a:pt x="51176" y="51789"/>
                      <a:pt x="51176" y="51789"/>
                      <a:pt x="51176" y="51789"/>
                    </a:cubicBezTo>
                    <a:cubicBezTo>
                      <a:pt x="51176" y="51789"/>
                      <a:pt x="52058" y="52105"/>
                      <a:pt x="52647" y="52421"/>
                    </a:cubicBezTo>
                    <a:cubicBezTo>
                      <a:pt x="53529" y="52736"/>
                      <a:pt x="52941" y="51789"/>
                      <a:pt x="52941" y="51789"/>
                    </a:cubicBezTo>
                    <a:cubicBezTo>
                      <a:pt x="52352" y="51157"/>
                      <a:pt x="52352" y="51157"/>
                      <a:pt x="52352" y="51157"/>
                    </a:cubicBezTo>
                    <a:cubicBezTo>
                      <a:pt x="52352" y="51157"/>
                      <a:pt x="51470" y="50842"/>
                      <a:pt x="51176" y="51157"/>
                    </a:cubicBezTo>
                    <a:close/>
                    <a:moveTo>
                      <a:pt x="62058" y="51789"/>
                    </a:moveTo>
                    <a:cubicBezTo>
                      <a:pt x="62058" y="51789"/>
                      <a:pt x="62058" y="51789"/>
                      <a:pt x="62058" y="51789"/>
                    </a:cubicBezTo>
                    <a:cubicBezTo>
                      <a:pt x="61764" y="52421"/>
                      <a:pt x="61764" y="52421"/>
                      <a:pt x="61764" y="52421"/>
                    </a:cubicBezTo>
                    <a:cubicBezTo>
                      <a:pt x="61764" y="52421"/>
                      <a:pt x="62352" y="53052"/>
                      <a:pt x="62647" y="53684"/>
                    </a:cubicBezTo>
                    <a:cubicBezTo>
                      <a:pt x="62941" y="53684"/>
                      <a:pt x="64117" y="54947"/>
                      <a:pt x="64705" y="54947"/>
                    </a:cubicBezTo>
                    <a:cubicBezTo>
                      <a:pt x="67058" y="55894"/>
                      <a:pt x="63235" y="52736"/>
                      <a:pt x="62941" y="52421"/>
                    </a:cubicBezTo>
                    <a:cubicBezTo>
                      <a:pt x="62941" y="52421"/>
                      <a:pt x="62058" y="51473"/>
                      <a:pt x="62058" y="51789"/>
                    </a:cubicBezTo>
                    <a:close/>
                    <a:moveTo>
                      <a:pt x="75882" y="56210"/>
                    </a:moveTo>
                    <a:cubicBezTo>
                      <a:pt x="75882" y="56210"/>
                      <a:pt x="75882" y="56210"/>
                      <a:pt x="75882" y="56210"/>
                    </a:cubicBezTo>
                    <a:cubicBezTo>
                      <a:pt x="76470" y="56842"/>
                      <a:pt x="76470" y="56842"/>
                      <a:pt x="76470" y="56842"/>
                    </a:cubicBezTo>
                    <a:cubicBezTo>
                      <a:pt x="76470" y="56842"/>
                      <a:pt x="77352" y="56526"/>
                      <a:pt x="77941" y="56210"/>
                    </a:cubicBezTo>
                    <a:cubicBezTo>
                      <a:pt x="78529" y="56210"/>
                      <a:pt x="77941" y="55578"/>
                      <a:pt x="77941" y="55578"/>
                    </a:cubicBezTo>
                    <a:cubicBezTo>
                      <a:pt x="77058" y="55578"/>
                      <a:pt x="77058" y="55578"/>
                      <a:pt x="77058" y="55578"/>
                    </a:cubicBezTo>
                    <a:cubicBezTo>
                      <a:pt x="77058" y="55578"/>
                      <a:pt x="75882" y="55894"/>
                      <a:pt x="75882" y="56210"/>
                    </a:cubicBezTo>
                    <a:close/>
                    <a:moveTo>
                      <a:pt x="70000" y="23052"/>
                    </a:moveTo>
                    <a:cubicBezTo>
                      <a:pt x="70000" y="23052"/>
                      <a:pt x="70000" y="23052"/>
                      <a:pt x="70000" y="23052"/>
                    </a:cubicBezTo>
                    <a:cubicBezTo>
                      <a:pt x="70000" y="23052"/>
                      <a:pt x="68823" y="23684"/>
                      <a:pt x="68823" y="23684"/>
                    </a:cubicBezTo>
                    <a:cubicBezTo>
                      <a:pt x="68529" y="23684"/>
                      <a:pt x="68823" y="24315"/>
                      <a:pt x="69117" y="24315"/>
                    </a:cubicBezTo>
                    <a:cubicBezTo>
                      <a:pt x="69411" y="24631"/>
                      <a:pt x="70294" y="24947"/>
                      <a:pt x="70294" y="24947"/>
                    </a:cubicBezTo>
                    <a:cubicBezTo>
                      <a:pt x="70588" y="24947"/>
                      <a:pt x="71470" y="24315"/>
                      <a:pt x="72058" y="23684"/>
                    </a:cubicBezTo>
                    <a:cubicBezTo>
                      <a:pt x="72647" y="23368"/>
                      <a:pt x="71470" y="23052"/>
                      <a:pt x="71470" y="23052"/>
                    </a:cubicBezTo>
                    <a:cubicBezTo>
                      <a:pt x="70000" y="23052"/>
                      <a:pt x="70000" y="23052"/>
                      <a:pt x="70000" y="23052"/>
                    </a:cubicBezTo>
                    <a:close/>
                    <a:moveTo>
                      <a:pt x="59411" y="20842"/>
                    </a:moveTo>
                    <a:cubicBezTo>
                      <a:pt x="59411" y="20842"/>
                      <a:pt x="59411" y="20842"/>
                      <a:pt x="59411" y="20842"/>
                    </a:cubicBezTo>
                    <a:cubicBezTo>
                      <a:pt x="59411" y="20842"/>
                      <a:pt x="58235" y="20842"/>
                      <a:pt x="57941" y="20842"/>
                    </a:cubicBezTo>
                    <a:cubicBezTo>
                      <a:pt x="57941" y="20842"/>
                      <a:pt x="57647" y="21157"/>
                      <a:pt x="57352" y="21473"/>
                    </a:cubicBezTo>
                    <a:cubicBezTo>
                      <a:pt x="57058" y="21789"/>
                      <a:pt x="57058" y="22421"/>
                      <a:pt x="56764" y="23052"/>
                    </a:cubicBezTo>
                    <a:cubicBezTo>
                      <a:pt x="56764" y="23684"/>
                      <a:pt x="57058" y="23684"/>
                      <a:pt x="57058" y="23684"/>
                    </a:cubicBezTo>
                    <a:cubicBezTo>
                      <a:pt x="57352" y="24000"/>
                      <a:pt x="57352" y="24000"/>
                      <a:pt x="57941" y="24631"/>
                    </a:cubicBezTo>
                    <a:cubicBezTo>
                      <a:pt x="58529" y="24947"/>
                      <a:pt x="59117" y="24315"/>
                      <a:pt x="59705" y="24000"/>
                    </a:cubicBezTo>
                    <a:cubicBezTo>
                      <a:pt x="60588" y="23684"/>
                      <a:pt x="60000" y="23368"/>
                      <a:pt x="60294" y="22736"/>
                    </a:cubicBezTo>
                    <a:cubicBezTo>
                      <a:pt x="60294" y="22421"/>
                      <a:pt x="60000" y="21473"/>
                      <a:pt x="60000" y="21473"/>
                    </a:cubicBezTo>
                    <a:cubicBezTo>
                      <a:pt x="60000" y="21157"/>
                      <a:pt x="59411" y="20842"/>
                      <a:pt x="59411" y="20842"/>
                    </a:cubicBezTo>
                    <a:close/>
                    <a:moveTo>
                      <a:pt x="69411" y="32526"/>
                    </a:moveTo>
                    <a:cubicBezTo>
                      <a:pt x="69411" y="32526"/>
                      <a:pt x="69411" y="32526"/>
                      <a:pt x="69411" y="32526"/>
                    </a:cubicBezTo>
                    <a:cubicBezTo>
                      <a:pt x="69411" y="32526"/>
                      <a:pt x="69117" y="33157"/>
                      <a:pt x="69117" y="33157"/>
                    </a:cubicBezTo>
                    <a:cubicBezTo>
                      <a:pt x="69117" y="33157"/>
                      <a:pt x="69117" y="33789"/>
                      <a:pt x="69117" y="33789"/>
                    </a:cubicBezTo>
                    <a:cubicBezTo>
                      <a:pt x="69117" y="33789"/>
                      <a:pt x="68823" y="34105"/>
                      <a:pt x="68529" y="34421"/>
                    </a:cubicBezTo>
                    <a:cubicBezTo>
                      <a:pt x="67941" y="35052"/>
                      <a:pt x="68529" y="35052"/>
                      <a:pt x="68823" y="35368"/>
                    </a:cubicBezTo>
                    <a:cubicBezTo>
                      <a:pt x="69117" y="36000"/>
                      <a:pt x="68823" y="35684"/>
                      <a:pt x="69117" y="35684"/>
                    </a:cubicBezTo>
                    <a:cubicBezTo>
                      <a:pt x="69117" y="36000"/>
                      <a:pt x="69411" y="35684"/>
                      <a:pt x="70000" y="35368"/>
                    </a:cubicBezTo>
                    <a:cubicBezTo>
                      <a:pt x="70588" y="35052"/>
                      <a:pt x="70294" y="35052"/>
                      <a:pt x="70294" y="35052"/>
                    </a:cubicBezTo>
                    <a:cubicBezTo>
                      <a:pt x="70294" y="35052"/>
                      <a:pt x="69705" y="34105"/>
                      <a:pt x="69705" y="34105"/>
                    </a:cubicBezTo>
                    <a:cubicBezTo>
                      <a:pt x="69705" y="34105"/>
                      <a:pt x="69705" y="33789"/>
                      <a:pt x="69705" y="33789"/>
                    </a:cubicBezTo>
                    <a:cubicBezTo>
                      <a:pt x="69705" y="33473"/>
                      <a:pt x="70000" y="33473"/>
                      <a:pt x="70294" y="33157"/>
                    </a:cubicBezTo>
                    <a:cubicBezTo>
                      <a:pt x="70588" y="32526"/>
                      <a:pt x="70588" y="32210"/>
                      <a:pt x="70588" y="32210"/>
                    </a:cubicBezTo>
                    <a:cubicBezTo>
                      <a:pt x="70588" y="31894"/>
                      <a:pt x="70000" y="31894"/>
                      <a:pt x="70000" y="31894"/>
                    </a:cubicBezTo>
                    <a:cubicBezTo>
                      <a:pt x="70000" y="31894"/>
                      <a:pt x="69411" y="32210"/>
                      <a:pt x="69411" y="32526"/>
                    </a:cubicBezTo>
                    <a:close/>
                    <a:moveTo>
                      <a:pt x="68529" y="33157"/>
                    </a:moveTo>
                    <a:cubicBezTo>
                      <a:pt x="68529" y="33157"/>
                      <a:pt x="68529" y="33157"/>
                      <a:pt x="68529" y="33157"/>
                    </a:cubicBezTo>
                    <a:cubicBezTo>
                      <a:pt x="68235" y="32526"/>
                      <a:pt x="68235" y="32526"/>
                      <a:pt x="68235" y="32526"/>
                    </a:cubicBezTo>
                    <a:cubicBezTo>
                      <a:pt x="68235" y="32526"/>
                      <a:pt x="67941" y="32210"/>
                      <a:pt x="67058" y="32210"/>
                    </a:cubicBezTo>
                    <a:cubicBezTo>
                      <a:pt x="66470" y="32210"/>
                      <a:pt x="66470" y="32526"/>
                      <a:pt x="65882" y="32526"/>
                    </a:cubicBezTo>
                    <a:cubicBezTo>
                      <a:pt x="65294" y="32526"/>
                      <a:pt x="65294" y="33157"/>
                      <a:pt x="65294" y="33473"/>
                    </a:cubicBezTo>
                    <a:cubicBezTo>
                      <a:pt x="65000" y="34105"/>
                      <a:pt x="65294" y="33789"/>
                      <a:pt x="65588" y="34105"/>
                    </a:cubicBezTo>
                    <a:cubicBezTo>
                      <a:pt x="65882" y="34421"/>
                      <a:pt x="65588" y="34421"/>
                      <a:pt x="65882" y="35368"/>
                    </a:cubicBezTo>
                    <a:cubicBezTo>
                      <a:pt x="65882" y="36000"/>
                      <a:pt x="66176" y="35684"/>
                      <a:pt x="66176" y="35684"/>
                    </a:cubicBezTo>
                    <a:cubicBezTo>
                      <a:pt x="66470" y="36000"/>
                      <a:pt x="66764" y="35684"/>
                      <a:pt x="67352" y="35368"/>
                    </a:cubicBezTo>
                    <a:cubicBezTo>
                      <a:pt x="67941" y="34736"/>
                      <a:pt x="67352" y="34736"/>
                      <a:pt x="67352" y="34736"/>
                    </a:cubicBezTo>
                    <a:cubicBezTo>
                      <a:pt x="67352" y="34736"/>
                      <a:pt x="67941" y="34421"/>
                      <a:pt x="68529" y="33789"/>
                    </a:cubicBezTo>
                    <a:cubicBezTo>
                      <a:pt x="68823" y="33157"/>
                      <a:pt x="68529" y="33157"/>
                      <a:pt x="68529" y="33157"/>
                    </a:cubicBezTo>
                    <a:close/>
                    <a:moveTo>
                      <a:pt x="83529" y="43894"/>
                    </a:moveTo>
                    <a:cubicBezTo>
                      <a:pt x="83529" y="43894"/>
                      <a:pt x="83529" y="43894"/>
                      <a:pt x="83529" y="43894"/>
                    </a:cubicBezTo>
                    <a:cubicBezTo>
                      <a:pt x="83235" y="43894"/>
                      <a:pt x="82941" y="44526"/>
                      <a:pt x="82941" y="44526"/>
                    </a:cubicBezTo>
                    <a:cubicBezTo>
                      <a:pt x="82941" y="44526"/>
                      <a:pt x="82647" y="44842"/>
                      <a:pt x="82647" y="45157"/>
                    </a:cubicBezTo>
                    <a:cubicBezTo>
                      <a:pt x="82352" y="45157"/>
                      <a:pt x="82058" y="45789"/>
                      <a:pt x="82058" y="45789"/>
                    </a:cubicBezTo>
                    <a:cubicBezTo>
                      <a:pt x="82058" y="45789"/>
                      <a:pt x="82352" y="46105"/>
                      <a:pt x="82647" y="46105"/>
                    </a:cubicBezTo>
                    <a:cubicBezTo>
                      <a:pt x="82941" y="46421"/>
                      <a:pt x="82941" y="46421"/>
                      <a:pt x="83235" y="46421"/>
                    </a:cubicBezTo>
                    <a:cubicBezTo>
                      <a:pt x="83529" y="46421"/>
                      <a:pt x="83529" y="46421"/>
                      <a:pt x="84411" y="46421"/>
                    </a:cubicBezTo>
                    <a:cubicBezTo>
                      <a:pt x="85588" y="46421"/>
                      <a:pt x="86470" y="46421"/>
                      <a:pt x="86764" y="46421"/>
                    </a:cubicBezTo>
                    <a:cubicBezTo>
                      <a:pt x="86764" y="46421"/>
                      <a:pt x="87352" y="46105"/>
                      <a:pt x="87352" y="46105"/>
                    </a:cubicBezTo>
                    <a:cubicBezTo>
                      <a:pt x="87352" y="45789"/>
                      <a:pt x="87352" y="45789"/>
                      <a:pt x="87058" y="45473"/>
                    </a:cubicBezTo>
                    <a:cubicBezTo>
                      <a:pt x="86764" y="44842"/>
                      <a:pt x="86176" y="44526"/>
                      <a:pt x="86176" y="44526"/>
                    </a:cubicBezTo>
                    <a:cubicBezTo>
                      <a:pt x="85882" y="44526"/>
                      <a:pt x="86176" y="43894"/>
                      <a:pt x="86470" y="44210"/>
                    </a:cubicBezTo>
                    <a:cubicBezTo>
                      <a:pt x="86470" y="44210"/>
                      <a:pt x="87352" y="45157"/>
                      <a:pt x="87352" y="45157"/>
                    </a:cubicBezTo>
                    <a:cubicBezTo>
                      <a:pt x="87647" y="45157"/>
                      <a:pt x="88235" y="45157"/>
                      <a:pt x="88235" y="44526"/>
                    </a:cubicBezTo>
                    <a:cubicBezTo>
                      <a:pt x="87941" y="44210"/>
                      <a:pt x="88529" y="43578"/>
                      <a:pt x="87647" y="43263"/>
                    </a:cubicBezTo>
                    <a:cubicBezTo>
                      <a:pt x="87058" y="42947"/>
                      <a:pt x="86764" y="42631"/>
                      <a:pt x="86470" y="42631"/>
                    </a:cubicBezTo>
                    <a:cubicBezTo>
                      <a:pt x="85882" y="42631"/>
                      <a:pt x="86764" y="42947"/>
                      <a:pt x="85588" y="42000"/>
                    </a:cubicBezTo>
                    <a:cubicBezTo>
                      <a:pt x="84411" y="41052"/>
                      <a:pt x="84411" y="41368"/>
                      <a:pt x="84411" y="41368"/>
                    </a:cubicBezTo>
                    <a:cubicBezTo>
                      <a:pt x="84411" y="41368"/>
                      <a:pt x="85000" y="40421"/>
                      <a:pt x="84705" y="40105"/>
                    </a:cubicBezTo>
                    <a:cubicBezTo>
                      <a:pt x="84705" y="40105"/>
                      <a:pt x="83529" y="39789"/>
                      <a:pt x="83529" y="39789"/>
                    </a:cubicBezTo>
                    <a:cubicBezTo>
                      <a:pt x="83529" y="39789"/>
                      <a:pt x="82058" y="40105"/>
                      <a:pt x="82058" y="40105"/>
                    </a:cubicBezTo>
                    <a:cubicBezTo>
                      <a:pt x="81764" y="40421"/>
                      <a:pt x="81470" y="40736"/>
                      <a:pt x="81470" y="40736"/>
                    </a:cubicBezTo>
                    <a:cubicBezTo>
                      <a:pt x="81470" y="41368"/>
                      <a:pt x="81470" y="41368"/>
                      <a:pt x="81470" y="41368"/>
                    </a:cubicBezTo>
                    <a:cubicBezTo>
                      <a:pt x="80882" y="41684"/>
                      <a:pt x="80882" y="41684"/>
                      <a:pt x="80882" y="41684"/>
                    </a:cubicBezTo>
                    <a:cubicBezTo>
                      <a:pt x="80882" y="41684"/>
                      <a:pt x="80588" y="42315"/>
                      <a:pt x="80588" y="42315"/>
                    </a:cubicBezTo>
                    <a:cubicBezTo>
                      <a:pt x="80294" y="42315"/>
                      <a:pt x="79705" y="42631"/>
                      <a:pt x="79705" y="42631"/>
                    </a:cubicBezTo>
                    <a:cubicBezTo>
                      <a:pt x="79411" y="42631"/>
                      <a:pt x="78823" y="42631"/>
                      <a:pt x="78823" y="42947"/>
                    </a:cubicBezTo>
                    <a:cubicBezTo>
                      <a:pt x="78529" y="43263"/>
                      <a:pt x="77647" y="43578"/>
                      <a:pt x="77647" y="43578"/>
                    </a:cubicBezTo>
                    <a:cubicBezTo>
                      <a:pt x="77647" y="43578"/>
                      <a:pt x="77352" y="43894"/>
                      <a:pt x="77941" y="44526"/>
                    </a:cubicBezTo>
                    <a:cubicBezTo>
                      <a:pt x="78529" y="44842"/>
                      <a:pt x="79117" y="44842"/>
                      <a:pt x="79117" y="45157"/>
                    </a:cubicBezTo>
                    <a:cubicBezTo>
                      <a:pt x="79411" y="45157"/>
                      <a:pt x="79411" y="45157"/>
                      <a:pt x="79705" y="45157"/>
                    </a:cubicBezTo>
                    <a:cubicBezTo>
                      <a:pt x="80000" y="45473"/>
                      <a:pt x="80000" y="45473"/>
                      <a:pt x="80588" y="45473"/>
                    </a:cubicBezTo>
                    <a:cubicBezTo>
                      <a:pt x="80882" y="45157"/>
                      <a:pt x="81470" y="45157"/>
                      <a:pt x="81470" y="44842"/>
                    </a:cubicBezTo>
                    <a:cubicBezTo>
                      <a:pt x="81764" y="44526"/>
                      <a:pt x="81764" y="44210"/>
                      <a:pt x="82058" y="43894"/>
                    </a:cubicBezTo>
                    <a:cubicBezTo>
                      <a:pt x="82058" y="43578"/>
                      <a:pt x="82058" y="43263"/>
                      <a:pt x="82647" y="43263"/>
                    </a:cubicBezTo>
                    <a:cubicBezTo>
                      <a:pt x="82941" y="43263"/>
                      <a:pt x="83529" y="42947"/>
                      <a:pt x="83529" y="42947"/>
                    </a:cubicBezTo>
                    <a:cubicBezTo>
                      <a:pt x="83529" y="42947"/>
                      <a:pt x="83529" y="43894"/>
                      <a:pt x="83529" y="43894"/>
                    </a:cubicBezTo>
                    <a:close/>
                    <a:moveTo>
                      <a:pt x="85000" y="57473"/>
                    </a:moveTo>
                    <a:cubicBezTo>
                      <a:pt x="85000" y="57473"/>
                      <a:pt x="85000" y="57473"/>
                      <a:pt x="85000" y="57473"/>
                    </a:cubicBezTo>
                    <a:cubicBezTo>
                      <a:pt x="84705" y="57157"/>
                      <a:pt x="84705" y="57157"/>
                      <a:pt x="84705" y="57157"/>
                    </a:cubicBezTo>
                    <a:cubicBezTo>
                      <a:pt x="84705" y="56842"/>
                      <a:pt x="84705" y="56842"/>
                      <a:pt x="84705" y="56842"/>
                    </a:cubicBezTo>
                    <a:cubicBezTo>
                      <a:pt x="83823" y="55894"/>
                      <a:pt x="83823" y="55894"/>
                      <a:pt x="83823" y="55894"/>
                    </a:cubicBezTo>
                    <a:cubicBezTo>
                      <a:pt x="83823" y="55894"/>
                      <a:pt x="85000" y="55578"/>
                      <a:pt x="85588" y="55263"/>
                    </a:cubicBezTo>
                    <a:cubicBezTo>
                      <a:pt x="86470" y="54947"/>
                      <a:pt x="85588" y="54631"/>
                      <a:pt x="85588" y="54315"/>
                    </a:cubicBezTo>
                    <a:cubicBezTo>
                      <a:pt x="85588" y="54315"/>
                      <a:pt x="85294" y="54315"/>
                      <a:pt x="84705" y="54315"/>
                    </a:cubicBezTo>
                    <a:cubicBezTo>
                      <a:pt x="84411" y="54315"/>
                      <a:pt x="84117" y="54315"/>
                      <a:pt x="83529" y="54631"/>
                    </a:cubicBezTo>
                    <a:cubicBezTo>
                      <a:pt x="83235" y="54631"/>
                      <a:pt x="82941" y="54000"/>
                      <a:pt x="82941" y="54000"/>
                    </a:cubicBezTo>
                    <a:cubicBezTo>
                      <a:pt x="82647" y="54000"/>
                      <a:pt x="81470" y="54000"/>
                      <a:pt x="81176" y="54000"/>
                    </a:cubicBezTo>
                    <a:cubicBezTo>
                      <a:pt x="81176" y="54000"/>
                      <a:pt x="80882" y="54631"/>
                      <a:pt x="80588" y="54947"/>
                    </a:cubicBezTo>
                    <a:cubicBezTo>
                      <a:pt x="80294" y="55263"/>
                      <a:pt x="80000" y="55578"/>
                      <a:pt x="79705" y="55578"/>
                    </a:cubicBezTo>
                    <a:cubicBezTo>
                      <a:pt x="79411" y="55894"/>
                      <a:pt x="80588" y="56526"/>
                      <a:pt x="80882" y="56526"/>
                    </a:cubicBezTo>
                    <a:cubicBezTo>
                      <a:pt x="80882" y="56842"/>
                      <a:pt x="81764" y="56842"/>
                      <a:pt x="81764" y="57157"/>
                    </a:cubicBezTo>
                    <a:cubicBezTo>
                      <a:pt x="82058" y="57157"/>
                      <a:pt x="82941" y="57789"/>
                      <a:pt x="83235" y="57789"/>
                    </a:cubicBezTo>
                    <a:cubicBezTo>
                      <a:pt x="83529" y="58105"/>
                      <a:pt x="82941" y="58421"/>
                      <a:pt x="82647" y="59052"/>
                    </a:cubicBezTo>
                    <a:cubicBezTo>
                      <a:pt x="82352" y="59684"/>
                      <a:pt x="82058" y="59684"/>
                      <a:pt x="81764" y="60000"/>
                    </a:cubicBezTo>
                    <a:cubicBezTo>
                      <a:pt x="81470" y="60315"/>
                      <a:pt x="82058" y="60631"/>
                      <a:pt x="82352" y="60947"/>
                    </a:cubicBezTo>
                    <a:cubicBezTo>
                      <a:pt x="82647" y="61263"/>
                      <a:pt x="83235" y="61578"/>
                      <a:pt x="83235" y="61578"/>
                    </a:cubicBezTo>
                    <a:cubicBezTo>
                      <a:pt x="83529" y="61578"/>
                      <a:pt x="84411" y="60947"/>
                      <a:pt x="84411" y="60947"/>
                    </a:cubicBezTo>
                    <a:cubicBezTo>
                      <a:pt x="84411" y="60947"/>
                      <a:pt x="84705" y="60000"/>
                      <a:pt x="84705" y="60000"/>
                    </a:cubicBezTo>
                    <a:cubicBezTo>
                      <a:pt x="84705" y="59684"/>
                      <a:pt x="85000" y="59052"/>
                      <a:pt x="85000" y="59052"/>
                    </a:cubicBezTo>
                    <a:cubicBezTo>
                      <a:pt x="85294" y="58736"/>
                      <a:pt x="85294" y="58736"/>
                      <a:pt x="85294" y="58736"/>
                    </a:cubicBezTo>
                    <a:cubicBezTo>
                      <a:pt x="85000" y="57473"/>
                      <a:pt x="85000" y="57473"/>
                      <a:pt x="85000" y="57473"/>
                    </a:cubicBezTo>
                    <a:close/>
                    <a:moveTo>
                      <a:pt x="92941" y="66000"/>
                    </a:moveTo>
                    <a:cubicBezTo>
                      <a:pt x="92941" y="66000"/>
                      <a:pt x="92941" y="66000"/>
                      <a:pt x="92941" y="66000"/>
                    </a:cubicBezTo>
                    <a:cubicBezTo>
                      <a:pt x="93235" y="65684"/>
                      <a:pt x="93823" y="65052"/>
                      <a:pt x="93823" y="64736"/>
                    </a:cubicBezTo>
                    <a:cubicBezTo>
                      <a:pt x="93823" y="64736"/>
                      <a:pt x="94411" y="64736"/>
                      <a:pt x="94705" y="64736"/>
                    </a:cubicBezTo>
                    <a:cubicBezTo>
                      <a:pt x="94705" y="64736"/>
                      <a:pt x="95882" y="65052"/>
                      <a:pt x="95882" y="65052"/>
                    </a:cubicBezTo>
                    <a:cubicBezTo>
                      <a:pt x="95882" y="65052"/>
                      <a:pt x="96764" y="65052"/>
                      <a:pt x="96764" y="65052"/>
                    </a:cubicBezTo>
                    <a:cubicBezTo>
                      <a:pt x="96764" y="65052"/>
                      <a:pt x="97647" y="64421"/>
                      <a:pt x="97647" y="64421"/>
                    </a:cubicBezTo>
                    <a:cubicBezTo>
                      <a:pt x="97941" y="64421"/>
                      <a:pt x="98823" y="65368"/>
                      <a:pt x="98823" y="65368"/>
                    </a:cubicBezTo>
                    <a:cubicBezTo>
                      <a:pt x="98823" y="65368"/>
                      <a:pt x="98235" y="66315"/>
                      <a:pt x="97941" y="66315"/>
                    </a:cubicBezTo>
                    <a:cubicBezTo>
                      <a:pt x="97647" y="66631"/>
                      <a:pt x="97352" y="66631"/>
                      <a:pt x="97058" y="66947"/>
                    </a:cubicBezTo>
                    <a:cubicBezTo>
                      <a:pt x="96764" y="67578"/>
                      <a:pt x="96764" y="67578"/>
                      <a:pt x="96764" y="67894"/>
                    </a:cubicBezTo>
                    <a:cubicBezTo>
                      <a:pt x="96470" y="67894"/>
                      <a:pt x="96176" y="68526"/>
                      <a:pt x="95588" y="67894"/>
                    </a:cubicBezTo>
                    <a:cubicBezTo>
                      <a:pt x="95000" y="67578"/>
                      <a:pt x="94411" y="66947"/>
                      <a:pt x="94411" y="66947"/>
                    </a:cubicBezTo>
                    <a:cubicBezTo>
                      <a:pt x="94411" y="66947"/>
                      <a:pt x="93823" y="67263"/>
                      <a:pt x="93529" y="67263"/>
                    </a:cubicBezTo>
                    <a:cubicBezTo>
                      <a:pt x="93235" y="67578"/>
                      <a:pt x="92647" y="67263"/>
                      <a:pt x="92647" y="67263"/>
                    </a:cubicBezTo>
                    <a:cubicBezTo>
                      <a:pt x="92941" y="66947"/>
                      <a:pt x="92647" y="66315"/>
                      <a:pt x="92941" y="66000"/>
                    </a:cubicBezTo>
                    <a:close/>
                    <a:moveTo>
                      <a:pt x="86764" y="72315"/>
                    </a:moveTo>
                    <a:cubicBezTo>
                      <a:pt x="86764" y="72315"/>
                      <a:pt x="86764" y="72315"/>
                      <a:pt x="86764" y="72315"/>
                    </a:cubicBezTo>
                    <a:cubicBezTo>
                      <a:pt x="86764" y="72315"/>
                      <a:pt x="85588" y="71684"/>
                      <a:pt x="85882" y="71368"/>
                    </a:cubicBezTo>
                    <a:cubicBezTo>
                      <a:pt x="86176" y="70736"/>
                      <a:pt x="87352" y="69473"/>
                      <a:pt x="87647" y="69157"/>
                    </a:cubicBezTo>
                    <a:cubicBezTo>
                      <a:pt x="87647" y="69157"/>
                      <a:pt x="88529" y="69473"/>
                      <a:pt x="88529" y="69473"/>
                    </a:cubicBezTo>
                    <a:cubicBezTo>
                      <a:pt x="88823" y="69473"/>
                      <a:pt x="89117" y="68526"/>
                      <a:pt x="89411" y="68526"/>
                    </a:cubicBezTo>
                    <a:cubicBezTo>
                      <a:pt x="89411" y="68526"/>
                      <a:pt x="90588" y="68526"/>
                      <a:pt x="90588" y="68526"/>
                    </a:cubicBezTo>
                    <a:cubicBezTo>
                      <a:pt x="90588" y="68526"/>
                      <a:pt x="90000" y="69789"/>
                      <a:pt x="89411" y="70105"/>
                    </a:cubicBezTo>
                    <a:cubicBezTo>
                      <a:pt x="88823" y="70421"/>
                      <a:pt x="88529" y="70421"/>
                      <a:pt x="88529" y="70736"/>
                    </a:cubicBezTo>
                    <a:cubicBezTo>
                      <a:pt x="88235" y="71052"/>
                      <a:pt x="87941" y="71368"/>
                      <a:pt x="87941" y="71684"/>
                    </a:cubicBezTo>
                    <a:cubicBezTo>
                      <a:pt x="87647" y="71684"/>
                      <a:pt x="86764" y="72315"/>
                      <a:pt x="86764" y="72315"/>
                    </a:cubicBezTo>
                    <a:close/>
                    <a:moveTo>
                      <a:pt x="82941" y="84631"/>
                    </a:moveTo>
                    <a:cubicBezTo>
                      <a:pt x="82941" y="84631"/>
                      <a:pt x="82941" y="84631"/>
                      <a:pt x="82941" y="84631"/>
                    </a:cubicBezTo>
                    <a:cubicBezTo>
                      <a:pt x="83235" y="84947"/>
                      <a:pt x="82647" y="86210"/>
                      <a:pt x="81764" y="85578"/>
                    </a:cubicBezTo>
                    <a:cubicBezTo>
                      <a:pt x="81764" y="85578"/>
                      <a:pt x="81470" y="84947"/>
                      <a:pt x="82058" y="84631"/>
                    </a:cubicBezTo>
                    <a:cubicBezTo>
                      <a:pt x="82352" y="84631"/>
                      <a:pt x="82941" y="84631"/>
                      <a:pt x="82941" y="84631"/>
                    </a:cubicBezTo>
                    <a:close/>
                    <a:moveTo>
                      <a:pt x="82058" y="92210"/>
                    </a:moveTo>
                    <a:cubicBezTo>
                      <a:pt x="82058" y="92210"/>
                      <a:pt x="82058" y="92210"/>
                      <a:pt x="82058" y="92210"/>
                    </a:cubicBezTo>
                    <a:cubicBezTo>
                      <a:pt x="82058" y="92210"/>
                      <a:pt x="82647" y="91578"/>
                      <a:pt x="82647" y="91578"/>
                    </a:cubicBezTo>
                    <a:cubicBezTo>
                      <a:pt x="82941" y="91578"/>
                      <a:pt x="83235" y="91894"/>
                      <a:pt x="83235" y="91894"/>
                    </a:cubicBezTo>
                    <a:cubicBezTo>
                      <a:pt x="83235" y="91894"/>
                      <a:pt x="84117" y="92526"/>
                      <a:pt x="84117" y="92526"/>
                    </a:cubicBezTo>
                    <a:cubicBezTo>
                      <a:pt x="84117" y="92842"/>
                      <a:pt x="84411" y="93473"/>
                      <a:pt x="84117" y="93473"/>
                    </a:cubicBezTo>
                    <a:cubicBezTo>
                      <a:pt x="83823" y="93789"/>
                      <a:pt x="83529" y="94105"/>
                      <a:pt x="83235" y="93789"/>
                    </a:cubicBezTo>
                    <a:cubicBezTo>
                      <a:pt x="82941" y="93789"/>
                      <a:pt x="82647" y="93789"/>
                      <a:pt x="82647" y="93473"/>
                    </a:cubicBezTo>
                    <a:cubicBezTo>
                      <a:pt x="82647" y="93157"/>
                      <a:pt x="82647" y="93157"/>
                      <a:pt x="82647" y="92842"/>
                    </a:cubicBezTo>
                    <a:cubicBezTo>
                      <a:pt x="82647" y="92842"/>
                      <a:pt x="82058" y="92842"/>
                      <a:pt x="82058" y="92842"/>
                    </a:cubicBezTo>
                    <a:cubicBezTo>
                      <a:pt x="82058" y="92210"/>
                      <a:pt x="82058" y="92210"/>
                      <a:pt x="82058" y="92210"/>
                    </a:cubicBezTo>
                    <a:close/>
                    <a:moveTo>
                      <a:pt x="70000" y="88105"/>
                    </a:moveTo>
                    <a:cubicBezTo>
                      <a:pt x="70000" y="88105"/>
                      <a:pt x="70000" y="88105"/>
                      <a:pt x="70000" y="88105"/>
                    </a:cubicBezTo>
                    <a:cubicBezTo>
                      <a:pt x="70294" y="88105"/>
                      <a:pt x="70882" y="87789"/>
                      <a:pt x="70882" y="88105"/>
                    </a:cubicBezTo>
                    <a:cubicBezTo>
                      <a:pt x="71176" y="88421"/>
                      <a:pt x="71470" y="88421"/>
                      <a:pt x="71470" y="88736"/>
                    </a:cubicBezTo>
                    <a:cubicBezTo>
                      <a:pt x="71470" y="88736"/>
                      <a:pt x="71764" y="89052"/>
                      <a:pt x="71176" y="89368"/>
                    </a:cubicBezTo>
                    <a:cubicBezTo>
                      <a:pt x="70588" y="89368"/>
                      <a:pt x="70294" y="89368"/>
                      <a:pt x="70294" y="89368"/>
                    </a:cubicBezTo>
                    <a:cubicBezTo>
                      <a:pt x="70588" y="90315"/>
                      <a:pt x="70588" y="90315"/>
                      <a:pt x="70588" y="90315"/>
                    </a:cubicBezTo>
                    <a:cubicBezTo>
                      <a:pt x="70588" y="90315"/>
                      <a:pt x="71176" y="90315"/>
                      <a:pt x="70294" y="90947"/>
                    </a:cubicBezTo>
                    <a:cubicBezTo>
                      <a:pt x="69705" y="91578"/>
                      <a:pt x="69117" y="91578"/>
                      <a:pt x="69117" y="91578"/>
                    </a:cubicBezTo>
                    <a:cubicBezTo>
                      <a:pt x="69117" y="91263"/>
                      <a:pt x="69117" y="91263"/>
                      <a:pt x="69117" y="91263"/>
                    </a:cubicBezTo>
                    <a:cubicBezTo>
                      <a:pt x="68235" y="91578"/>
                      <a:pt x="68235" y="91578"/>
                      <a:pt x="68235" y="91578"/>
                    </a:cubicBezTo>
                    <a:cubicBezTo>
                      <a:pt x="68235" y="91578"/>
                      <a:pt x="67941" y="91894"/>
                      <a:pt x="67941" y="91578"/>
                    </a:cubicBezTo>
                    <a:cubicBezTo>
                      <a:pt x="67647" y="90947"/>
                      <a:pt x="67352" y="90315"/>
                      <a:pt x="67941" y="90315"/>
                    </a:cubicBezTo>
                    <a:cubicBezTo>
                      <a:pt x="68529" y="90000"/>
                      <a:pt x="68529" y="89684"/>
                      <a:pt x="68823" y="90000"/>
                    </a:cubicBezTo>
                    <a:cubicBezTo>
                      <a:pt x="69117" y="90315"/>
                      <a:pt x="69117" y="90631"/>
                      <a:pt x="69117" y="90631"/>
                    </a:cubicBezTo>
                    <a:cubicBezTo>
                      <a:pt x="69411" y="89684"/>
                      <a:pt x="69411" y="89684"/>
                      <a:pt x="69411" y="89684"/>
                    </a:cubicBezTo>
                    <a:cubicBezTo>
                      <a:pt x="69411" y="89684"/>
                      <a:pt x="69117" y="89684"/>
                      <a:pt x="69117" y="89368"/>
                    </a:cubicBezTo>
                    <a:cubicBezTo>
                      <a:pt x="69411" y="89052"/>
                      <a:pt x="69411" y="89052"/>
                      <a:pt x="69705" y="88736"/>
                    </a:cubicBezTo>
                    <a:cubicBezTo>
                      <a:pt x="70000" y="88736"/>
                      <a:pt x="70294" y="89052"/>
                      <a:pt x="70294" y="89052"/>
                    </a:cubicBezTo>
                    <a:cubicBezTo>
                      <a:pt x="70000" y="88105"/>
                      <a:pt x="70000" y="88105"/>
                      <a:pt x="70000" y="88105"/>
                    </a:cubicBezTo>
                    <a:close/>
                    <a:moveTo>
                      <a:pt x="75882" y="90315"/>
                    </a:moveTo>
                    <a:cubicBezTo>
                      <a:pt x="75882" y="90315"/>
                      <a:pt x="75882" y="90315"/>
                      <a:pt x="75882" y="90315"/>
                    </a:cubicBezTo>
                    <a:cubicBezTo>
                      <a:pt x="75882" y="90315"/>
                      <a:pt x="76176" y="90315"/>
                      <a:pt x="76176" y="90631"/>
                    </a:cubicBezTo>
                    <a:cubicBezTo>
                      <a:pt x="76470" y="90947"/>
                      <a:pt x="76470" y="90947"/>
                      <a:pt x="76176" y="90947"/>
                    </a:cubicBezTo>
                    <a:cubicBezTo>
                      <a:pt x="76176" y="90947"/>
                      <a:pt x="75294" y="90947"/>
                      <a:pt x="75294" y="90947"/>
                    </a:cubicBezTo>
                    <a:cubicBezTo>
                      <a:pt x="75294" y="90947"/>
                      <a:pt x="75000" y="91263"/>
                      <a:pt x="75000" y="90631"/>
                    </a:cubicBezTo>
                    <a:cubicBezTo>
                      <a:pt x="75000" y="90315"/>
                      <a:pt x="75000" y="90000"/>
                      <a:pt x="75000" y="90000"/>
                    </a:cubicBezTo>
                    <a:cubicBezTo>
                      <a:pt x="75882" y="90315"/>
                      <a:pt x="75882" y="90315"/>
                      <a:pt x="75882" y="90315"/>
                    </a:cubicBezTo>
                    <a:close/>
                    <a:moveTo>
                      <a:pt x="77941" y="89052"/>
                    </a:moveTo>
                    <a:cubicBezTo>
                      <a:pt x="77941" y="89052"/>
                      <a:pt x="77941" y="89052"/>
                      <a:pt x="77941" y="89052"/>
                    </a:cubicBezTo>
                    <a:cubicBezTo>
                      <a:pt x="79117" y="88105"/>
                      <a:pt x="79117" y="88105"/>
                      <a:pt x="79117" y="88105"/>
                    </a:cubicBezTo>
                    <a:cubicBezTo>
                      <a:pt x="79117" y="88105"/>
                      <a:pt x="79411" y="89052"/>
                      <a:pt x="78823" y="89368"/>
                    </a:cubicBezTo>
                    <a:cubicBezTo>
                      <a:pt x="78529" y="89684"/>
                      <a:pt x="78235" y="89684"/>
                      <a:pt x="78235" y="89684"/>
                    </a:cubicBezTo>
                    <a:cubicBezTo>
                      <a:pt x="77647" y="89368"/>
                      <a:pt x="77647" y="89368"/>
                      <a:pt x="77647" y="89368"/>
                    </a:cubicBezTo>
                    <a:cubicBezTo>
                      <a:pt x="77941" y="89052"/>
                      <a:pt x="77941" y="89052"/>
                      <a:pt x="77941" y="89052"/>
                    </a:cubicBezTo>
                    <a:close/>
                    <a:moveTo>
                      <a:pt x="80294" y="86842"/>
                    </a:moveTo>
                    <a:cubicBezTo>
                      <a:pt x="80294" y="86842"/>
                      <a:pt x="80294" y="86842"/>
                      <a:pt x="80294" y="86842"/>
                    </a:cubicBezTo>
                    <a:cubicBezTo>
                      <a:pt x="80294" y="86842"/>
                      <a:pt x="80000" y="87789"/>
                      <a:pt x="80294" y="88421"/>
                    </a:cubicBezTo>
                    <a:cubicBezTo>
                      <a:pt x="80294" y="88736"/>
                      <a:pt x="80294" y="88736"/>
                      <a:pt x="80588" y="88736"/>
                    </a:cubicBezTo>
                    <a:cubicBezTo>
                      <a:pt x="80882" y="89052"/>
                      <a:pt x="81176" y="89052"/>
                      <a:pt x="81470" y="88736"/>
                    </a:cubicBezTo>
                    <a:cubicBezTo>
                      <a:pt x="81764" y="88736"/>
                      <a:pt x="81764" y="87789"/>
                      <a:pt x="81764" y="87789"/>
                    </a:cubicBezTo>
                    <a:cubicBezTo>
                      <a:pt x="81764" y="87789"/>
                      <a:pt x="81764" y="87473"/>
                      <a:pt x="81470" y="86842"/>
                    </a:cubicBezTo>
                    <a:cubicBezTo>
                      <a:pt x="81176" y="85894"/>
                      <a:pt x="80588" y="86842"/>
                      <a:pt x="80294" y="86842"/>
                    </a:cubicBezTo>
                    <a:close/>
                    <a:moveTo>
                      <a:pt x="80588" y="81789"/>
                    </a:moveTo>
                    <a:cubicBezTo>
                      <a:pt x="80588" y="81789"/>
                      <a:pt x="80588" y="81789"/>
                      <a:pt x="80588" y="81789"/>
                    </a:cubicBezTo>
                    <a:cubicBezTo>
                      <a:pt x="80588" y="81473"/>
                      <a:pt x="80588" y="80526"/>
                      <a:pt x="80882" y="80210"/>
                    </a:cubicBezTo>
                    <a:cubicBezTo>
                      <a:pt x="81176" y="80210"/>
                      <a:pt x="81176" y="79894"/>
                      <a:pt x="81470" y="79578"/>
                    </a:cubicBezTo>
                    <a:cubicBezTo>
                      <a:pt x="81470" y="79263"/>
                      <a:pt x="82647" y="79263"/>
                      <a:pt x="82647" y="79263"/>
                    </a:cubicBezTo>
                    <a:cubicBezTo>
                      <a:pt x="82941" y="79894"/>
                      <a:pt x="82941" y="79894"/>
                      <a:pt x="82941" y="79894"/>
                    </a:cubicBezTo>
                    <a:cubicBezTo>
                      <a:pt x="82941" y="79894"/>
                      <a:pt x="82941" y="80526"/>
                      <a:pt x="82941" y="80842"/>
                    </a:cubicBezTo>
                    <a:cubicBezTo>
                      <a:pt x="82941" y="81157"/>
                      <a:pt x="82941" y="81157"/>
                      <a:pt x="83235" y="81789"/>
                    </a:cubicBezTo>
                    <a:cubicBezTo>
                      <a:pt x="83235" y="82105"/>
                      <a:pt x="82941" y="82736"/>
                      <a:pt x="82941" y="83052"/>
                    </a:cubicBezTo>
                    <a:cubicBezTo>
                      <a:pt x="82647" y="83368"/>
                      <a:pt x="82647" y="83684"/>
                      <a:pt x="82352" y="83684"/>
                    </a:cubicBezTo>
                    <a:cubicBezTo>
                      <a:pt x="82058" y="84000"/>
                      <a:pt x="82058" y="84315"/>
                      <a:pt x="81764" y="84000"/>
                    </a:cubicBezTo>
                    <a:cubicBezTo>
                      <a:pt x="81470" y="83684"/>
                      <a:pt x="80588" y="83368"/>
                      <a:pt x="80588" y="83052"/>
                    </a:cubicBezTo>
                    <a:cubicBezTo>
                      <a:pt x="80588" y="83052"/>
                      <a:pt x="80588" y="82421"/>
                      <a:pt x="80588" y="82421"/>
                    </a:cubicBezTo>
                    <a:cubicBezTo>
                      <a:pt x="80588" y="81789"/>
                      <a:pt x="80588" y="81789"/>
                      <a:pt x="80588" y="81789"/>
                    </a:cubicBezTo>
                    <a:close/>
                    <a:moveTo>
                      <a:pt x="77058" y="83368"/>
                    </a:moveTo>
                    <a:cubicBezTo>
                      <a:pt x="77058" y="83368"/>
                      <a:pt x="77058" y="83368"/>
                      <a:pt x="77058" y="83368"/>
                    </a:cubicBezTo>
                    <a:cubicBezTo>
                      <a:pt x="77058" y="83052"/>
                      <a:pt x="77352" y="81789"/>
                      <a:pt x="77352" y="81789"/>
                    </a:cubicBezTo>
                    <a:cubicBezTo>
                      <a:pt x="77352" y="81789"/>
                      <a:pt x="77352" y="81157"/>
                      <a:pt x="77941" y="80842"/>
                    </a:cubicBezTo>
                    <a:cubicBezTo>
                      <a:pt x="78235" y="80842"/>
                      <a:pt x="78235" y="80526"/>
                      <a:pt x="78529" y="80842"/>
                    </a:cubicBezTo>
                    <a:cubicBezTo>
                      <a:pt x="78823" y="81157"/>
                      <a:pt x="79117" y="81473"/>
                      <a:pt x="79117" y="81473"/>
                    </a:cubicBezTo>
                    <a:cubicBezTo>
                      <a:pt x="79117" y="81473"/>
                      <a:pt x="78823" y="81473"/>
                      <a:pt x="78823" y="81789"/>
                    </a:cubicBezTo>
                    <a:cubicBezTo>
                      <a:pt x="78823" y="81789"/>
                      <a:pt x="79117" y="82421"/>
                      <a:pt x="79117" y="82421"/>
                    </a:cubicBezTo>
                    <a:cubicBezTo>
                      <a:pt x="78823" y="82736"/>
                      <a:pt x="78529" y="83052"/>
                      <a:pt x="78235" y="83368"/>
                    </a:cubicBezTo>
                    <a:cubicBezTo>
                      <a:pt x="78235" y="83684"/>
                      <a:pt x="77647" y="84000"/>
                      <a:pt x="77647" y="84000"/>
                    </a:cubicBezTo>
                    <a:cubicBezTo>
                      <a:pt x="76764" y="84631"/>
                      <a:pt x="76764" y="84631"/>
                      <a:pt x="76764" y="84631"/>
                    </a:cubicBezTo>
                    <a:cubicBezTo>
                      <a:pt x="76764" y="84947"/>
                      <a:pt x="76764" y="84947"/>
                      <a:pt x="76764" y="84947"/>
                    </a:cubicBezTo>
                    <a:cubicBezTo>
                      <a:pt x="76470" y="84947"/>
                      <a:pt x="76470" y="84947"/>
                      <a:pt x="76470" y="84947"/>
                    </a:cubicBezTo>
                    <a:cubicBezTo>
                      <a:pt x="75882" y="84000"/>
                      <a:pt x="75882" y="84000"/>
                      <a:pt x="75882" y="84000"/>
                    </a:cubicBezTo>
                    <a:cubicBezTo>
                      <a:pt x="76764" y="83368"/>
                      <a:pt x="76764" y="83368"/>
                      <a:pt x="76764" y="83368"/>
                    </a:cubicBezTo>
                    <a:cubicBezTo>
                      <a:pt x="77058" y="83368"/>
                      <a:pt x="77058" y="83368"/>
                      <a:pt x="77058" y="83368"/>
                    </a:cubicBezTo>
                    <a:close/>
                    <a:moveTo>
                      <a:pt x="71176" y="84631"/>
                    </a:moveTo>
                    <a:cubicBezTo>
                      <a:pt x="71176" y="84631"/>
                      <a:pt x="71176" y="84631"/>
                      <a:pt x="71176" y="84631"/>
                    </a:cubicBezTo>
                    <a:cubicBezTo>
                      <a:pt x="72058" y="84315"/>
                      <a:pt x="72058" y="84315"/>
                      <a:pt x="72058" y="84315"/>
                    </a:cubicBezTo>
                    <a:cubicBezTo>
                      <a:pt x="72941" y="84947"/>
                      <a:pt x="72941" y="84947"/>
                      <a:pt x="72941" y="84947"/>
                    </a:cubicBezTo>
                    <a:cubicBezTo>
                      <a:pt x="72941" y="85894"/>
                      <a:pt x="72941" y="85894"/>
                      <a:pt x="72941" y="85894"/>
                    </a:cubicBezTo>
                    <a:cubicBezTo>
                      <a:pt x="72941" y="85894"/>
                      <a:pt x="72352" y="87157"/>
                      <a:pt x="72058" y="86842"/>
                    </a:cubicBezTo>
                    <a:cubicBezTo>
                      <a:pt x="71764" y="86210"/>
                      <a:pt x="71764" y="85578"/>
                      <a:pt x="71764" y="85578"/>
                    </a:cubicBezTo>
                    <a:cubicBezTo>
                      <a:pt x="71176" y="84631"/>
                      <a:pt x="71176" y="84631"/>
                      <a:pt x="71176" y="84631"/>
                    </a:cubicBezTo>
                    <a:close/>
                    <a:moveTo>
                      <a:pt x="67352" y="82105"/>
                    </a:moveTo>
                    <a:cubicBezTo>
                      <a:pt x="67352" y="82105"/>
                      <a:pt x="67352" y="82105"/>
                      <a:pt x="67352" y="82105"/>
                    </a:cubicBezTo>
                    <a:cubicBezTo>
                      <a:pt x="67352" y="82105"/>
                      <a:pt x="68823" y="81789"/>
                      <a:pt x="68823" y="82105"/>
                    </a:cubicBezTo>
                    <a:cubicBezTo>
                      <a:pt x="68823" y="82105"/>
                      <a:pt x="68823" y="82736"/>
                      <a:pt x="69117" y="82736"/>
                    </a:cubicBezTo>
                    <a:cubicBezTo>
                      <a:pt x="69117" y="83052"/>
                      <a:pt x="68235" y="84000"/>
                      <a:pt x="67941" y="84000"/>
                    </a:cubicBezTo>
                    <a:cubicBezTo>
                      <a:pt x="67941" y="84000"/>
                      <a:pt x="67647" y="83684"/>
                      <a:pt x="67647" y="83684"/>
                    </a:cubicBezTo>
                    <a:cubicBezTo>
                      <a:pt x="67352" y="82105"/>
                      <a:pt x="67352" y="82105"/>
                      <a:pt x="67352" y="82105"/>
                    </a:cubicBezTo>
                    <a:close/>
                    <a:moveTo>
                      <a:pt x="66176" y="78000"/>
                    </a:moveTo>
                    <a:cubicBezTo>
                      <a:pt x="66176" y="78000"/>
                      <a:pt x="66176" y="78000"/>
                      <a:pt x="66176" y="78000"/>
                    </a:cubicBezTo>
                    <a:cubicBezTo>
                      <a:pt x="66176" y="78000"/>
                      <a:pt x="66470" y="77684"/>
                      <a:pt x="66764" y="77684"/>
                    </a:cubicBezTo>
                    <a:cubicBezTo>
                      <a:pt x="67058" y="78000"/>
                      <a:pt x="67058" y="78947"/>
                      <a:pt x="67058" y="78947"/>
                    </a:cubicBezTo>
                    <a:cubicBezTo>
                      <a:pt x="66764" y="79894"/>
                      <a:pt x="66764" y="79894"/>
                      <a:pt x="66764" y="79894"/>
                    </a:cubicBezTo>
                    <a:cubicBezTo>
                      <a:pt x="66764" y="79894"/>
                      <a:pt x="66176" y="80842"/>
                      <a:pt x="66176" y="80842"/>
                    </a:cubicBezTo>
                    <a:cubicBezTo>
                      <a:pt x="66176" y="80526"/>
                      <a:pt x="65882" y="78947"/>
                      <a:pt x="65882" y="78947"/>
                    </a:cubicBezTo>
                    <a:cubicBezTo>
                      <a:pt x="66176" y="78000"/>
                      <a:pt x="66176" y="78000"/>
                      <a:pt x="66176" y="78000"/>
                    </a:cubicBezTo>
                    <a:close/>
                    <a:moveTo>
                      <a:pt x="64411" y="75473"/>
                    </a:moveTo>
                    <a:cubicBezTo>
                      <a:pt x="64411" y="75473"/>
                      <a:pt x="64411" y="75473"/>
                      <a:pt x="64411" y="75473"/>
                    </a:cubicBezTo>
                    <a:cubicBezTo>
                      <a:pt x="64411" y="75473"/>
                      <a:pt x="64117" y="76421"/>
                      <a:pt x="64117" y="76736"/>
                    </a:cubicBezTo>
                    <a:cubicBezTo>
                      <a:pt x="64117" y="76736"/>
                      <a:pt x="64411" y="77368"/>
                      <a:pt x="64411" y="77368"/>
                    </a:cubicBezTo>
                    <a:cubicBezTo>
                      <a:pt x="64411" y="77684"/>
                      <a:pt x="64411" y="77368"/>
                      <a:pt x="64705" y="77052"/>
                    </a:cubicBezTo>
                    <a:cubicBezTo>
                      <a:pt x="65000" y="76736"/>
                      <a:pt x="65000" y="76421"/>
                      <a:pt x="65000" y="76421"/>
                    </a:cubicBezTo>
                    <a:cubicBezTo>
                      <a:pt x="65000" y="76421"/>
                      <a:pt x="65588" y="76105"/>
                      <a:pt x="65588" y="75789"/>
                    </a:cubicBezTo>
                    <a:cubicBezTo>
                      <a:pt x="65882" y="75789"/>
                      <a:pt x="65882" y="74842"/>
                      <a:pt x="65882" y="74842"/>
                    </a:cubicBezTo>
                    <a:cubicBezTo>
                      <a:pt x="65882" y="74842"/>
                      <a:pt x="65000" y="74210"/>
                      <a:pt x="65000" y="74526"/>
                    </a:cubicBezTo>
                    <a:cubicBezTo>
                      <a:pt x="64705" y="74526"/>
                      <a:pt x="64411" y="75473"/>
                      <a:pt x="64411" y="75473"/>
                    </a:cubicBezTo>
                    <a:close/>
                    <a:moveTo>
                      <a:pt x="68529" y="74842"/>
                    </a:moveTo>
                    <a:cubicBezTo>
                      <a:pt x="68529" y="74842"/>
                      <a:pt x="68529" y="74842"/>
                      <a:pt x="68529" y="74842"/>
                    </a:cubicBezTo>
                    <a:cubicBezTo>
                      <a:pt x="68823" y="74842"/>
                      <a:pt x="68823" y="74842"/>
                      <a:pt x="68823" y="74842"/>
                    </a:cubicBezTo>
                    <a:cubicBezTo>
                      <a:pt x="68823" y="75157"/>
                      <a:pt x="68823" y="75157"/>
                      <a:pt x="68823" y="75157"/>
                    </a:cubicBezTo>
                    <a:cubicBezTo>
                      <a:pt x="68823" y="75157"/>
                      <a:pt x="69705" y="74842"/>
                      <a:pt x="70000" y="74842"/>
                    </a:cubicBezTo>
                    <a:cubicBezTo>
                      <a:pt x="70294" y="74526"/>
                      <a:pt x="70000" y="74210"/>
                      <a:pt x="70000" y="73894"/>
                    </a:cubicBezTo>
                    <a:cubicBezTo>
                      <a:pt x="69705" y="73578"/>
                      <a:pt x="68529" y="74842"/>
                      <a:pt x="68529" y="74842"/>
                    </a:cubicBezTo>
                    <a:close/>
                    <a:moveTo>
                      <a:pt x="72647" y="76105"/>
                    </a:moveTo>
                    <a:cubicBezTo>
                      <a:pt x="72647" y="76105"/>
                      <a:pt x="72647" y="76105"/>
                      <a:pt x="72647" y="76105"/>
                    </a:cubicBezTo>
                    <a:cubicBezTo>
                      <a:pt x="72058" y="75789"/>
                      <a:pt x="72058" y="75789"/>
                      <a:pt x="72058" y="75789"/>
                    </a:cubicBezTo>
                    <a:cubicBezTo>
                      <a:pt x="72058" y="76421"/>
                      <a:pt x="72058" y="76421"/>
                      <a:pt x="72058" y="76421"/>
                    </a:cubicBezTo>
                    <a:cubicBezTo>
                      <a:pt x="72058" y="76421"/>
                      <a:pt x="72352" y="77052"/>
                      <a:pt x="72647" y="77368"/>
                    </a:cubicBezTo>
                    <a:cubicBezTo>
                      <a:pt x="72647" y="77368"/>
                      <a:pt x="72058" y="78000"/>
                      <a:pt x="72058" y="78000"/>
                    </a:cubicBezTo>
                    <a:cubicBezTo>
                      <a:pt x="72647" y="78947"/>
                      <a:pt x="72647" y="78947"/>
                      <a:pt x="72647" y="78947"/>
                    </a:cubicBezTo>
                    <a:cubicBezTo>
                      <a:pt x="73529" y="77368"/>
                      <a:pt x="73529" y="77368"/>
                      <a:pt x="73529" y="77368"/>
                    </a:cubicBezTo>
                    <a:cubicBezTo>
                      <a:pt x="73529" y="77368"/>
                      <a:pt x="73235" y="76736"/>
                      <a:pt x="73235" y="76736"/>
                    </a:cubicBezTo>
                    <a:cubicBezTo>
                      <a:pt x="73235" y="76421"/>
                      <a:pt x="72647" y="76105"/>
                      <a:pt x="72647" y="76105"/>
                    </a:cubicBezTo>
                    <a:close/>
                    <a:moveTo>
                      <a:pt x="76764" y="76105"/>
                    </a:moveTo>
                    <a:cubicBezTo>
                      <a:pt x="76764" y="76105"/>
                      <a:pt x="76764" y="76105"/>
                      <a:pt x="76764" y="76105"/>
                    </a:cubicBezTo>
                    <a:cubicBezTo>
                      <a:pt x="77058" y="76736"/>
                      <a:pt x="77058" y="76736"/>
                      <a:pt x="77058" y="76736"/>
                    </a:cubicBezTo>
                    <a:cubicBezTo>
                      <a:pt x="77058" y="76736"/>
                      <a:pt x="76764" y="77368"/>
                      <a:pt x="76470" y="77368"/>
                    </a:cubicBezTo>
                    <a:cubicBezTo>
                      <a:pt x="76470" y="77368"/>
                      <a:pt x="76176" y="77052"/>
                      <a:pt x="76176" y="77052"/>
                    </a:cubicBezTo>
                    <a:cubicBezTo>
                      <a:pt x="76764" y="76105"/>
                      <a:pt x="76764" y="76105"/>
                      <a:pt x="76764" y="76105"/>
                    </a:cubicBezTo>
                    <a:close/>
                    <a:moveTo>
                      <a:pt x="77647" y="75157"/>
                    </a:moveTo>
                    <a:cubicBezTo>
                      <a:pt x="77647" y="75157"/>
                      <a:pt x="77647" y="75157"/>
                      <a:pt x="77647" y="75157"/>
                    </a:cubicBezTo>
                    <a:cubicBezTo>
                      <a:pt x="77941" y="75789"/>
                      <a:pt x="77941" y="75789"/>
                      <a:pt x="77941" y="75789"/>
                    </a:cubicBezTo>
                    <a:cubicBezTo>
                      <a:pt x="77941" y="75789"/>
                      <a:pt x="78823" y="75473"/>
                      <a:pt x="79411" y="75157"/>
                    </a:cubicBezTo>
                    <a:cubicBezTo>
                      <a:pt x="80294" y="74842"/>
                      <a:pt x="79411" y="74526"/>
                      <a:pt x="79411" y="74526"/>
                    </a:cubicBezTo>
                    <a:cubicBezTo>
                      <a:pt x="78529" y="74526"/>
                      <a:pt x="78529" y="74526"/>
                      <a:pt x="78529" y="74526"/>
                    </a:cubicBezTo>
                    <a:cubicBezTo>
                      <a:pt x="78529" y="74526"/>
                      <a:pt x="77647" y="74842"/>
                      <a:pt x="77647" y="75157"/>
                    </a:cubicBezTo>
                    <a:close/>
                    <a:moveTo>
                      <a:pt x="72647" y="72631"/>
                    </a:moveTo>
                    <a:cubicBezTo>
                      <a:pt x="72647" y="72631"/>
                      <a:pt x="72647" y="72631"/>
                      <a:pt x="72647" y="72631"/>
                    </a:cubicBezTo>
                    <a:cubicBezTo>
                      <a:pt x="73529" y="73578"/>
                      <a:pt x="73529" y="73578"/>
                      <a:pt x="73529" y="73578"/>
                    </a:cubicBezTo>
                    <a:cubicBezTo>
                      <a:pt x="73529" y="73578"/>
                      <a:pt x="74705" y="74210"/>
                      <a:pt x="75000" y="74210"/>
                    </a:cubicBezTo>
                    <a:cubicBezTo>
                      <a:pt x="75000" y="74526"/>
                      <a:pt x="75588" y="74210"/>
                      <a:pt x="76176" y="74210"/>
                    </a:cubicBezTo>
                    <a:cubicBezTo>
                      <a:pt x="76470" y="73894"/>
                      <a:pt x="76470" y="73894"/>
                      <a:pt x="76470" y="73578"/>
                    </a:cubicBezTo>
                    <a:cubicBezTo>
                      <a:pt x="76470" y="73578"/>
                      <a:pt x="76176" y="73263"/>
                      <a:pt x="76176" y="73263"/>
                    </a:cubicBezTo>
                    <a:cubicBezTo>
                      <a:pt x="76176" y="73263"/>
                      <a:pt x="75882" y="72631"/>
                      <a:pt x="75000" y="72631"/>
                    </a:cubicBezTo>
                    <a:cubicBezTo>
                      <a:pt x="74411" y="72947"/>
                      <a:pt x="74411" y="72631"/>
                      <a:pt x="74411" y="72631"/>
                    </a:cubicBezTo>
                    <a:cubicBezTo>
                      <a:pt x="74411" y="72631"/>
                      <a:pt x="74117" y="72631"/>
                      <a:pt x="73235" y="72315"/>
                    </a:cubicBezTo>
                    <a:cubicBezTo>
                      <a:pt x="72647" y="72315"/>
                      <a:pt x="72941" y="72631"/>
                      <a:pt x="72647" y="72631"/>
                    </a:cubicBezTo>
                    <a:close/>
                    <a:moveTo>
                      <a:pt x="72058" y="72315"/>
                    </a:moveTo>
                    <a:cubicBezTo>
                      <a:pt x="72058" y="72315"/>
                      <a:pt x="72058" y="72315"/>
                      <a:pt x="72058" y="72315"/>
                    </a:cubicBezTo>
                    <a:cubicBezTo>
                      <a:pt x="72352" y="72000"/>
                      <a:pt x="72352" y="72000"/>
                      <a:pt x="72352" y="72000"/>
                    </a:cubicBezTo>
                    <a:cubicBezTo>
                      <a:pt x="72352" y="72000"/>
                      <a:pt x="72352" y="71368"/>
                      <a:pt x="72352" y="70421"/>
                    </a:cubicBezTo>
                    <a:cubicBezTo>
                      <a:pt x="72352" y="69789"/>
                      <a:pt x="72058" y="70105"/>
                      <a:pt x="72058" y="70105"/>
                    </a:cubicBezTo>
                    <a:cubicBezTo>
                      <a:pt x="72058" y="69789"/>
                      <a:pt x="72058" y="69473"/>
                      <a:pt x="71764" y="68842"/>
                    </a:cubicBezTo>
                    <a:cubicBezTo>
                      <a:pt x="71470" y="68526"/>
                      <a:pt x="71470" y="68842"/>
                      <a:pt x="71176" y="68842"/>
                    </a:cubicBezTo>
                    <a:cubicBezTo>
                      <a:pt x="71176" y="68842"/>
                      <a:pt x="70882" y="69157"/>
                      <a:pt x="70294" y="69157"/>
                    </a:cubicBezTo>
                    <a:cubicBezTo>
                      <a:pt x="69705" y="69157"/>
                      <a:pt x="70000" y="68526"/>
                      <a:pt x="69705" y="68210"/>
                    </a:cubicBezTo>
                    <a:cubicBezTo>
                      <a:pt x="69411" y="67894"/>
                      <a:pt x="68823" y="67894"/>
                      <a:pt x="68823" y="67894"/>
                    </a:cubicBezTo>
                    <a:cubicBezTo>
                      <a:pt x="68529" y="67894"/>
                      <a:pt x="67941" y="68842"/>
                      <a:pt x="67941" y="69157"/>
                    </a:cubicBezTo>
                    <a:cubicBezTo>
                      <a:pt x="67941" y="69473"/>
                      <a:pt x="68235" y="69473"/>
                      <a:pt x="69117" y="70421"/>
                    </a:cubicBezTo>
                    <a:cubicBezTo>
                      <a:pt x="70000" y="71052"/>
                      <a:pt x="70294" y="71052"/>
                      <a:pt x="70588" y="71052"/>
                    </a:cubicBezTo>
                    <a:cubicBezTo>
                      <a:pt x="70882" y="71368"/>
                      <a:pt x="71764" y="72000"/>
                      <a:pt x="72058" y="72315"/>
                    </a:cubicBezTo>
                    <a:close/>
                    <a:moveTo>
                      <a:pt x="63529" y="113684"/>
                    </a:moveTo>
                    <a:cubicBezTo>
                      <a:pt x="63529" y="113684"/>
                      <a:pt x="63529" y="113684"/>
                      <a:pt x="63529" y="113684"/>
                    </a:cubicBezTo>
                    <a:cubicBezTo>
                      <a:pt x="63823" y="112736"/>
                      <a:pt x="63823" y="112736"/>
                      <a:pt x="63823" y="112736"/>
                    </a:cubicBezTo>
                    <a:cubicBezTo>
                      <a:pt x="63235" y="111789"/>
                      <a:pt x="63235" y="111789"/>
                      <a:pt x="63235" y="111789"/>
                    </a:cubicBezTo>
                    <a:cubicBezTo>
                      <a:pt x="63235" y="110526"/>
                      <a:pt x="63235" y="110526"/>
                      <a:pt x="63235" y="110526"/>
                    </a:cubicBezTo>
                    <a:cubicBezTo>
                      <a:pt x="63529" y="110210"/>
                      <a:pt x="63529" y="110210"/>
                      <a:pt x="63529" y="110210"/>
                    </a:cubicBezTo>
                    <a:cubicBezTo>
                      <a:pt x="63529" y="110210"/>
                      <a:pt x="64117" y="110842"/>
                      <a:pt x="64117" y="111157"/>
                    </a:cubicBezTo>
                    <a:cubicBezTo>
                      <a:pt x="64117" y="111473"/>
                      <a:pt x="64117" y="112105"/>
                      <a:pt x="64117" y="112105"/>
                    </a:cubicBezTo>
                    <a:cubicBezTo>
                      <a:pt x="64117" y="112105"/>
                      <a:pt x="65000" y="112736"/>
                      <a:pt x="65000" y="112736"/>
                    </a:cubicBezTo>
                    <a:cubicBezTo>
                      <a:pt x="65294" y="112736"/>
                      <a:pt x="67058" y="112421"/>
                      <a:pt x="67058" y="112421"/>
                    </a:cubicBezTo>
                    <a:cubicBezTo>
                      <a:pt x="67058" y="112421"/>
                      <a:pt x="67647" y="111473"/>
                      <a:pt x="67647" y="111473"/>
                    </a:cubicBezTo>
                    <a:cubicBezTo>
                      <a:pt x="67941" y="111157"/>
                      <a:pt x="68823" y="110526"/>
                      <a:pt x="68823" y="110526"/>
                    </a:cubicBezTo>
                    <a:cubicBezTo>
                      <a:pt x="68823" y="110526"/>
                      <a:pt x="68823" y="110210"/>
                      <a:pt x="69411" y="110842"/>
                    </a:cubicBezTo>
                    <a:cubicBezTo>
                      <a:pt x="70000" y="111157"/>
                      <a:pt x="69411" y="112105"/>
                      <a:pt x="69411" y="112105"/>
                    </a:cubicBezTo>
                    <a:cubicBezTo>
                      <a:pt x="69117" y="112105"/>
                      <a:pt x="69117" y="112421"/>
                      <a:pt x="69117" y="112421"/>
                    </a:cubicBezTo>
                    <a:cubicBezTo>
                      <a:pt x="69705" y="113052"/>
                      <a:pt x="69705" y="113052"/>
                      <a:pt x="69705" y="113052"/>
                    </a:cubicBezTo>
                    <a:cubicBezTo>
                      <a:pt x="69705" y="113052"/>
                      <a:pt x="69705" y="112421"/>
                      <a:pt x="70000" y="112421"/>
                    </a:cubicBezTo>
                    <a:cubicBezTo>
                      <a:pt x="70294" y="112421"/>
                      <a:pt x="70294" y="112105"/>
                      <a:pt x="70588" y="112105"/>
                    </a:cubicBezTo>
                    <a:cubicBezTo>
                      <a:pt x="70588" y="112421"/>
                      <a:pt x="71176" y="113052"/>
                      <a:pt x="71176" y="113052"/>
                    </a:cubicBezTo>
                    <a:cubicBezTo>
                      <a:pt x="71176" y="113052"/>
                      <a:pt x="71176" y="114000"/>
                      <a:pt x="71470" y="114000"/>
                    </a:cubicBezTo>
                    <a:cubicBezTo>
                      <a:pt x="71764" y="113684"/>
                      <a:pt x="72352" y="114000"/>
                      <a:pt x="72647" y="113684"/>
                    </a:cubicBezTo>
                    <a:cubicBezTo>
                      <a:pt x="72941" y="113684"/>
                      <a:pt x="75882" y="112736"/>
                      <a:pt x="75882" y="112736"/>
                    </a:cubicBezTo>
                    <a:cubicBezTo>
                      <a:pt x="76764" y="112105"/>
                      <a:pt x="76764" y="112105"/>
                      <a:pt x="76764" y="112105"/>
                    </a:cubicBezTo>
                    <a:cubicBezTo>
                      <a:pt x="76764" y="112105"/>
                      <a:pt x="77352" y="111789"/>
                      <a:pt x="77941" y="111789"/>
                    </a:cubicBezTo>
                    <a:cubicBezTo>
                      <a:pt x="78235" y="111789"/>
                      <a:pt x="80000" y="111157"/>
                      <a:pt x="80000" y="111157"/>
                    </a:cubicBezTo>
                    <a:cubicBezTo>
                      <a:pt x="80000" y="111157"/>
                      <a:pt x="80882" y="110526"/>
                      <a:pt x="81470" y="110842"/>
                    </a:cubicBezTo>
                    <a:cubicBezTo>
                      <a:pt x="81764" y="111473"/>
                      <a:pt x="82941" y="112421"/>
                      <a:pt x="82941" y="112421"/>
                    </a:cubicBezTo>
                    <a:cubicBezTo>
                      <a:pt x="84705" y="112105"/>
                      <a:pt x="84705" y="112105"/>
                      <a:pt x="84705" y="112105"/>
                    </a:cubicBezTo>
                    <a:cubicBezTo>
                      <a:pt x="84705" y="112105"/>
                      <a:pt x="85294" y="111789"/>
                      <a:pt x="85294" y="111789"/>
                    </a:cubicBezTo>
                    <a:cubicBezTo>
                      <a:pt x="85588" y="112105"/>
                      <a:pt x="87352" y="111789"/>
                      <a:pt x="87352" y="111789"/>
                    </a:cubicBezTo>
                    <a:cubicBezTo>
                      <a:pt x="87352" y="111789"/>
                      <a:pt x="88235" y="110842"/>
                      <a:pt x="88529" y="110842"/>
                    </a:cubicBezTo>
                    <a:cubicBezTo>
                      <a:pt x="88529" y="110842"/>
                      <a:pt x="90588" y="110210"/>
                      <a:pt x="90588" y="110210"/>
                    </a:cubicBezTo>
                    <a:cubicBezTo>
                      <a:pt x="90588" y="110210"/>
                      <a:pt x="90882" y="110210"/>
                      <a:pt x="90882" y="110842"/>
                    </a:cubicBezTo>
                    <a:cubicBezTo>
                      <a:pt x="90882" y="111473"/>
                      <a:pt x="90882" y="112421"/>
                      <a:pt x="90882" y="112736"/>
                    </a:cubicBezTo>
                    <a:cubicBezTo>
                      <a:pt x="91176" y="113052"/>
                      <a:pt x="90882" y="113684"/>
                      <a:pt x="91470" y="113684"/>
                    </a:cubicBezTo>
                    <a:cubicBezTo>
                      <a:pt x="92058" y="113368"/>
                      <a:pt x="92647" y="113052"/>
                      <a:pt x="92647" y="113052"/>
                    </a:cubicBezTo>
                    <a:cubicBezTo>
                      <a:pt x="92647" y="113052"/>
                      <a:pt x="92058" y="113052"/>
                      <a:pt x="93235" y="112421"/>
                    </a:cubicBezTo>
                    <a:cubicBezTo>
                      <a:pt x="94117" y="111789"/>
                      <a:pt x="94411" y="111473"/>
                      <a:pt x="94705" y="111473"/>
                    </a:cubicBezTo>
                    <a:cubicBezTo>
                      <a:pt x="95000" y="111473"/>
                      <a:pt x="95000" y="111157"/>
                      <a:pt x="95294" y="111157"/>
                    </a:cubicBezTo>
                    <a:cubicBezTo>
                      <a:pt x="95882" y="111157"/>
                      <a:pt x="95882" y="111157"/>
                      <a:pt x="96176" y="111157"/>
                    </a:cubicBezTo>
                    <a:cubicBezTo>
                      <a:pt x="96470" y="110842"/>
                      <a:pt x="97058" y="109894"/>
                      <a:pt x="97058" y="109894"/>
                    </a:cubicBezTo>
                    <a:cubicBezTo>
                      <a:pt x="97058" y="109894"/>
                      <a:pt x="97352" y="109263"/>
                      <a:pt x="97647" y="109263"/>
                    </a:cubicBezTo>
                    <a:cubicBezTo>
                      <a:pt x="97647" y="109263"/>
                      <a:pt x="98235" y="108947"/>
                      <a:pt x="98235" y="108947"/>
                    </a:cubicBezTo>
                    <a:cubicBezTo>
                      <a:pt x="97941" y="109894"/>
                      <a:pt x="97941" y="109894"/>
                      <a:pt x="97941" y="109894"/>
                    </a:cubicBezTo>
                    <a:cubicBezTo>
                      <a:pt x="97941" y="109894"/>
                      <a:pt x="98529" y="111157"/>
                      <a:pt x="98529" y="111473"/>
                    </a:cubicBezTo>
                    <a:cubicBezTo>
                      <a:pt x="98529" y="111473"/>
                      <a:pt x="98529" y="111789"/>
                      <a:pt x="98235" y="112105"/>
                    </a:cubicBezTo>
                    <a:cubicBezTo>
                      <a:pt x="98235" y="112736"/>
                      <a:pt x="98235" y="113052"/>
                      <a:pt x="98235" y="113052"/>
                    </a:cubicBezTo>
                    <a:cubicBezTo>
                      <a:pt x="97941" y="113368"/>
                      <a:pt x="97941" y="113684"/>
                      <a:pt x="97941" y="114000"/>
                    </a:cubicBezTo>
                    <a:cubicBezTo>
                      <a:pt x="97647" y="114000"/>
                      <a:pt x="96764" y="114631"/>
                      <a:pt x="96764" y="114631"/>
                    </a:cubicBezTo>
                    <a:cubicBezTo>
                      <a:pt x="95294" y="114315"/>
                      <a:pt x="95294" y="114315"/>
                      <a:pt x="95294" y="114315"/>
                    </a:cubicBezTo>
                    <a:cubicBezTo>
                      <a:pt x="95294" y="114315"/>
                      <a:pt x="94705" y="114631"/>
                      <a:pt x="94411" y="114947"/>
                    </a:cubicBezTo>
                    <a:cubicBezTo>
                      <a:pt x="93823" y="114947"/>
                      <a:pt x="92941" y="115894"/>
                      <a:pt x="92647" y="115894"/>
                    </a:cubicBezTo>
                    <a:cubicBezTo>
                      <a:pt x="92352" y="115894"/>
                      <a:pt x="91470" y="115894"/>
                      <a:pt x="90588" y="115894"/>
                    </a:cubicBezTo>
                    <a:cubicBezTo>
                      <a:pt x="89705" y="116210"/>
                      <a:pt x="87352" y="116842"/>
                      <a:pt x="87352" y="116842"/>
                    </a:cubicBezTo>
                    <a:cubicBezTo>
                      <a:pt x="87352" y="116842"/>
                      <a:pt x="87058" y="117157"/>
                      <a:pt x="86764" y="117473"/>
                    </a:cubicBezTo>
                    <a:cubicBezTo>
                      <a:pt x="86176" y="117473"/>
                      <a:pt x="85000" y="118105"/>
                      <a:pt x="84705" y="118105"/>
                    </a:cubicBezTo>
                    <a:cubicBezTo>
                      <a:pt x="84411" y="118421"/>
                      <a:pt x="83529" y="119052"/>
                      <a:pt x="83235" y="119052"/>
                    </a:cubicBezTo>
                    <a:cubicBezTo>
                      <a:pt x="82941" y="119052"/>
                      <a:pt x="82647" y="119368"/>
                      <a:pt x="81470" y="119368"/>
                    </a:cubicBezTo>
                    <a:cubicBezTo>
                      <a:pt x="80000" y="119684"/>
                      <a:pt x="79705" y="120000"/>
                      <a:pt x="79705" y="120000"/>
                    </a:cubicBezTo>
                    <a:cubicBezTo>
                      <a:pt x="78823" y="120000"/>
                      <a:pt x="78823" y="120000"/>
                      <a:pt x="78823" y="120000"/>
                    </a:cubicBezTo>
                    <a:cubicBezTo>
                      <a:pt x="78823" y="117789"/>
                      <a:pt x="78823" y="117789"/>
                      <a:pt x="78823" y="117789"/>
                    </a:cubicBezTo>
                    <a:cubicBezTo>
                      <a:pt x="78823" y="117789"/>
                      <a:pt x="78823" y="116842"/>
                      <a:pt x="77941" y="117157"/>
                    </a:cubicBezTo>
                    <a:cubicBezTo>
                      <a:pt x="77058" y="117473"/>
                      <a:pt x="78235" y="117157"/>
                      <a:pt x="76470" y="117473"/>
                    </a:cubicBezTo>
                    <a:cubicBezTo>
                      <a:pt x="75000" y="117789"/>
                      <a:pt x="74117" y="116842"/>
                      <a:pt x="74117" y="116842"/>
                    </a:cubicBezTo>
                    <a:cubicBezTo>
                      <a:pt x="74117" y="116842"/>
                      <a:pt x="72647" y="116842"/>
                      <a:pt x="72058" y="117157"/>
                    </a:cubicBezTo>
                    <a:cubicBezTo>
                      <a:pt x="71470" y="117157"/>
                      <a:pt x="70588" y="117157"/>
                      <a:pt x="70294" y="117157"/>
                    </a:cubicBezTo>
                    <a:cubicBezTo>
                      <a:pt x="70000" y="117473"/>
                      <a:pt x="70000" y="117157"/>
                      <a:pt x="69117" y="117473"/>
                    </a:cubicBezTo>
                    <a:cubicBezTo>
                      <a:pt x="68235" y="117473"/>
                      <a:pt x="67352" y="117789"/>
                      <a:pt x="67352" y="117789"/>
                    </a:cubicBezTo>
                    <a:cubicBezTo>
                      <a:pt x="66470" y="117157"/>
                      <a:pt x="66470" y="117157"/>
                      <a:pt x="66470" y="117157"/>
                    </a:cubicBezTo>
                    <a:cubicBezTo>
                      <a:pt x="66470" y="117157"/>
                      <a:pt x="65588" y="117157"/>
                      <a:pt x="65294" y="117473"/>
                    </a:cubicBezTo>
                    <a:cubicBezTo>
                      <a:pt x="64705" y="117789"/>
                      <a:pt x="65000" y="118105"/>
                      <a:pt x="64411" y="118105"/>
                    </a:cubicBezTo>
                    <a:cubicBezTo>
                      <a:pt x="63823" y="118105"/>
                      <a:pt x="64117" y="118421"/>
                      <a:pt x="63529" y="118105"/>
                    </a:cubicBezTo>
                    <a:cubicBezTo>
                      <a:pt x="62647" y="117789"/>
                      <a:pt x="62058" y="117473"/>
                      <a:pt x="62058" y="117473"/>
                    </a:cubicBezTo>
                    <a:cubicBezTo>
                      <a:pt x="61764" y="115578"/>
                      <a:pt x="61764" y="115578"/>
                      <a:pt x="61764" y="115578"/>
                    </a:cubicBezTo>
                    <a:cubicBezTo>
                      <a:pt x="61764" y="115578"/>
                      <a:pt x="61764" y="115578"/>
                      <a:pt x="61764" y="114631"/>
                    </a:cubicBezTo>
                    <a:cubicBezTo>
                      <a:pt x="61470" y="114000"/>
                      <a:pt x="61176" y="112736"/>
                      <a:pt x="61176" y="112736"/>
                    </a:cubicBezTo>
                    <a:cubicBezTo>
                      <a:pt x="61764" y="111789"/>
                      <a:pt x="61764" y="111789"/>
                      <a:pt x="61764" y="111789"/>
                    </a:cubicBezTo>
                    <a:cubicBezTo>
                      <a:pt x="61764" y="111789"/>
                      <a:pt x="62058" y="112421"/>
                      <a:pt x="62058" y="112736"/>
                    </a:cubicBezTo>
                    <a:cubicBezTo>
                      <a:pt x="62058" y="112736"/>
                      <a:pt x="62058" y="113684"/>
                      <a:pt x="62352" y="113684"/>
                    </a:cubicBezTo>
                    <a:cubicBezTo>
                      <a:pt x="62941" y="113684"/>
                      <a:pt x="63529" y="113684"/>
                      <a:pt x="63529" y="113684"/>
                    </a:cubicBezTo>
                    <a:close/>
                    <a:moveTo>
                      <a:pt x="50588" y="100736"/>
                    </a:moveTo>
                    <a:cubicBezTo>
                      <a:pt x="50588" y="100736"/>
                      <a:pt x="50588" y="100736"/>
                      <a:pt x="50588" y="100736"/>
                    </a:cubicBezTo>
                    <a:cubicBezTo>
                      <a:pt x="51470" y="100421"/>
                      <a:pt x="51470" y="100421"/>
                      <a:pt x="51470" y="100421"/>
                    </a:cubicBezTo>
                    <a:cubicBezTo>
                      <a:pt x="51764" y="101368"/>
                      <a:pt x="51764" y="101368"/>
                      <a:pt x="51764" y="101368"/>
                    </a:cubicBezTo>
                    <a:cubicBezTo>
                      <a:pt x="52647" y="101684"/>
                      <a:pt x="52647" y="101684"/>
                      <a:pt x="52647" y="101684"/>
                    </a:cubicBezTo>
                    <a:cubicBezTo>
                      <a:pt x="52647" y="101684"/>
                      <a:pt x="53823" y="102315"/>
                      <a:pt x="53823" y="102631"/>
                    </a:cubicBezTo>
                    <a:cubicBezTo>
                      <a:pt x="53823" y="102631"/>
                      <a:pt x="53235" y="103578"/>
                      <a:pt x="53235" y="103578"/>
                    </a:cubicBezTo>
                    <a:cubicBezTo>
                      <a:pt x="53235" y="103578"/>
                      <a:pt x="53235" y="104210"/>
                      <a:pt x="53235" y="104526"/>
                    </a:cubicBezTo>
                    <a:cubicBezTo>
                      <a:pt x="53235" y="104526"/>
                      <a:pt x="52647" y="104526"/>
                      <a:pt x="52352" y="104526"/>
                    </a:cubicBezTo>
                    <a:cubicBezTo>
                      <a:pt x="52058" y="104210"/>
                      <a:pt x="51176" y="103894"/>
                      <a:pt x="51176" y="103894"/>
                    </a:cubicBezTo>
                    <a:cubicBezTo>
                      <a:pt x="51176" y="102631"/>
                      <a:pt x="51176" y="102631"/>
                      <a:pt x="51176" y="102631"/>
                    </a:cubicBezTo>
                    <a:cubicBezTo>
                      <a:pt x="50294" y="101684"/>
                      <a:pt x="50294" y="101684"/>
                      <a:pt x="50294" y="101684"/>
                    </a:cubicBezTo>
                    <a:cubicBezTo>
                      <a:pt x="50588" y="100736"/>
                      <a:pt x="50588" y="100736"/>
                      <a:pt x="50588" y="100736"/>
                    </a:cubicBezTo>
                    <a:close/>
                    <a:moveTo>
                      <a:pt x="27058" y="73263"/>
                    </a:moveTo>
                    <a:cubicBezTo>
                      <a:pt x="27058" y="73263"/>
                      <a:pt x="27058" y="73263"/>
                      <a:pt x="27058" y="73263"/>
                    </a:cubicBezTo>
                    <a:cubicBezTo>
                      <a:pt x="27058" y="73263"/>
                      <a:pt x="26470" y="73263"/>
                      <a:pt x="26470" y="73263"/>
                    </a:cubicBezTo>
                    <a:cubicBezTo>
                      <a:pt x="26176" y="73263"/>
                      <a:pt x="25882" y="73263"/>
                      <a:pt x="25588" y="73263"/>
                    </a:cubicBezTo>
                    <a:cubicBezTo>
                      <a:pt x="25294" y="73263"/>
                      <a:pt x="25588" y="73894"/>
                      <a:pt x="25588" y="74210"/>
                    </a:cubicBezTo>
                    <a:cubicBezTo>
                      <a:pt x="25588" y="74210"/>
                      <a:pt x="25588" y="74842"/>
                      <a:pt x="25588" y="75157"/>
                    </a:cubicBezTo>
                    <a:cubicBezTo>
                      <a:pt x="25294" y="75473"/>
                      <a:pt x="25000" y="75789"/>
                      <a:pt x="25000" y="76105"/>
                    </a:cubicBezTo>
                    <a:cubicBezTo>
                      <a:pt x="25000" y="76105"/>
                      <a:pt x="25000" y="76736"/>
                      <a:pt x="25000" y="77052"/>
                    </a:cubicBezTo>
                    <a:cubicBezTo>
                      <a:pt x="24705" y="77052"/>
                      <a:pt x="24117" y="77684"/>
                      <a:pt x="23823" y="77684"/>
                    </a:cubicBezTo>
                    <a:cubicBezTo>
                      <a:pt x="23529" y="78000"/>
                      <a:pt x="22941" y="78315"/>
                      <a:pt x="22941" y="78315"/>
                    </a:cubicBezTo>
                    <a:cubicBezTo>
                      <a:pt x="23529" y="79894"/>
                      <a:pt x="23529" y="79894"/>
                      <a:pt x="23529" y="79894"/>
                    </a:cubicBezTo>
                    <a:cubicBezTo>
                      <a:pt x="23529" y="79894"/>
                      <a:pt x="24117" y="79578"/>
                      <a:pt x="24411" y="79894"/>
                    </a:cubicBezTo>
                    <a:cubicBezTo>
                      <a:pt x="24705" y="80210"/>
                      <a:pt x="25588" y="80842"/>
                      <a:pt x="25882" y="80842"/>
                    </a:cubicBezTo>
                    <a:cubicBezTo>
                      <a:pt x="25882" y="80842"/>
                      <a:pt x="26470" y="82736"/>
                      <a:pt x="26470" y="82736"/>
                    </a:cubicBezTo>
                    <a:cubicBezTo>
                      <a:pt x="26764" y="83052"/>
                      <a:pt x="27058" y="82736"/>
                      <a:pt x="27058" y="82736"/>
                    </a:cubicBezTo>
                    <a:cubicBezTo>
                      <a:pt x="27058" y="82736"/>
                      <a:pt x="27647" y="83052"/>
                      <a:pt x="27941" y="83368"/>
                    </a:cubicBezTo>
                    <a:cubicBezTo>
                      <a:pt x="28235" y="83368"/>
                      <a:pt x="28823" y="83684"/>
                      <a:pt x="29117" y="84000"/>
                    </a:cubicBezTo>
                    <a:cubicBezTo>
                      <a:pt x="29411" y="84000"/>
                      <a:pt x="30000" y="84947"/>
                      <a:pt x="30294" y="84947"/>
                    </a:cubicBezTo>
                    <a:cubicBezTo>
                      <a:pt x="30588" y="85263"/>
                      <a:pt x="31176" y="85894"/>
                      <a:pt x="31176" y="85894"/>
                    </a:cubicBezTo>
                    <a:cubicBezTo>
                      <a:pt x="31176" y="85894"/>
                      <a:pt x="31764" y="86842"/>
                      <a:pt x="32058" y="87473"/>
                    </a:cubicBezTo>
                    <a:cubicBezTo>
                      <a:pt x="32058" y="87789"/>
                      <a:pt x="32058" y="87789"/>
                      <a:pt x="31764" y="88105"/>
                    </a:cubicBezTo>
                    <a:cubicBezTo>
                      <a:pt x="31470" y="88421"/>
                      <a:pt x="31470" y="88736"/>
                      <a:pt x="31176" y="89368"/>
                    </a:cubicBezTo>
                    <a:cubicBezTo>
                      <a:pt x="30882" y="90000"/>
                      <a:pt x="31470" y="90631"/>
                      <a:pt x="31470" y="90631"/>
                    </a:cubicBezTo>
                    <a:cubicBezTo>
                      <a:pt x="31470" y="92210"/>
                      <a:pt x="31470" y="92210"/>
                      <a:pt x="31470" y="92210"/>
                    </a:cubicBezTo>
                    <a:cubicBezTo>
                      <a:pt x="31764" y="92842"/>
                      <a:pt x="31764" y="92842"/>
                      <a:pt x="31764" y="92842"/>
                    </a:cubicBezTo>
                    <a:cubicBezTo>
                      <a:pt x="31764" y="92842"/>
                      <a:pt x="32058" y="93157"/>
                      <a:pt x="32352" y="93157"/>
                    </a:cubicBezTo>
                    <a:cubicBezTo>
                      <a:pt x="32647" y="93473"/>
                      <a:pt x="32647" y="93473"/>
                      <a:pt x="32647" y="93473"/>
                    </a:cubicBezTo>
                    <a:cubicBezTo>
                      <a:pt x="32647" y="93473"/>
                      <a:pt x="33235" y="94105"/>
                      <a:pt x="33529" y="94421"/>
                    </a:cubicBezTo>
                    <a:cubicBezTo>
                      <a:pt x="33529" y="94736"/>
                      <a:pt x="33235" y="95052"/>
                      <a:pt x="33235" y="95368"/>
                    </a:cubicBezTo>
                    <a:cubicBezTo>
                      <a:pt x="33235" y="95684"/>
                      <a:pt x="33529" y="96947"/>
                      <a:pt x="33529" y="96947"/>
                    </a:cubicBezTo>
                    <a:cubicBezTo>
                      <a:pt x="33529" y="96947"/>
                      <a:pt x="34117" y="96631"/>
                      <a:pt x="34705" y="96315"/>
                    </a:cubicBezTo>
                    <a:cubicBezTo>
                      <a:pt x="35000" y="96315"/>
                      <a:pt x="35294" y="96631"/>
                      <a:pt x="35588" y="96631"/>
                    </a:cubicBezTo>
                    <a:cubicBezTo>
                      <a:pt x="35882" y="96947"/>
                      <a:pt x="35882" y="97263"/>
                      <a:pt x="35882" y="97263"/>
                    </a:cubicBezTo>
                    <a:cubicBezTo>
                      <a:pt x="35882" y="97263"/>
                      <a:pt x="36764" y="96631"/>
                      <a:pt x="36764" y="96315"/>
                    </a:cubicBezTo>
                    <a:cubicBezTo>
                      <a:pt x="36764" y="96315"/>
                      <a:pt x="36764" y="95684"/>
                      <a:pt x="36764" y="95684"/>
                    </a:cubicBezTo>
                    <a:cubicBezTo>
                      <a:pt x="36764" y="95684"/>
                      <a:pt x="36764" y="94421"/>
                      <a:pt x="36764" y="94105"/>
                    </a:cubicBezTo>
                    <a:cubicBezTo>
                      <a:pt x="36764" y="93789"/>
                      <a:pt x="36470" y="92842"/>
                      <a:pt x="36470" y="92526"/>
                    </a:cubicBezTo>
                    <a:cubicBezTo>
                      <a:pt x="36470" y="92526"/>
                      <a:pt x="36764" y="91894"/>
                      <a:pt x="36764" y="91894"/>
                    </a:cubicBezTo>
                    <a:cubicBezTo>
                      <a:pt x="36764" y="91894"/>
                      <a:pt x="37647" y="91578"/>
                      <a:pt x="37941" y="91578"/>
                    </a:cubicBezTo>
                    <a:cubicBezTo>
                      <a:pt x="38235" y="91578"/>
                      <a:pt x="38529" y="91894"/>
                      <a:pt x="38823" y="92210"/>
                    </a:cubicBezTo>
                    <a:cubicBezTo>
                      <a:pt x="38823" y="92526"/>
                      <a:pt x="38823" y="93789"/>
                      <a:pt x="38823" y="93789"/>
                    </a:cubicBezTo>
                    <a:cubicBezTo>
                      <a:pt x="40588" y="94105"/>
                      <a:pt x="40588" y="94105"/>
                      <a:pt x="40588" y="94105"/>
                    </a:cubicBezTo>
                    <a:cubicBezTo>
                      <a:pt x="40588" y="94105"/>
                      <a:pt x="41176" y="94421"/>
                      <a:pt x="41176" y="94421"/>
                    </a:cubicBezTo>
                    <a:cubicBezTo>
                      <a:pt x="41176" y="94736"/>
                      <a:pt x="41470" y="95368"/>
                      <a:pt x="41764" y="95684"/>
                    </a:cubicBezTo>
                    <a:cubicBezTo>
                      <a:pt x="42058" y="96000"/>
                      <a:pt x="42352" y="96315"/>
                      <a:pt x="42352" y="96315"/>
                    </a:cubicBezTo>
                    <a:cubicBezTo>
                      <a:pt x="42352" y="96315"/>
                      <a:pt x="42941" y="97894"/>
                      <a:pt x="43235" y="98210"/>
                    </a:cubicBezTo>
                    <a:cubicBezTo>
                      <a:pt x="43235" y="98526"/>
                      <a:pt x="43235" y="99157"/>
                      <a:pt x="43235" y="99789"/>
                    </a:cubicBezTo>
                    <a:cubicBezTo>
                      <a:pt x="43235" y="100421"/>
                      <a:pt x="43235" y="100421"/>
                      <a:pt x="43235" y="100421"/>
                    </a:cubicBezTo>
                    <a:cubicBezTo>
                      <a:pt x="43235" y="100421"/>
                      <a:pt x="44117" y="100736"/>
                      <a:pt x="44411" y="101052"/>
                    </a:cubicBezTo>
                    <a:cubicBezTo>
                      <a:pt x="45000" y="101368"/>
                      <a:pt x="44705" y="101052"/>
                      <a:pt x="45000" y="100736"/>
                    </a:cubicBezTo>
                    <a:cubicBezTo>
                      <a:pt x="45294" y="100421"/>
                      <a:pt x="45000" y="100105"/>
                      <a:pt x="45000" y="99789"/>
                    </a:cubicBezTo>
                    <a:cubicBezTo>
                      <a:pt x="45000" y="99473"/>
                      <a:pt x="45000" y="98842"/>
                      <a:pt x="44705" y="98210"/>
                    </a:cubicBezTo>
                    <a:cubicBezTo>
                      <a:pt x="44705" y="97894"/>
                      <a:pt x="44705" y="97578"/>
                      <a:pt x="44705" y="97578"/>
                    </a:cubicBezTo>
                    <a:cubicBezTo>
                      <a:pt x="44705" y="97578"/>
                      <a:pt x="45000" y="96947"/>
                      <a:pt x="45000" y="96631"/>
                    </a:cubicBezTo>
                    <a:cubicBezTo>
                      <a:pt x="45000" y="96631"/>
                      <a:pt x="45000" y="96000"/>
                      <a:pt x="45000" y="95684"/>
                    </a:cubicBezTo>
                    <a:cubicBezTo>
                      <a:pt x="45000" y="95368"/>
                      <a:pt x="45588" y="95052"/>
                      <a:pt x="45588" y="95052"/>
                    </a:cubicBezTo>
                    <a:cubicBezTo>
                      <a:pt x="45588" y="95052"/>
                      <a:pt x="45588" y="94736"/>
                      <a:pt x="45882" y="94105"/>
                    </a:cubicBezTo>
                    <a:cubicBezTo>
                      <a:pt x="46176" y="93789"/>
                      <a:pt x="45882" y="94105"/>
                      <a:pt x="46176" y="94105"/>
                    </a:cubicBezTo>
                    <a:cubicBezTo>
                      <a:pt x="46470" y="93789"/>
                      <a:pt x="46764" y="93789"/>
                      <a:pt x="47352" y="93789"/>
                    </a:cubicBezTo>
                    <a:cubicBezTo>
                      <a:pt x="47647" y="93789"/>
                      <a:pt x="47941" y="94105"/>
                      <a:pt x="47941" y="94105"/>
                    </a:cubicBezTo>
                    <a:cubicBezTo>
                      <a:pt x="48529" y="95052"/>
                      <a:pt x="48529" y="95052"/>
                      <a:pt x="48529" y="95052"/>
                    </a:cubicBezTo>
                    <a:cubicBezTo>
                      <a:pt x="48529" y="95052"/>
                      <a:pt x="48529" y="95052"/>
                      <a:pt x="48529" y="95368"/>
                    </a:cubicBezTo>
                    <a:cubicBezTo>
                      <a:pt x="48529" y="95684"/>
                      <a:pt x="49117" y="96315"/>
                      <a:pt x="49117" y="96315"/>
                    </a:cubicBezTo>
                    <a:cubicBezTo>
                      <a:pt x="50294" y="97263"/>
                      <a:pt x="50294" y="97263"/>
                      <a:pt x="50294" y="97263"/>
                    </a:cubicBezTo>
                    <a:cubicBezTo>
                      <a:pt x="50294" y="97263"/>
                      <a:pt x="50294" y="97578"/>
                      <a:pt x="50294" y="97578"/>
                    </a:cubicBezTo>
                    <a:cubicBezTo>
                      <a:pt x="50294" y="97894"/>
                      <a:pt x="50588" y="98526"/>
                      <a:pt x="50882" y="98842"/>
                    </a:cubicBezTo>
                    <a:cubicBezTo>
                      <a:pt x="51176" y="99473"/>
                      <a:pt x="50882" y="98526"/>
                      <a:pt x="51176" y="98526"/>
                    </a:cubicBezTo>
                    <a:cubicBezTo>
                      <a:pt x="51176" y="98210"/>
                      <a:pt x="51470" y="97894"/>
                      <a:pt x="51470" y="97894"/>
                    </a:cubicBezTo>
                    <a:cubicBezTo>
                      <a:pt x="52058" y="98842"/>
                      <a:pt x="52058" y="98842"/>
                      <a:pt x="52058" y="98842"/>
                    </a:cubicBezTo>
                    <a:cubicBezTo>
                      <a:pt x="52058" y="98842"/>
                      <a:pt x="53235" y="99157"/>
                      <a:pt x="53529" y="99157"/>
                    </a:cubicBezTo>
                    <a:cubicBezTo>
                      <a:pt x="53823" y="98842"/>
                      <a:pt x="54117" y="98526"/>
                      <a:pt x="54117" y="98526"/>
                    </a:cubicBezTo>
                    <a:cubicBezTo>
                      <a:pt x="53529" y="97894"/>
                      <a:pt x="53529" y="97894"/>
                      <a:pt x="53529" y="97894"/>
                    </a:cubicBezTo>
                    <a:cubicBezTo>
                      <a:pt x="52941" y="96947"/>
                      <a:pt x="52941" y="96947"/>
                      <a:pt x="52941" y="96947"/>
                    </a:cubicBezTo>
                    <a:cubicBezTo>
                      <a:pt x="52941" y="96947"/>
                      <a:pt x="52058" y="96000"/>
                      <a:pt x="51764" y="96000"/>
                    </a:cubicBezTo>
                    <a:cubicBezTo>
                      <a:pt x="51470" y="95684"/>
                      <a:pt x="51176" y="95368"/>
                      <a:pt x="51176" y="95052"/>
                    </a:cubicBezTo>
                    <a:cubicBezTo>
                      <a:pt x="50882" y="94736"/>
                      <a:pt x="50882" y="94105"/>
                      <a:pt x="50882" y="94105"/>
                    </a:cubicBezTo>
                    <a:cubicBezTo>
                      <a:pt x="51176" y="93789"/>
                      <a:pt x="51176" y="93157"/>
                      <a:pt x="51470" y="92526"/>
                    </a:cubicBezTo>
                    <a:cubicBezTo>
                      <a:pt x="51764" y="91894"/>
                      <a:pt x="51176" y="92526"/>
                      <a:pt x="51176" y="92526"/>
                    </a:cubicBezTo>
                    <a:cubicBezTo>
                      <a:pt x="51176" y="92526"/>
                      <a:pt x="50588" y="91578"/>
                      <a:pt x="50882" y="91263"/>
                    </a:cubicBezTo>
                    <a:cubicBezTo>
                      <a:pt x="50882" y="91263"/>
                      <a:pt x="49705" y="89368"/>
                      <a:pt x="49705" y="89368"/>
                    </a:cubicBezTo>
                    <a:cubicBezTo>
                      <a:pt x="49705" y="89368"/>
                      <a:pt x="49411" y="88736"/>
                      <a:pt x="49411" y="88736"/>
                    </a:cubicBezTo>
                    <a:cubicBezTo>
                      <a:pt x="49411" y="88736"/>
                      <a:pt x="48529" y="88105"/>
                      <a:pt x="48235" y="88105"/>
                    </a:cubicBezTo>
                    <a:cubicBezTo>
                      <a:pt x="47941" y="87789"/>
                      <a:pt x="47647" y="87473"/>
                      <a:pt x="47647" y="87473"/>
                    </a:cubicBezTo>
                    <a:cubicBezTo>
                      <a:pt x="47647" y="87157"/>
                      <a:pt x="47647" y="86526"/>
                      <a:pt x="47647" y="86210"/>
                    </a:cubicBezTo>
                    <a:cubicBezTo>
                      <a:pt x="47352" y="85894"/>
                      <a:pt x="47058" y="85263"/>
                      <a:pt x="46764" y="84947"/>
                    </a:cubicBezTo>
                    <a:cubicBezTo>
                      <a:pt x="46470" y="84631"/>
                      <a:pt x="46176" y="84000"/>
                      <a:pt x="45882" y="83368"/>
                    </a:cubicBezTo>
                    <a:cubicBezTo>
                      <a:pt x="45588" y="83052"/>
                      <a:pt x="45294" y="82421"/>
                      <a:pt x="45294" y="82421"/>
                    </a:cubicBezTo>
                    <a:cubicBezTo>
                      <a:pt x="45000" y="81157"/>
                      <a:pt x="45000" y="81157"/>
                      <a:pt x="45000" y="81157"/>
                    </a:cubicBezTo>
                    <a:cubicBezTo>
                      <a:pt x="45000" y="80526"/>
                      <a:pt x="45000" y="80526"/>
                      <a:pt x="45000" y="80526"/>
                    </a:cubicBezTo>
                    <a:cubicBezTo>
                      <a:pt x="45882" y="81157"/>
                      <a:pt x="45882" y="81157"/>
                      <a:pt x="45882" y="81157"/>
                    </a:cubicBezTo>
                    <a:cubicBezTo>
                      <a:pt x="45882" y="81157"/>
                      <a:pt x="46470" y="80842"/>
                      <a:pt x="46764" y="80842"/>
                    </a:cubicBezTo>
                    <a:cubicBezTo>
                      <a:pt x="47058" y="80842"/>
                      <a:pt x="47941" y="81157"/>
                      <a:pt x="47941" y="81157"/>
                    </a:cubicBezTo>
                    <a:cubicBezTo>
                      <a:pt x="47941" y="81157"/>
                      <a:pt x="48529" y="81473"/>
                      <a:pt x="48823" y="81473"/>
                    </a:cubicBezTo>
                    <a:cubicBezTo>
                      <a:pt x="48823" y="81473"/>
                      <a:pt x="49117" y="81789"/>
                      <a:pt x="49411" y="81473"/>
                    </a:cubicBezTo>
                    <a:cubicBezTo>
                      <a:pt x="49705" y="81473"/>
                      <a:pt x="50000" y="82105"/>
                      <a:pt x="50000" y="82421"/>
                    </a:cubicBezTo>
                    <a:cubicBezTo>
                      <a:pt x="50000" y="82736"/>
                      <a:pt x="49705" y="83052"/>
                      <a:pt x="49705" y="83052"/>
                    </a:cubicBezTo>
                    <a:cubicBezTo>
                      <a:pt x="49705" y="83368"/>
                      <a:pt x="49705" y="83684"/>
                      <a:pt x="49705" y="83684"/>
                    </a:cubicBezTo>
                    <a:cubicBezTo>
                      <a:pt x="49705" y="83684"/>
                      <a:pt x="50294" y="84000"/>
                      <a:pt x="50588" y="84000"/>
                    </a:cubicBezTo>
                    <a:cubicBezTo>
                      <a:pt x="50588" y="84315"/>
                      <a:pt x="50294" y="84631"/>
                      <a:pt x="50294" y="84631"/>
                    </a:cubicBezTo>
                    <a:cubicBezTo>
                      <a:pt x="50294" y="84631"/>
                      <a:pt x="50294" y="85263"/>
                      <a:pt x="50294" y="85578"/>
                    </a:cubicBezTo>
                    <a:cubicBezTo>
                      <a:pt x="50588" y="85578"/>
                      <a:pt x="50882" y="84947"/>
                      <a:pt x="50882" y="84947"/>
                    </a:cubicBezTo>
                    <a:cubicBezTo>
                      <a:pt x="50882" y="84947"/>
                      <a:pt x="51176" y="84315"/>
                      <a:pt x="51176" y="84000"/>
                    </a:cubicBezTo>
                    <a:cubicBezTo>
                      <a:pt x="51176" y="83684"/>
                      <a:pt x="51764" y="83368"/>
                      <a:pt x="51764" y="83368"/>
                    </a:cubicBezTo>
                    <a:cubicBezTo>
                      <a:pt x="52352" y="82105"/>
                      <a:pt x="52352" y="82105"/>
                      <a:pt x="52352" y="82105"/>
                    </a:cubicBezTo>
                    <a:cubicBezTo>
                      <a:pt x="52941" y="81473"/>
                      <a:pt x="52941" y="81473"/>
                      <a:pt x="52941" y="81473"/>
                    </a:cubicBezTo>
                    <a:cubicBezTo>
                      <a:pt x="52941" y="81473"/>
                      <a:pt x="54117" y="81157"/>
                      <a:pt x="54411" y="80842"/>
                    </a:cubicBezTo>
                    <a:cubicBezTo>
                      <a:pt x="54705" y="80526"/>
                      <a:pt x="54705" y="80842"/>
                      <a:pt x="54705" y="80526"/>
                    </a:cubicBezTo>
                    <a:cubicBezTo>
                      <a:pt x="55000" y="80526"/>
                      <a:pt x="55000" y="79894"/>
                      <a:pt x="55000" y="79894"/>
                    </a:cubicBezTo>
                    <a:cubicBezTo>
                      <a:pt x="54411" y="79263"/>
                      <a:pt x="54411" y="79263"/>
                      <a:pt x="54411" y="79263"/>
                    </a:cubicBezTo>
                    <a:cubicBezTo>
                      <a:pt x="53235" y="79578"/>
                      <a:pt x="53235" y="79578"/>
                      <a:pt x="53235" y="79578"/>
                    </a:cubicBezTo>
                    <a:cubicBezTo>
                      <a:pt x="52941" y="78947"/>
                      <a:pt x="52941" y="78947"/>
                      <a:pt x="52941" y="78947"/>
                    </a:cubicBezTo>
                    <a:cubicBezTo>
                      <a:pt x="52941" y="78947"/>
                      <a:pt x="52941" y="78947"/>
                      <a:pt x="53235" y="78947"/>
                    </a:cubicBezTo>
                    <a:cubicBezTo>
                      <a:pt x="53235" y="78947"/>
                      <a:pt x="53235" y="77684"/>
                      <a:pt x="53235" y="77684"/>
                    </a:cubicBezTo>
                    <a:cubicBezTo>
                      <a:pt x="53235" y="77684"/>
                      <a:pt x="52647" y="78000"/>
                      <a:pt x="52352" y="78000"/>
                    </a:cubicBezTo>
                    <a:cubicBezTo>
                      <a:pt x="52058" y="78000"/>
                      <a:pt x="52352" y="78947"/>
                      <a:pt x="52352" y="78947"/>
                    </a:cubicBezTo>
                    <a:cubicBezTo>
                      <a:pt x="52352" y="78947"/>
                      <a:pt x="50882" y="78631"/>
                      <a:pt x="50588" y="78631"/>
                    </a:cubicBezTo>
                    <a:cubicBezTo>
                      <a:pt x="50294" y="78315"/>
                      <a:pt x="50294" y="78000"/>
                      <a:pt x="50294" y="78000"/>
                    </a:cubicBezTo>
                    <a:cubicBezTo>
                      <a:pt x="50000" y="77684"/>
                      <a:pt x="50588" y="76736"/>
                      <a:pt x="50588" y="76736"/>
                    </a:cubicBezTo>
                    <a:cubicBezTo>
                      <a:pt x="50882" y="75473"/>
                      <a:pt x="50882" y="75473"/>
                      <a:pt x="50882" y="75473"/>
                    </a:cubicBezTo>
                    <a:cubicBezTo>
                      <a:pt x="50882" y="75473"/>
                      <a:pt x="49411" y="75157"/>
                      <a:pt x="49411" y="74842"/>
                    </a:cubicBezTo>
                    <a:cubicBezTo>
                      <a:pt x="49411" y="74526"/>
                      <a:pt x="47941" y="75473"/>
                      <a:pt x="47352" y="74842"/>
                    </a:cubicBezTo>
                    <a:cubicBezTo>
                      <a:pt x="47058" y="74210"/>
                      <a:pt x="47058" y="74210"/>
                      <a:pt x="47058" y="74210"/>
                    </a:cubicBezTo>
                    <a:cubicBezTo>
                      <a:pt x="46470" y="73578"/>
                      <a:pt x="46470" y="73578"/>
                      <a:pt x="46470" y="73578"/>
                    </a:cubicBezTo>
                    <a:cubicBezTo>
                      <a:pt x="45882" y="73578"/>
                      <a:pt x="45882" y="73578"/>
                      <a:pt x="45882" y="73578"/>
                    </a:cubicBezTo>
                    <a:cubicBezTo>
                      <a:pt x="45882" y="73578"/>
                      <a:pt x="45000" y="73894"/>
                      <a:pt x="44705" y="73894"/>
                    </a:cubicBezTo>
                    <a:cubicBezTo>
                      <a:pt x="44411" y="73894"/>
                      <a:pt x="44411" y="73263"/>
                      <a:pt x="44411" y="73263"/>
                    </a:cubicBezTo>
                    <a:cubicBezTo>
                      <a:pt x="42941" y="72631"/>
                      <a:pt x="42941" y="72631"/>
                      <a:pt x="42941" y="72631"/>
                    </a:cubicBezTo>
                    <a:cubicBezTo>
                      <a:pt x="41470" y="72315"/>
                      <a:pt x="41470" y="72315"/>
                      <a:pt x="41470" y="72315"/>
                    </a:cubicBezTo>
                    <a:cubicBezTo>
                      <a:pt x="41470" y="72315"/>
                      <a:pt x="39705" y="72000"/>
                      <a:pt x="39117" y="71684"/>
                    </a:cubicBezTo>
                    <a:cubicBezTo>
                      <a:pt x="38823" y="71684"/>
                      <a:pt x="37352" y="71368"/>
                      <a:pt x="36764" y="71368"/>
                    </a:cubicBezTo>
                    <a:cubicBezTo>
                      <a:pt x="36176" y="71368"/>
                      <a:pt x="35588" y="71368"/>
                      <a:pt x="35000" y="71052"/>
                    </a:cubicBezTo>
                    <a:cubicBezTo>
                      <a:pt x="34705" y="70736"/>
                      <a:pt x="33823" y="70421"/>
                      <a:pt x="33823" y="70421"/>
                    </a:cubicBezTo>
                    <a:cubicBezTo>
                      <a:pt x="33823" y="70421"/>
                      <a:pt x="32058" y="69789"/>
                      <a:pt x="32058" y="69789"/>
                    </a:cubicBezTo>
                    <a:cubicBezTo>
                      <a:pt x="31764" y="69789"/>
                      <a:pt x="31470" y="69789"/>
                      <a:pt x="31470" y="69789"/>
                    </a:cubicBezTo>
                    <a:cubicBezTo>
                      <a:pt x="31176" y="69789"/>
                      <a:pt x="30588" y="70736"/>
                      <a:pt x="30000" y="71052"/>
                    </a:cubicBezTo>
                    <a:cubicBezTo>
                      <a:pt x="29705" y="71052"/>
                      <a:pt x="29705" y="72000"/>
                      <a:pt x="29411" y="72315"/>
                    </a:cubicBezTo>
                    <a:cubicBezTo>
                      <a:pt x="29411" y="72947"/>
                      <a:pt x="29117" y="73263"/>
                      <a:pt x="28823" y="73263"/>
                    </a:cubicBezTo>
                    <a:cubicBezTo>
                      <a:pt x="28823" y="73578"/>
                      <a:pt x="27058" y="72947"/>
                      <a:pt x="27058" y="73263"/>
                    </a:cubicBezTo>
                    <a:close/>
                    <a:moveTo>
                      <a:pt x="17647" y="79578"/>
                    </a:moveTo>
                    <a:cubicBezTo>
                      <a:pt x="17647" y="79578"/>
                      <a:pt x="17647" y="79578"/>
                      <a:pt x="17647" y="79578"/>
                    </a:cubicBezTo>
                    <a:cubicBezTo>
                      <a:pt x="17647" y="79578"/>
                      <a:pt x="18235" y="79263"/>
                      <a:pt x="18235" y="79578"/>
                    </a:cubicBezTo>
                    <a:cubicBezTo>
                      <a:pt x="18235" y="79578"/>
                      <a:pt x="18529" y="79894"/>
                      <a:pt x="18529" y="80210"/>
                    </a:cubicBezTo>
                    <a:cubicBezTo>
                      <a:pt x="18823" y="80210"/>
                      <a:pt x="19411" y="80842"/>
                      <a:pt x="19705" y="80842"/>
                    </a:cubicBezTo>
                    <a:cubicBezTo>
                      <a:pt x="20000" y="80842"/>
                      <a:pt x="20882" y="80842"/>
                      <a:pt x="20882" y="80842"/>
                    </a:cubicBezTo>
                    <a:cubicBezTo>
                      <a:pt x="21764" y="81789"/>
                      <a:pt x="21764" y="81789"/>
                      <a:pt x="21764" y="81789"/>
                    </a:cubicBezTo>
                    <a:cubicBezTo>
                      <a:pt x="21764" y="81789"/>
                      <a:pt x="22647" y="82105"/>
                      <a:pt x="22647" y="82421"/>
                    </a:cubicBezTo>
                    <a:cubicBezTo>
                      <a:pt x="22647" y="82421"/>
                      <a:pt x="21176" y="83368"/>
                      <a:pt x="21176" y="83368"/>
                    </a:cubicBezTo>
                    <a:cubicBezTo>
                      <a:pt x="20882" y="83684"/>
                      <a:pt x="20882" y="83684"/>
                      <a:pt x="20882" y="83684"/>
                    </a:cubicBezTo>
                    <a:cubicBezTo>
                      <a:pt x="20882" y="83684"/>
                      <a:pt x="20882" y="84315"/>
                      <a:pt x="20294" y="84000"/>
                    </a:cubicBezTo>
                    <a:cubicBezTo>
                      <a:pt x="20000" y="84000"/>
                      <a:pt x="19705" y="84000"/>
                      <a:pt x="19411" y="83684"/>
                    </a:cubicBezTo>
                    <a:cubicBezTo>
                      <a:pt x="19411" y="83368"/>
                      <a:pt x="19411" y="83368"/>
                      <a:pt x="19117" y="83052"/>
                    </a:cubicBezTo>
                    <a:cubicBezTo>
                      <a:pt x="18529" y="82736"/>
                      <a:pt x="17352" y="81789"/>
                      <a:pt x="17352" y="81789"/>
                    </a:cubicBezTo>
                    <a:cubicBezTo>
                      <a:pt x="17352" y="80842"/>
                      <a:pt x="17352" y="80842"/>
                      <a:pt x="17352" y="80842"/>
                    </a:cubicBezTo>
                    <a:cubicBezTo>
                      <a:pt x="17352" y="80210"/>
                      <a:pt x="17352" y="80210"/>
                      <a:pt x="17352" y="80210"/>
                    </a:cubicBezTo>
                    <a:cubicBezTo>
                      <a:pt x="17647" y="79578"/>
                      <a:pt x="17647" y="79578"/>
                      <a:pt x="17647" y="79578"/>
                    </a:cubicBezTo>
                    <a:close/>
                    <a:moveTo>
                      <a:pt x="14117" y="73894"/>
                    </a:moveTo>
                    <a:cubicBezTo>
                      <a:pt x="14117" y="73894"/>
                      <a:pt x="14117" y="73894"/>
                      <a:pt x="14117" y="73894"/>
                    </a:cubicBezTo>
                    <a:cubicBezTo>
                      <a:pt x="13235" y="72631"/>
                      <a:pt x="13235" y="72631"/>
                      <a:pt x="13235" y="72631"/>
                    </a:cubicBezTo>
                    <a:cubicBezTo>
                      <a:pt x="12647" y="73894"/>
                      <a:pt x="12647" y="73894"/>
                      <a:pt x="12647" y="73894"/>
                    </a:cubicBezTo>
                    <a:cubicBezTo>
                      <a:pt x="12352" y="75157"/>
                      <a:pt x="12352" y="75157"/>
                      <a:pt x="12352" y="75157"/>
                    </a:cubicBezTo>
                    <a:cubicBezTo>
                      <a:pt x="13235" y="75789"/>
                      <a:pt x="13235" y="75789"/>
                      <a:pt x="13235" y="75789"/>
                    </a:cubicBezTo>
                    <a:cubicBezTo>
                      <a:pt x="13529" y="75789"/>
                      <a:pt x="13529" y="75789"/>
                      <a:pt x="13529" y="75789"/>
                    </a:cubicBezTo>
                    <a:cubicBezTo>
                      <a:pt x="14117" y="74842"/>
                      <a:pt x="14117" y="74842"/>
                      <a:pt x="14117" y="74842"/>
                    </a:cubicBezTo>
                    <a:cubicBezTo>
                      <a:pt x="14705" y="75789"/>
                      <a:pt x="14705" y="75789"/>
                      <a:pt x="14705" y="75789"/>
                    </a:cubicBezTo>
                    <a:cubicBezTo>
                      <a:pt x="15294" y="77052"/>
                      <a:pt x="15294" y="77052"/>
                      <a:pt x="15294" y="77052"/>
                    </a:cubicBezTo>
                    <a:cubicBezTo>
                      <a:pt x="15294" y="77052"/>
                      <a:pt x="15882" y="76421"/>
                      <a:pt x="16176" y="76105"/>
                    </a:cubicBezTo>
                    <a:cubicBezTo>
                      <a:pt x="16470" y="76105"/>
                      <a:pt x="17647" y="77052"/>
                      <a:pt x="17647" y="77052"/>
                    </a:cubicBezTo>
                    <a:cubicBezTo>
                      <a:pt x="17647" y="77052"/>
                      <a:pt x="18823" y="76421"/>
                      <a:pt x="19117" y="76421"/>
                    </a:cubicBezTo>
                    <a:cubicBezTo>
                      <a:pt x="19411" y="76421"/>
                      <a:pt x="18529" y="75473"/>
                      <a:pt x="18529" y="75473"/>
                    </a:cubicBezTo>
                    <a:cubicBezTo>
                      <a:pt x="17647" y="74526"/>
                      <a:pt x="17647" y="74526"/>
                      <a:pt x="17647" y="74526"/>
                    </a:cubicBezTo>
                    <a:cubicBezTo>
                      <a:pt x="17058" y="73894"/>
                      <a:pt x="17058" y="73894"/>
                      <a:pt x="17058" y="73894"/>
                    </a:cubicBezTo>
                    <a:cubicBezTo>
                      <a:pt x="15882" y="73263"/>
                      <a:pt x="15882" y="73263"/>
                      <a:pt x="15882" y="73263"/>
                    </a:cubicBezTo>
                    <a:cubicBezTo>
                      <a:pt x="15882" y="72947"/>
                      <a:pt x="15882" y="72947"/>
                      <a:pt x="15882" y="72947"/>
                    </a:cubicBezTo>
                    <a:cubicBezTo>
                      <a:pt x="16176" y="72315"/>
                      <a:pt x="16176" y="72315"/>
                      <a:pt x="16176" y="72315"/>
                    </a:cubicBezTo>
                    <a:cubicBezTo>
                      <a:pt x="16176" y="72315"/>
                      <a:pt x="16176" y="72947"/>
                      <a:pt x="16764" y="72631"/>
                    </a:cubicBezTo>
                    <a:cubicBezTo>
                      <a:pt x="17352" y="72631"/>
                      <a:pt x="17352" y="72631"/>
                      <a:pt x="17352" y="72315"/>
                    </a:cubicBezTo>
                    <a:cubicBezTo>
                      <a:pt x="17647" y="72315"/>
                      <a:pt x="17352" y="72000"/>
                      <a:pt x="17352" y="72000"/>
                    </a:cubicBezTo>
                    <a:cubicBezTo>
                      <a:pt x="16470" y="71368"/>
                      <a:pt x="16470" y="71368"/>
                      <a:pt x="16470" y="71368"/>
                    </a:cubicBezTo>
                    <a:cubicBezTo>
                      <a:pt x="16764" y="70421"/>
                      <a:pt x="16764" y="70421"/>
                      <a:pt x="16764" y="70421"/>
                    </a:cubicBezTo>
                    <a:cubicBezTo>
                      <a:pt x="15882" y="69789"/>
                      <a:pt x="15882" y="69789"/>
                      <a:pt x="15882" y="69789"/>
                    </a:cubicBezTo>
                    <a:cubicBezTo>
                      <a:pt x="15588" y="70736"/>
                      <a:pt x="15588" y="70736"/>
                      <a:pt x="15588" y="70736"/>
                    </a:cubicBezTo>
                    <a:cubicBezTo>
                      <a:pt x="14705" y="70421"/>
                      <a:pt x="14705" y="70421"/>
                      <a:pt x="14705" y="70421"/>
                    </a:cubicBezTo>
                    <a:cubicBezTo>
                      <a:pt x="14705" y="70421"/>
                      <a:pt x="14411" y="71052"/>
                      <a:pt x="14411" y="71052"/>
                    </a:cubicBezTo>
                    <a:cubicBezTo>
                      <a:pt x="14411" y="71368"/>
                      <a:pt x="14705" y="72315"/>
                      <a:pt x="14705" y="72315"/>
                    </a:cubicBezTo>
                    <a:cubicBezTo>
                      <a:pt x="14117" y="73894"/>
                      <a:pt x="14117" y="73894"/>
                      <a:pt x="14117" y="73894"/>
                    </a:cubicBezTo>
                    <a:close/>
                    <a:moveTo>
                      <a:pt x="3235" y="50842"/>
                    </a:moveTo>
                    <a:cubicBezTo>
                      <a:pt x="3235" y="50842"/>
                      <a:pt x="3235" y="50842"/>
                      <a:pt x="3235" y="50842"/>
                    </a:cubicBezTo>
                    <a:cubicBezTo>
                      <a:pt x="2647" y="50842"/>
                      <a:pt x="2647" y="50842"/>
                      <a:pt x="2647" y="50842"/>
                    </a:cubicBezTo>
                    <a:cubicBezTo>
                      <a:pt x="2647" y="50842"/>
                      <a:pt x="2647" y="51157"/>
                      <a:pt x="2941" y="51473"/>
                    </a:cubicBezTo>
                    <a:cubicBezTo>
                      <a:pt x="3235" y="51789"/>
                      <a:pt x="3823" y="53684"/>
                      <a:pt x="3823" y="53684"/>
                    </a:cubicBezTo>
                    <a:cubicBezTo>
                      <a:pt x="4411" y="54000"/>
                      <a:pt x="4411" y="54000"/>
                      <a:pt x="4411" y="54000"/>
                    </a:cubicBezTo>
                    <a:cubicBezTo>
                      <a:pt x="5588" y="54631"/>
                      <a:pt x="5588" y="54631"/>
                      <a:pt x="5588" y="54631"/>
                    </a:cubicBezTo>
                    <a:cubicBezTo>
                      <a:pt x="6470" y="55578"/>
                      <a:pt x="6470" y="55578"/>
                      <a:pt x="6470" y="55578"/>
                    </a:cubicBezTo>
                    <a:cubicBezTo>
                      <a:pt x="6470" y="55578"/>
                      <a:pt x="7058" y="56526"/>
                      <a:pt x="6176" y="56210"/>
                    </a:cubicBezTo>
                    <a:cubicBezTo>
                      <a:pt x="5294" y="55894"/>
                      <a:pt x="4411" y="55263"/>
                      <a:pt x="4117" y="54947"/>
                    </a:cubicBezTo>
                    <a:cubicBezTo>
                      <a:pt x="3529" y="54947"/>
                      <a:pt x="2941" y="54631"/>
                      <a:pt x="2941" y="54631"/>
                    </a:cubicBezTo>
                    <a:cubicBezTo>
                      <a:pt x="2941" y="54631"/>
                      <a:pt x="2647" y="53052"/>
                      <a:pt x="2647" y="52736"/>
                    </a:cubicBezTo>
                    <a:cubicBezTo>
                      <a:pt x="2352" y="52736"/>
                      <a:pt x="1764" y="52421"/>
                      <a:pt x="1764" y="52421"/>
                    </a:cubicBezTo>
                    <a:cubicBezTo>
                      <a:pt x="0" y="51473"/>
                      <a:pt x="0" y="51473"/>
                      <a:pt x="0" y="51473"/>
                    </a:cubicBezTo>
                    <a:cubicBezTo>
                      <a:pt x="0" y="51473"/>
                      <a:pt x="0" y="50210"/>
                      <a:pt x="294" y="49894"/>
                    </a:cubicBezTo>
                    <a:cubicBezTo>
                      <a:pt x="294" y="49894"/>
                      <a:pt x="294" y="49263"/>
                      <a:pt x="882" y="49263"/>
                    </a:cubicBezTo>
                    <a:cubicBezTo>
                      <a:pt x="1176" y="48947"/>
                      <a:pt x="2058" y="48947"/>
                      <a:pt x="2058" y="48947"/>
                    </a:cubicBezTo>
                    <a:cubicBezTo>
                      <a:pt x="2058" y="48947"/>
                      <a:pt x="2058" y="48000"/>
                      <a:pt x="2352" y="48315"/>
                    </a:cubicBezTo>
                    <a:cubicBezTo>
                      <a:pt x="2647" y="48631"/>
                      <a:pt x="3235" y="49578"/>
                      <a:pt x="3235" y="49578"/>
                    </a:cubicBezTo>
                    <a:lnTo>
                      <a:pt x="3235" y="50842"/>
                    </a:lnTo>
                    <a:close/>
                  </a:path>
                </a:pathLst>
              </a:custGeom>
              <a:grpFill/>
              <a:ln w="3175" cap="flat" cmpd="sng">
                <a:solidFill>
                  <a:srgbClr val="FFFFFF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45713" tIns="22850" rIns="45713" bIns="22850" anchor="t" anchorCtr="0">
                <a:noAutofit/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7F7F7F"/>
                  </a:solidFill>
                  <a:effectLst/>
                  <a:uLnTx/>
                  <a:uFillTx/>
                  <a:latin typeface="Calibri" panose="020F0502020204030204" pitchFamily="34" charset="0"/>
                  <a:ea typeface="Source Sans Pro"/>
                  <a:cs typeface="Calibri" panose="020F0502020204030204" pitchFamily="34" charset="0"/>
                  <a:sym typeface="Source Sans Pro"/>
                </a:endParaRPr>
              </a:p>
            </p:txBody>
          </p:sp>
          <p:sp>
            <p:nvSpPr>
              <p:cNvPr id="196" name="Shape 2056">
                <a:extLst>
                  <a:ext uri="{FF2B5EF4-FFF2-40B4-BE49-F238E27FC236}">
                    <a16:creationId xmlns:a16="http://schemas.microsoft.com/office/drawing/2014/main" id="{4B1CDB94-F5A7-E642-BCFA-190C4AF94F87}"/>
                  </a:ext>
                </a:extLst>
              </p:cNvPr>
              <p:cNvSpPr/>
              <p:nvPr/>
            </p:nvSpPr>
            <p:spPr>
              <a:xfrm>
                <a:off x="6551975" y="3312876"/>
                <a:ext cx="1810761" cy="94396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109874" y="22482"/>
                    </a:moveTo>
                    <a:cubicBezTo>
                      <a:pt x="108362" y="23606"/>
                      <a:pt x="108362" y="23606"/>
                      <a:pt x="108362" y="23606"/>
                    </a:cubicBezTo>
                    <a:cubicBezTo>
                      <a:pt x="108362" y="24168"/>
                      <a:pt x="108362" y="24168"/>
                      <a:pt x="108362" y="24168"/>
                    </a:cubicBezTo>
                    <a:cubicBezTo>
                      <a:pt x="109269" y="26135"/>
                      <a:pt x="109269" y="26135"/>
                      <a:pt x="109269" y="26135"/>
                    </a:cubicBezTo>
                    <a:cubicBezTo>
                      <a:pt x="110176" y="26697"/>
                      <a:pt x="110176" y="26697"/>
                      <a:pt x="110176" y="26697"/>
                    </a:cubicBezTo>
                    <a:cubicBezTo>
                      <a:pt x="110780" y="29508"/>
                      <a:pt x="110780" y="29508"/>
                      <a:pt x="110780" y="29508"/>
                    </a:cubicBezTo>
                    <a:cubicBezTo>
                      <a:pt x="112141" y="32599"/>
                      <a:pt x="112141" y="32599"/>
                      <a:pt x="112141" y="32599"/>
                    </a:cubicBezTo>
                    <a:cubicBezTo>
                      <a:pt x="113047" y="36252"/>
                      <a:pt x="113047" y="36252"/>
                      <a:pt x="113047" y="36252"/>
                    </a:cubicBezTo>
                    <a:cubicBezTo>
                      <a:pt x="114256" y="36533"/>
                      <a:pt x="114256" y="36533"/>
                      <a:pt x="114256" y="36533"/>
                    </a:cubicBezTo>
                    <a:cubicBezTo>
                      <a:pt x="114559" y="37939"/>
                      <a:pt x="114256" y="35971"/>
                      <a:pt x="114256" y="38220"/>
                    </a:cubicBezTo>
                    <a:cubicBezTo>
                      <a:pt x="113954" y="41592"/>
                      <a:pt x="113803" y="39344"/>
                      <a:pt x="114256" y="43278"/>
                    </a:cubicBezTo>
                    <a:cubicBezTo>
                      <a:pt x="114256" y="44402"/>
                      <a:pt x="116523" y="43840"/>
                      <a:pt x="116675" y="43840"/>
                    </a:cubicBezTo>
                    <a:cubicBezTo>
                      <a:pt x="116523" y="44121"/>
                      <a:pt x="117430" y="44964"/>
                      <a:pt x="117128" y="46370"/>
                    </a:cubicBezTo>
                    <a:cubicBezTo>
                      <a:pt x="116826" y="47494"/>
                      <a:pt x="118337" y="46932"/>
                      <a:pt x="117884" y="48618"/>
                    </a:cubicBezTo>
                    <a:cubicBezTo>
                      <a:pt x="117732" y="49180"/>
                      <a:pt x="118942" y="48618"/>
                      <a:pt x="119546" y="49180"/>
                    </a:cubicBezTo>
                    <a:cubicBezTo>
                      <a:pt x="120000" y="49461"/>
                      <a:pt x="120000" y="50866"/>
                      <a:pt x="119848" y="51147"/>
                    </a:cubicBezTo>
                    <a:cubicBezTo>
                      <a:pt x="119546" y="51990"/>
                      <a:pt x="119395" y="51428"/>
                      <a:pt x="118790" y="52552"/>
                    </a:cubicBezTo>
                    <a:cubicBezTo>
                      <a:pt x="117884" y="53676"/>
                      <a:pt x="118337" y="54519"/>
                      <a:pt x="118337" y="54800"/>
                    </a:cubicBezTo>
                    <a:cubicBezTo>
                      <a:pt x="118186" y="55644"/>
                      <a:pt x="117884" y="55925"/>
                      <a:pt x="117732" y="56206"/>
                    </a:cubicBezTo>
                    <a:cubicBezTo>
                      <a:pt x="116675" y="55081"/>
                      <a:pt x="116675" y="55081"/>
                      <a:pt x="116675" y="55081"/>
                    </a:cubicBezTo>
                    <a:cubicBezTo>
                      <a:pt x="116372" y="52833"/>
                      <a:pt x="116372" y="52833"/>
                      <a:pt x="116372" y="52833"/>
                    </a:cubicBezTo>
                    <a:cubicBezTo>
                      <a:pt x="115012" y="52833"/>
                      <a:pt x="115012" y="52833"/>
                      <a:pt x="115012" y="52833"/>
                    </a:cubicBezTo>
                    <a:cubicBezTo>
                      <a:pt x="114408" y="55081"/>
                      <a:pt x="114408" y="55081"/>
                      <a:pt x="114408" y="55081"/>
                    </a:cubicBezTo>
                    <a:cubicBezTo>
                      <a:pt x="111385" y="55644"/>
                      <a:pt x="111385" y="55644"/>
                      <a:pt x="111385" y="55644"/>
                    </a:cubicBezTo>
                    <a:cubicBezTo>
                      <a:pt x="110327" y="57049"/>
                      <a:pt x="109722" y="54519"/>
                      <a:pt x="109118" y="56768"/>
                    </a:cubicBezTo>
                    <a:cubicBezTo>
                      <a:pt x="107758" y="57049"/>
                      <a:pt x="108967" y="57611"/>
                      <a:pt x="107607" y="57330"/>
                    </a:cubicBezTo>
                    <a:cubicBezTo>
                      <a:pt x="107304" y="57330"/>
                      <a:pt x="107455" y="60702"/>
                      <a:pt x="106700" y="61545"/>
                    </a:cubicBezTo>
                    <a:cubicBezTo>
                      <a:pt x="106246" y="61826"/>
                      <a:pt x="106246" y="62388"/>
                      <a:pt x="105642" y="62388"/>
                    </a:cubicBezTo>
                    <a:cubicBezTo>
                      <a:pt x="104735" y="62107"/>
                      <a:pt x="105340" y="60983"/>
                      <a:pt x="105188" y="60983"/>
                    </a:cubicBezTo>
                    <a:cubicBezTo>
                      <a:pt x="104282" y="60702"/>
                      <a:pt x="104282" y="60702"/>
                      <a:pt x="104282" y="60702"/>
                    </a:cubicBezTo>
                    <a:cubicBezTo>
                      <a:pt x="103526" y="64074"/>
                      <a:pt x="103526" y="64074"/>
                      <a:pt x="103526" y="64074"/>
                    </a:cubicBezTo>
                    <a:cubicBezTo>
                      <a:pt x="101259" y="65761"/>
                      <a:pt x="101259" y="65761"/>
                      <a:pt x="101259" y="65761"/>
                    </a:cubicBezTo>
                    <a:cubicBezTo>
                      <a:pt x="99596" y="67447"/>
                      <a:pt x="99596" y="67447"/>
                      <a:pt x="99596" y="67447"/>
                    </a:cubicBezTo>
                    <a:cubicBezTo>
                      <a:pt x="96423" y="69133"/>
                      <a:pt x="96423" y="69133"/>
                      <a:pt x="96423" y="69133"/>
                    </a:cubicBezTo>
                    <a:cubicBezTo>
                      <a:pt x="94760" y="71943"/>
                      <a:pt x="94760" y="71943"/>
                      <a:pt x="94760" y="71943"/>
                    </a:cubicBezTo>
                    <a:cubicBezTo>
                      <a:pt x="92191" y="73348"/>
                      <a:pt x="94458" y="73348"/>
                      <a:pt x="92040" y="77564"/>
                    </a:cubicBezTo>
                    <a:cubicBezTo>
                      <a:pt x="90377" y="80655"/>
                      <a:pt x="87657" y="81498"/>
                      <a:pt x="85239" y="82903"/>
                    </a:cubicBezTo>
                    <a:cubicBezTo>
                      <a:pt x="83274" y="80936"/>
                      <a:pt x="83274" y="80936"/>
                      <a:pt x="83274" y="80936"/>
                    </a:cubicBezTo>
                    <a:cubicBezTo>
                      <a:pt x="83274" y="80936"/>
                      <a:pt x="82367" y="81498"/>
                      <a:pt x="81914" y="81498"/>
                    </a:cubicBezTo>
                    <a:cubicBezTo>
                      <a:pt x="81460" y="81779"/>
                      <a:pt x="79949" y="84871"/>
                      <a:pt x="79949" y="84871"/>
                    </a:cubicBezTo>
                    <a:cubicBezTo>
                      <a:pt x="77984" y="88243"/>
                      <a:pt x="77984" y="88243"/>
                      <a:pt x="77984" y="88243"/>
                    </a:cubicBezTo>
                    <a:cubicBezTo>
                      <a:pt x="77229" y="89086"/>
                      <a:pt x="76322" y="89929"/>
                      <a:pt x="75264" y="89929"/>
                    </a:cubicBezTo>
                    <a:cubicBezTo>
                      <a:pt x="73904" y="88243"/>
                      <a:pt x="73904" y="88243"/>
                      <a:pt x="73904" y="88243"/>
                    </a:cubicBezTo>
                    <a:cubicBezTo>
                      <a:pt x="72544" y="88243"/>
                      <a:pt x="71939" y="89648"/>
                      <a:pt x="72695" y="91615"/>
                    </a:cubicBezTo>
                    <a:cubicBezTo>
                      <a:pt x="72997" y="92459"/>
                      <a:pt x="72695" y="93021"/>
                      <a:pt x="72846" y="93864"/>
                    </a:cubicBezTo>
                    <a:cubicBezTo>
                      <a:pt x="72846" y="95269"/>
                      <a:pt x="74206" y="95831"/>
                      <a:pt x="74055" y="96955"/>
                    </a:cubicBezTo>
                    <a:cubicBezTo>
                      <a:pt x="73904" y="97517"/>
                      <a:pt x="73148" y="97517"/>
                      <a:pt x="72544" y="98360"/>
                    </a:cubicBezTo>
                    <a:cubicBezTo>
                      <a:pt x="72090" y="98922"/>
                      <a:pt x="72997" y="102014"/>
                      <a:pt x="72695" y="102014"/>
                    </a:cubicBezTo>
                    <a:cubicBezTo>
                      <a:pt x="72695" y="102014"/>
                      <a:pt x="71939" y="105386"/>
                      <a:pt x="71335" y="104824"/>
                    </a:cubicBezTo>
                    <a:cubicBezTo>
                      <a:pt x="71032" y="104262"/>
                      <a:pt x="70579" y="103419"/>
                      <a:pt x="70277" y="102295"/>
                    </a:cubicBezTo>
                    <a:cubicBezTo>
                      <a:pt x="69974" y="101451"/>
                      <a:pt x="68916" y="100608"/>
                      <a:pt x="68765" y="99484"/>
                    </a:cubicBezTo>
                    <a:cubicBezTo>
                      <a:pt x="68312" y="98360"/>
                      <a:pt x="70277" y="93864"/>
                      <a:pt x="70125" y="93583"/>
                    </a:cubicBezTo>
                    <a:cubicBezTo>
                      <a:pt x="70277" y="92740"/>
                      <a:pt x="70277" y="92740"/>
                      <a:pt x="69974" y="91053"/>
                    </a:cubicBezTo>
                    <a:cubicBezTo>
                      <a:pt x="69974" y="90210"/>
                      <a:pt x="68614" y="89929"/>
                      <a:pt x="68312" y="89086"/>
                    </a:cubicBezTo>
                    <a:cubicBezTo>
                      <a:pt x="67405" y="92177"/>
                      <a:pt x="67405" y="92177"/>
                      <a:pt x="67405" y="92177"/>
                    </a:cubicBezTo>
                    <a:cubicBezTo>
                      <a:pt x="66196" y="93583"/>
                      <a:pt x="66196" y="93583"/>
                      <a:pt x="66196" y="93583"/>
                    </a:cubicBezTo>
                    <a:cubicBezTo>
                      <a:pt x="64987" y="93864"/>
                      <a:pt x="66952" y="96393"/>
                      <a:pt x="66045" y="96112"/>
                    </a:cubicBezTo>
                    <a:cubicBezTo>
                      <a:pt x="65894" y="95831"/>
                      <a:pt x="64836" y="97517"/>
                      <a:pt x="63929" y="96674"/>
                    </a:cubicBezTo>
                    <a:cubicBezTo>
                      <a:pt x="62871" y="95550"/>
                      <a:pt x="61511" y="95269"/>
                      <a:pt x="61057" y="95269"/>
                    </a:cubicBezTo>
                    <a:cubicBezTo>
                      <a:pt x="59697" y="96393"/>
                      <a:pt x="59697" y="96393"/>
                      <a:pt x="59697" y="96393"/>
                    </a:cubicBezTo>
                    <a:cubicBezTo>
                      <a:pt x="59244" y="97798"/>
                      <a:pt x="59093" y="99484"/>
                      <a:pt x="58790" y="100327"/>
                    </a:cubicBezTo>
                    <a:cubicBezTo>
                      <a:pt x="57581" y="103419"/>
                      <a:pt x="57581" y="103419"/>
                      <a:pt x="57581" y="103419"/>
                    </a:cubicBezTo>
                    <a:cubicBezTo>
                      <a:pt x="55919" y="104543"/>
                      <a:pt x="57279" y="105386"/>
                      <a:pt x="56523" y="105948"/>
                    </a:cubicBezTo>
                    <a:cubicBezTo>
                      <a:pt x="56221" y="106229"/>
                      <a:pt x="55768" y="108196"/>
                      <a:pt x="54710" y="108758"/>
                    </a:cubicBezTo>
                    <a:cubicBezTo>
                      <a:pt x="54105" y="109039"/>
                      <a:pt x="53198" y="110444"/>
                      <a:pt x="52443" y="110444"/>
                    </a:cubicBezTo>
                    <a:cubicBezTo>
                      <a:pt x="52141" y="110444"/>
                      <a:pt x="50478" y="112693"/>
                      <a:pt x="50327" y="113255"/>
                    </a:cubicBezTo>
                    <a:cubicBezTo>
                      <a:pt x="49118" y="112693"/>
                      <a:pt x="45793" y="111007"/>
                      <a:pt x="45491" y="108758"/>
                    </a:cubicBezTo>
                    <a:cubicBezTo>
                      <a:pt x="45188" y="106791"/>
                      <a:pt x="44130" y="109601"/>
                      <a:pt x="43224" y="107634"/>
                    </a:cubicBezTo>
                    <a:cubicBezTo>
                      <a:pt x="40957" y="106229"/>
                      <a:pt x="40957" y="106229"/>
                      <a:pt x="40957" y="106229"/>
                    </a:cubicBezTo>
                    <a:cubicBezTo>
                      <a:pt x="39445" y="106229"/>
                      <a:pt x="39445" y="106229"/>
                      <a:pt x="39445" y="106229"/>
                    </a:cubicBezTo>
                    <a:cubicBezTo>
                      <a:pt x="38841" y="106229"/>
                      <a:pt x="36120" y="106791"/>
                      <a:pt x="35516" y="107353"/>
                    </a:cubicBezTo>
                    <a:cubicBezTo>
                      <a:pt x="35969" y="110444"/>
                      <a:pt x="35818" y="108196"/>
                      <a:pt x="35818" y="111850"/>
                    </a:cubicBezTo>
                    <a:cubicBezTo>
                      <a:pt x="34911" y="112131"/>
                      <a:pt x="35969" y="115784"/>
                      <a:pt x="35214" y="116908"/>
                    </a:cubicBezTo>
                    <a:cubicBezTo>
                      <a:pt x="32644" y="118032"/>
                      <a:pt x="32644" y="118032"/>
                      <a:pt x="32644" y="118032"/>
                    </a:cubicBezTo>
                    <a:cubicBezTo>
                      <a:pt x="31133" y="119718"/>
                      <a:pt x="31133" y="119718"/>
                      <a:pt x="31133" y="119718"/>
                    </a:cubicBezTo>
                    <a:cubicBezTo>
                      <a:pt x="28413" y="119718"/>
                      <a:pt x="28413" y="119718"/>
                      <a:pt x="28413" y="119718"/>
                    </a:cubicBezTo>
                    <a:cubicBezTo>
                      <a:pt x="28413" y="120000"/>
                      <a:pt x="27052" y="118313"/>
                      <a:pt x="26901" y="117189"/>
                    </a:cubicBezTo>
                    <a:cubicBezTo>
                      <a:pt x="26146" y="113536"/>
                      <a:pt x="26599" y="114098"/>
                      <a:pt x="25994" y="113536"/>
                    </a:cubicBezTo>
                    <a:cubicBezTo>
                      <a:pt x="24937" y="112974"/>
                      <a:pt x="24937" y="113817"/>
                      <a:pt x="24634" y="113536"/>
                    </a:cubicBezTo>
                    <a:cubicBezTo>
                      <a:pt x="24634" y="113255"/>
                      <a:pt x="24030" y="113536"/>
                      <a:pt x="23123" y="114941"/>
                    </a:cubicBezTo>
                    <a:cubicBezTo>
                      <a:pt x="22821" y="115784"/>
                      <a:pt x="22216" y="118032"/>
                      <a:pt x="21914" y="118313"/>
                    </a:cubicBezTo>
                    <a:cubicBezTo>
                      <a:pt x="21612" y="118875"/>
                      <a:pt x="21612" y="116908"/>
                      <a:pt x="21309" y="117189"/>
                    </a:cubicBezTo>
                    <a:cubicBezTo>
                      <a:pt x="20705" y="117751"/>
                      <a:pt x="20856" y="116065"/>
                      <a:pt x="19647" y="117470"/>
                    </a:cubicBezTo>
                    <a:cubicBezTo>
                      <a:pt x="19193" y="118032"/>
                      <a:pt x="17682" y="117189"/>
                      <a:pt x="19496" y="116065"/>
                    </a:cubicBezTo>
                    <a:cubicBezTo>
                      <a:pt x="19798" y="116065"/>
                      <a:pt x="22216" y="112693"/>
                      <a:pt x="22216" y="112412"/>
                    </a:cubicBezTo>
                    <a:cubicBezTo>
                      <a:pt x="22367" y="111850"/>
                      <a:pt x="20705" y="110444"/>
                      <a:pt x="20554" y="110444"/>
                    </a:cubicBezTo>
                    <a:cubicBezTo>
                      <a:pt x="20403" y="110444"/>
                      <a:pt x="19647" y="112693"/>
                      <a:pt x="18891" y="113255"/>
                    </a:cubicBezTo>
                    <a:cubicBezTo>
                      <a:pt x="17682" y="113817"/>
                      <a:pt x="17682" y="114098"/>
                      <a:pt x="17078" y="114379"/>
                    </a:cubicBezTo>
                    <a:cubicBezTo>
                      <a:pt x="16624" y="114660"/>
                      <a:pt x="16473" y="113536"/>
                      <a:pt x="16171" y="113817"/>
                    </a:cubicBezTo>
                    <a:cubicBezTo>
                      <a:pt x="15717" y="114098"/>
                      <a:pt x="15717" y="114660"/>
                      <a:pt x="15415" y="114660"/>
                    </a:cubicBezTo>
                    <a:cubicBezTo>
                      <a:pt x="14659" y="114660"/>
                      <a:pt x="15113" y="112693"/>
                      <a:pt x="15113" y="112693"/>
                    </a:cubicBezTo>
                    <a:cubicBezTo>
                      <a:pt x="15717" y="112131"/>
                      <a:pt x="15566" y="112693"/>
                      <a:pt x="16473" y="112131"/>
                    </a:cubicBezTo>
                    <a:cubicBezTo>
                      <a:pt x="16775" y="111850"/>
                      <a:pt x="17682" y="111288"/>
                      <a:pt x="17682" y="110444"/>
                    </a:cubicBezTo>
                    <a:cubicBezTo>
                      <a:pt x="17229" y="107353"/>
                      <a:pt x="16473" y="110163"/>
                      <a:pt x="16171" y="109039"/>
                    </a:cubicBezTo>
                    <a:cubicBezTo>
                      <a:pt x="15869" y="107915"/>
                      <a:pt x="15415" y="108477"/>
                      <a:pt x="15264" y="107915"/>
                    </a:cubicBezTo>
                    <a:cubicBezTo>
                      <a:pt x="14962" y="106510"/>
                      <a:pt x="14962" y="111850"/>
                      <a:pt x="14357" y="107915"/>
                    </a:cubicBezTo>
                    <a:cubicBezTo>
                      <a:pt x="14055" y="105948"/>
                      <a:pt x="14811" y="105948"/>
                      <a:pt x="13148" y="105105"/>
                    </a:cubicBezTo>
                    <a:cubicBezTo>
                      <a:pt x="13148" y="105105"/>
                      <a:pt x="12846" y="104824"/>
                      <a:pt x="12695" y="104824"/>
                    </a:cubicBezTo>
                    <a:cubicBezTo>
                      <a:pt x="12695" y="104543"/>
                      <a:pt x="12846" y="104262"/>
                      <a:pt x="12846" y="104262"/>
                    </a:cubicBezTo>
                    <a:cubicBezTo>
                      <a:pt x="12846" y="104262"/>
                      <a:pt x="12392" y="103419"/>
                      <a:pt x="12241" y="103419"/>
                    </a:cubicBezTo>
                    <a:cubicBezTo>
                      <a:pt x="12241" y="103419"/>
                      <a:pt x="11788" y="103981"/>
                      <a:pt x="11788" y="103981"/>
                    </a:cubicBezTo>
                    <a:cubicBezTo>
                      <a:pt x="11788" y="103981"/>
                      <a:pt x="11637" y="103981"/>
                      <a:pt x="11486" y="103981"/>
                    </a:cubicBezTo>
                    <a:cubicBezTo>
                      <a:pt x="11486" y="103700"/>
                      <a:pt x="11939" y="103700"/>
                      <a:pt x="12544" y="103138"/>
                    </a:cubicBezTo>
                    <a:cubicBezTo>
                      <a:pt x="12846" y="103138"/>
                      <a:pt x="12997" y="103981"/>
                      <a:pt x="13299" y="103981"/>
                    </a:cubicBezTo>
                    <a:cubicBezTo>
                      <a:pt x="13602" y="104262"/>
                      <a:pt x="14206" y="103981"/>
                      <a:pt x="14206" y="103700"/>
                    </a:cubicBezTo>
                    <a:cubicBezTo>
                      <a:pt x="14357" y="103419"/>
                      <a:pt x="13602" y="102576"/>
                      <a:pt x="13753" y="101170"/>
                    </a:cubicBezTo>
                    <a:cubicBezTo>
                      <a:pt x="13753" y="100608"/>
                      <a:pt x="14055" y="100608"/>
                      <a:pt x="13753" y="100327"/>
                    </a:cubicBezTo>
                    <a:cubicBezTo>
                      <a:pt x="13450" y="100046"/>
                      <a:pt x="13450" y="99765"/>
                      <a:pt x="13450" y="99765"/>
                    </a:cubicBezTo>
                    <a:cubicBezTo>
                      <a:pt x="11486" y="99484"/>
                      <a:pt x="11486" y="99484"/>
                      <a:pt x="11486" y="99484"/>
                    </a:cubicBezTo>
                    <a:cubicBezTo>
                      <a:pt x="11486" y="99484"/>
                      <a:pt x="11486" y="99484"/>
                      <a:pt x="11183" y="99203"/>
                    </a:cubicBezTo>
                    <a:cubicBezTo>
                      <a:pt x="10881" y="98922"/>
                      <a:pt x="10579" y="98641"/>
                      <a:pt x="10579" y="98641"/>
                    </a:cubicBezTo>
                    <a:cubicBezTo>
                      <a:pt x="9974" y="97798"/>
                      <a:pt x="9974" y="97798"/>
                      <a:pt x="9974" y="97798"/>
                    </a:cubicBezTo>
                    <a:cubicBezTo>
                      <a:pt x="9974" y="97798"/>
                      <a:pt x="9370" y="98079"/>
                      <a:pt x="9219" y="98079"/>
                    </a:cubicBezTo>
                    <a:cubicBezTo>
                      <a:pt x="9219" y="98079"/>
                      <a:pt x="9370" y="99203"/>
                      <a:pt x="9370" y="99203"/>
                    </a:cubicBezTo>
                    <a:cubicBezTo>
                      <a:pt x="9219" y="99484"/>
                      <a:pt x="9219" y="100608"/>
                      <a:pt x="8614" y="99765"/>
                    </a:cubicBezTo>
                    <a:cubicBezTo>
                      <a:pt x="8463" y="99484"/>
                      <a:pt x="8010" y="98641"/>
                      <a:pt x="7858" y="98641"/>
                    </a:cubicBezTo>
                    <a:cubicBezTo>
                      <a:pt x="7707" y="98922"/>
                      <a:pt x="7103" y="98641"/>
                      <a:pt x="7103" y="98360"/>
                    </a:cubicBezTo>
                    <a:cubicBezTo>
                      <a:pt x="6952" y="98079"/>
                      <a:pt x="6498" y="97798"/>
                      <a:pt x="6498" y="97798"/>
                    </a:cubicBezTo>
                    <a:cubicBezTo>
                      <a:pt x="6498" y="97798"/>
                      <a:pt x="6952" y="96674"/>
                      <a:pt x="6801" y="96393"/>
                    </a:cubicBezTo>
                    <a:cubicBezTo>
                      <a:pt x="6649" y="96393"/>
                      <a:pt x="7556" y="96955"/>
                      <a:pt x="7556" y="96955"/>
                    </a:cubicBezTo>
                    <a:cubicBezTo>
                      <a:pt x="7556" y="96955"/>
                      <a:pt x="7556" y="95550"/>
                      <a:pt x="7707" y="95550"/>
                    </a:cubicBezTo>
                    <a:cubicBezTo>
                      <a:pt x="7858" y="95269"/>
                      <a:pt x="7405" y="95269"/>
                      <a:pt x="7254" y="94988"/>
                    </a:cubicBezTo>
                    <a:cubicBezTo>
                      <a:pt x="7103" y="94707"/>
                      <a:pt x="6952" y="93864"/>
                      <a:pt x="6952" y="93864"/>
                    </a:cubicBezTo>
                    <a:cubicBezTo>
                      <a:pt x="6952" y="93864"/>
                      <a:pt x="6649" y="93583"/>
                      <a:pt x="6649" y="93302"/>
                    </a:cubicBezTo>
                    <a:cubicBezTo>
                      <a:pt x="6498" y="92177"/>
                      <a:pt x="6952" y="91334"/>
                      <a:pt x="7103" y="91334"/>
                    </a:cubicBezTo>
                    <a:cubicBezTo>
                      <a:pt x="7254" y="91615"/>
                      <a:pt x="7254" y="91615"/>
                      <a:pt x="7405" y="91615"/>
                    </a:cubicBezTo>
                    <a:cubicBezTo>
                      <a:pt x="7707" y="91896"/>
                      <a:pt x="7707" y="91896"/>
                      <a:pt x="7707" y="91896"/>
                    </a:cubicBezTo>
                    <a:cubicBezTo>
                      <a:pt x="7707" y="91896"/>
                      <a:pt x="8010" y="92740"/>
                      <a:pt x="8010" y="92740"/>
                    </a:cubicBezTo>
                    <a:cubicBezTo>
                      <a:pt x="8161" y="92740"/>
                      <a:pt x="8614" y="93583"/>
                      <a:pt x="8614" y="93583"/>
                    </a:cubicBezTo>
                    <a:cubicBezTo>
                      <a:pt x="8614" y="93583"/>
                      <a:pt x="8916" y="94707"/>
                      <a:pt x="9068" y="94988"/>
                    </a:cubicBezTo>
                    <a:cubicBezTo>
                      <a:pt x="9219" y="94988"/>
                      <a:pt x="9219" y="94426"/>
                      <a:pt x="9521" y="94426"/>
                    </a:cubicBezTo>
                    <a:cubicBezTo>
                      <a:pt x="9823" y="94707"/>
                      <a:pt x="10125" y="95269"/>
                      <a:pt x="10277" y="94988"/>
                    </a:cubicBezTo>
                    <a:cubicBezTo>
                      <a:pt x="10428" y="94988"/>
                      <a:pt x="10579" y="93583"/>
                      <a:pt x="10579" y="93583"/>
                    </a:cubicBezTo>
                    <a:cubicBezTo>
                      <a:pt x="10579" y="93583"/>
                      <a:pt x="9672" y="92459"/>
                      <a:pt x="9521" y="92459"/>
                    </a:cubicBezTo>
                    <a:cubicBezTo>
                      <a:pt x="9521" y="92177"/>
                      <a:pt x="9219" y="91896"/>
                      <a:pt x="9219" y="91615"/>
                    </a:cubicBezTo>
                    <a:cubicBezTo>
                      <a:pt x="9068" y="91615"/>
                      <a:pt x="8765" y="91334"/>
                      <a:pt x="8765" y="91334"/>
                    </a:cubicBezTo>
                    <a:cubicBezTo>
                      <a:pt x="8765" y="91334"/>
                      <a:pt x="8614" y="90491"/>
                      <a:pt x="8614" y="90491"/>
                    </a:cubicBezTo>
                    <a:cubicBezTo>
                      <a:pt x="8463" y="90210"/>
                      <a:pt x="8614" y="89648"/>
                      <a:pt x="8614" y="89648"/>
                    </a:cubicBezTo>
                    <a:cubicBezTo>
                      <a:pt x="8765" y="89367"/>
                      <a:pt x="9068" y="89086"/>
                      <a:pt x="9219" y="89086"/>
                    </a:cubicBezTo>
                    <a:cubicBezTo>
                      <a:pt x="9370" y="89086"/>
                      <a:pt x="9823" y="88805"/>
                      <a:pt x="9823" y="88805"/>
                    </a:cubicBezTo>
                    <a:cubicBezTo>
                      <a:pt x="9974" y="87400"/>
                      <a:pt x="9974" y="87400"/>
                      <a:pt x="9974" y="87400"/>
                    </a:cubicBezTo>
                    <a:cubicBezTo>
                      <a:pt x="9974" y="87400"/>
                      <a:pt x="10277" y="86276"/>
                      <a:pt x="10277" y="86276"/>
                    </a:cubicBezTo>
                    <a:cubicBezTo>
                      <a:pt x="10125" y="86276"/>
                      <a:pt x="9068" y="87119"/>
                      <a:pt x="9068" y="86838"/>
                    </a:cubicBezTo>
                    <a:cubicBezTo>
                      <a:pt x="8916" y="86838"/>
                      <a:pt x="8614" y="86838"/>
                      <a:pt x="8614" y="86557"/>
                    </a:cubicBezTo>
                    <a:cubicBezTo>
                      <a:pt x="8463" y="86276"/>
                      <a:pt x="8463" y="85714"/>
                      <a:pt x="8463" y="85433"/>
                    </a:cubicBezTo>
                    <a:cubicBezTo>
                      <a:pt x="8463" y="85152"/>
                      <a:pt x="8614" y="84590"/>
                      <a:pt x="8614" y="84590"/>
                    </a:cubicBezTo>
                    <a:cubicBezTo>
                      <a:pt x="8614" y="84590"/>
                      <a:pt x="8463" y="84028"/>
                      <a:pt x="8312" y="84028"/>
                    </a:cubicBezTo>
                    <a:cubicBezTo>
                      <a:pt x="8312" y="83747"/>
                      <a:pt x="8161" y="83185"/>
                      <a:pt x="8161" y="83185"/>
                    </a:cubicBezTo>
                    <a:cubicBezTo>
                      <a:pt x="8161" y="83185"/>
                      <a:pt x="7103" y="82060"/>
                      <a:pt x="7103" y="82060"/>
                    </a:cubicBezTo>
                    <a:cubicBezTo>
                      <a:pt x="7103" y="81779"/>
                      <a:pt x="7103" y="80936"/>
                      <a:pt x="7254" y="80936"/>
                    </a:cubicBezTo>
                    <a:cubicBezTo>
                      <a:pt x="7254" y="80655"/>
                      <a:pt x="7103" y="80093"/>
                      <a:pt x="7405" y="79531"/>
                    </a:cubicBezTo>
                    <a:cubicBezTo>
                      <a:pt x="7858" y="78969"/>
                      <a:pt x="8161" y="77283"/>
                      <a:pt x="8161" y="77283"/>
                    </a:cubicBezTo>
                    <a:cubicBezTo>
                      <a:pt x="8161" y="77283"/>
                      <a:pt x="7103" y="77002"/>
                      <a:pt x="7103" y="77002"/>
                    </a:cubicBezTo>
                    <a:cubicBezTo>
                      <a:pt x="6952" y="77002"/>
                      <a:pt x="6498" y="78126"/>
                      <a:pt x="6498" y="78126"/>
                    </a:cubicBezTo>
                    <a:cubicBezTo>
                      <a:pt x="6498" y="78126"/>
                      <a:pt x="5894" y="78407"/>
                      <a:pt x="5894" y="78688"/>
                    </a:cubicBezTo>
                    <a:cubicBezTo>
                      <a:pt x="5743" y="78688"/>
                      <a:pt x="4987" y="78969"/>
                      <a:pt x="4987" y="79250"/>
                    </a:cubicBezTo>
                    <a:cubicBezTo>
                      <a:pt x="4836" y="79250"/>
                      <a:pt x="4534" y="79812"/>
                      <a:pt x="4382" y="79812"/>
                    </a:cubicBezTo>
                    <a:cubicBezTo>
                      <a:pt x="4231" y="80093"/>
                      <a:pt x="3627" y="80655"/>
                      <a:pt x="3627" y="80655"/>
                    </a:cubicBezTo>
                    <a:cubicBezTo>
                      <a:pt x="3627" y="80655"/>
                      <a:pt x="3022" y="80655"/>
                      <a:pt x="3022" y="80655"/>
                    </a:cubicBezTo>
                    <a:cubicBezTo>
                      <a:pt x="3022" y="80374"/>
                      <a:pt x="3022" y="78407"/>
                      <a:pt x="3022" y="78407"/>
                    </a:cubicBezTo>
                    <a:cubicBezTo>
                      <a:pt x="3022" y="78407"/>
                      <a:pt x="3324" y="78126"/>
                      <a:pt x="3324" y="77845"/>
                    </a:cubicBezTo>
                    <a:cubicBezTo>
                      <a:pt x="3324" y="77845"/>
                      <a:pt x="3173" y="76721"/>
                      <a:pt x="3022" y="76440"/>
                    </a:cubicBezTo>
                    <a:cubicBezTo>
                      <a:pt x="3022" y="76440"/>
                      <a:pt x="3022" y="75035"/>
                      <a:pt x="3022" y="74754"/>
                    </a:cubicBezTo>
                    <a:cubicBezTo>
                      <a:pt x="3022" y="74192"/>
                      <a:pt x="2871" y="73348"/>
                      <a:pt x="2871" y="73348"/>
                    </a:cubicBezTo>
                    <a:cubicBezTo>
                      <a:pt x="2720" y="71943"/>
                      <a:pt x="2720" y="71943"/>
                      <a:pt x="2720" y="71943"/>
                    </a:cubicBezTo>
                    <a:cubicBezTo>
                      <a:pt x="2871" y="70819"/>
                      <a:pt x="2871" y="70819"/>
                      <a:pt x="2871" y="70819"/>
                    </a:cubicBezTo>
                    <a:cubicBezTo>
                      <a:pt x="3022" y="70257"/>
                      <a:pt x="3022" y="70257"/>
                      <a:pt x="3022" y="70257"/>
                    </a:cubicBezTo>
                    <a:cubicBezTo>
                      <a:pt x="3022" y="70257"/>
                      <a:pt x="3324" y="69133"/>
                      <a:pt x="3324" y="69133"/>
                    </a:cubicBezTo>
                    <a:cubicBezTo>
                      <a:pt x="3324" y="68852"/>
                      <a:pt x="3627" y="67728"/>
                      <a:pt x="3627" y="67728"/>
                    </a:cubicBezTo>
                    <a:cubicBezTo>
                      <a:pt x="3778" y="67447"/>
                      <a:pt x="4685" y="65761"/>
                      <a:pt x="4685" y="65761"/>
                    </a:cubicBezTo>
                    <a:cubicBezTo>
                      <a:pt x="5138" y="64637"/>
                      <a:pt x="5138" y="64637"/>
                      <a:pt x="5138" y="64637"/>
                    </a:cubicBezTo>
                    <a:cubicBezTo>
                      <a:pt x="5138" y="64637"/>
                      <a:pt x="5743" y="64637"/>
                      <a:pt x="5894" y="64637"/>
                    </a:cubicBezTo>
                    <a:cubicBezTo>
                      <a:pt x="5894" y="64637"/>
                      <a:pt x="6498" y="63793"/>
                      <a:pt x="6498" y="63793"/>
                    </a:cubicBezTo>
                    <a:cubicBezTo>
                      <a:pt x="6649" y="63231"/>
                      <a:pt x="6649" y="63231"/>
                      <a:pt x="6649" y="63231"/>
                    </a:cubicBezTo>
                    <a:cubicBezTo>
                      <a:pt x="7103" y="63231"/>
                      <a:pt x="7103" y="63231"/>
                      <a:pt x="7103" y="63231"/>
                    </a:cubicBezTo>
                    <a:cubicBezTo>
                      <a:pt x="7103" y="63231"/>
                      <a:pt x="7405" y="62669"/>
                      <a:pt x="7556" y="62669"/>
                    </a:cubicBezTo>
                    <a:cubicBezTo>
                      <a:pt x="7556" y="62669"/>
                      <a:pt x="7858" y="62669"/>
                      <a:pt x="8161" y="62669"/>
                    </a:cubicBezTo>
                    <a:cubicBezTo>
                      <a:pt x="8463" y="62669"/>
                      <a:pt x="8614" y="62388"/>
                      <a:pt x="8765" y="62388"/>
                    </a:cubicBezTo>
                    <a:cubicBezTo>
                      <a:pt x="8765" y="62669"/>
                      <a:pt x="9370" y="63793"/>
                      <a:pt x="9370" y="63793"/>
                    </a:cubicBezTo>
                    <a:cubicBezTo>
                      <a:pt x="11183" y="63231"/>
                      <a:pt x="11183" y="63231"/>
                      <a:pt x="11183" y="63231"/>
                    </a:cubicBezTo>
                    <a:cubicBezTo>
                      <a:pt x="11939" y="62669"/>
                      <a:pt x="11939" y="62669"/>
                      <a:pt x="11939" y="62669"/>
                    </a:cubicBezTo>
                    <a:cubicBezTo>
                      <a:pt x="11939" y="62669"/>
                      <a:pt x="11939" y="61826"/>
                      <a:pt x="11939" y="61826"/>
                    </a:cubicBezTo>
                    <a:cubicBezTo>
                      <a:pt x="11788" y="61545"/>
                      <a:pt x="11032" y="61264"/>
                      <a:pt x="11032" y="61264"/>
                    </a:cubicBezTo>
                    <a:cubicBezTo>
                      <a:pt x="11032" y="61264"/>
                      <a:pt x="10881" y="61264"/>
                      <a:pt x="11032" y="61264"/>
                    </a:cubicBezTo>
                    <a:cubicBezTo>
                      <a:pt x="11032" y="60983"/>
                      <a:pt x="11335" y="59859"/>
                      <a:pt x="11335" y="59859"/>
                    </a:cubicBezTo>
                    <a:cubicBezTo>
                      <a:pt x="11486" y="59859"/>
                      <a:pt x="11637" y="59859"/>
                      <a:pt x="11939" y="59859"/>
                    </a:cubicBezTo>
                    <a:cubicBezTo>
                      <a:pt x="12241" y="59859"/>
                      <a:pt x="12846" y="59859"/>
                      <a:pt x="12846" y="59859"/>
                    </a:cubicBezTo>
                    <a:cubicBezTo>
                      <a:pt x="12846" y="59859"/>
                      <a:pt x="13148" y="60421"/>
                      <a:pt x="12846" y="60702"/>
                    </a:cubicBezTo>
                    <a:cubicBezTo>
                      <a:pt x="12695" y="60983"/>
                      <a:pt x="12544" y="60983"/>
                      <a:pt x="12544" y="61264"/>
                    </a:cubicBezTo>
                    <a:cubicBezTo>
                      <a:pt x="12544" y="61264"/>
                      <a:pt x="12544" y="61826"/>
                      <a:pt x="12695" y="61826"/>
                    </a:cubicBezTo>
                    <a:cubicBezTo>
                      <a:pt x="12695" y="61826"/>
                      <a:pt x="13450" y="61545"/>
                      <a:pt x="13450" y="61545"/>
                    </a:cubicBezTo>
                    <a:cubicBezTo>
                      <a:pt x="13450" y="61545"/>
                      <a:pt x="13602" y="60983"/>
                      <a:pt x="13904" y="60983"/>
                    </a:cubicBezTo>
                    <a:cubicBezTo>
                      <a:pt x="14055" y="60702"/>
                      <a:pt x="14508" y="60421"/>
                      <a:pt x="14508" y="60421"/>
                    </a:cubicBezTo>
                    <a:cubicBezTo>
                      <a:pt x="16020" y="60140"/>
                      <a:pt x="16020" y="60140"/>
                      <a:pt x="16020" y="60140"/>
                    </a:cubicBezTo>
                    <a:cubicBezTo>
                      <a:pt x="17078" y="59578"/>
                      <a:pt x="17078" y="59578"/>
                      <a:pt x="17078" y="59578"/>
                    </a:cubicBezTo>
                    <a:cubicBezTo>
                      <a:pt x="17078" y="59578"/>
                      <a:pt x="18287" y="58173"/>
                      <a:pt x="18589" y="58173"/>
                    </a:cubicBezTo>
                    <a:cubicBezTo>
                      <a:pt x="19042" y="58454"/>
                      <a:pt x="19345" y="58454"/>
                      <a:pt x="19496" y="58173"/>
                    </a:cubicBezTo>
                    <a:cubicBezTo>
                      <a:pt x="19647" y="57892"/>
                      <a:pt x="19949" y="57049"/>
                      <a:pt x="19949" y="57049"/>
                    </a:cubicBezTo>
                    <a:cubicBezTo>
                      <a:pt x="19647" y="56768"/>
                      <a:pt x="19647" y="56768"/>
                      <a:pt x="19647" y="56768"/>
                    </a:cubicBezTo>
                    <a:cubicBezTo>
                      <a:pt x="18891" y="56768"/>
                      <a:pt x="18891" y="56768"/>
                      <a:pt x="18891" y="56768"/>
                    </a:cubicBezTo>
                    <a:cubicBezTo>
                      <a:pt x="18891" y="56768"/>
                      <a:pt x="18136" y="57049"/>
                      <a:pt x="18136" y="57049"/>
                    </a:cubicBezTo>
                    <a:cubicBezTo>
                      <a:pt x="17984" y="56768"/>
                      <a:pt x="17531" y="56768"/>
                      <a:pt x="17682" y="56487"/>
                    </a:cubicBezTo>
                    <a:cubicBezTo>
                      <a:pt x="17833" y="55925"/>
                      <a:pt x="17833" y="55925"/>
                      <a:pt x="18136" y="55362"/>
                    </a:cubicBezTo>
                    <a:cubicBezTo>
                      <a:pt x="18287" y="55081"/>
                      <a:pt x="18438" y="54800"/>
                      <a:pt x="18589" y="54519"/>
                    </a:cubicBezTo>
                    <a:cubicBezTo>
                      <a:pt x="18891" y="54519"/>
                      <a:pt x="18891" y="54238"/>
                      <a:pt x="19193" y="53957"/>
                    </a:cubicBezTo>
                    <a:cubicBezTo>
                      <a:pt x="19496" y="53676"/>
                      <a:pt x="19496" y="53676"/>
                      <a:pt x="20100" y="53114"/>
                    </a:cubicBezTo>
                    <a:cubicBezTo>
                      <a:pt x="20705" y="52833"/>
                      <a:pt x="21914" y="51147"/>
                      <a:pt x="22065" y="51147"/>
                    </a:cubicBezTo>
                    <a:cubicBezTo>
                      <a:pt x="22216" y="51147"/>
                      <a:pt x="22367" y="51428"/>
                      <a:pt x="22972" y="50866"/>
                    </a:cubicBezTo>
                    <a:cubicBezTo>
                      <a:pt x="23727" y="50585"/>
                      <a:pt x="24181" y="49742"/>
                      <a:pt x="24030" y="49742"/>
                    </a:cubicBezTo>
                    <a:cubicBezTo>
                      <a:pt x="23879" y="49742"/>
                      <a:pt x="23576" y="49461"/>
                      <a:pt x="23274" y="49742"/>
                    </a:cubicBezTo>
                    <a:cubicBezTo>
                      <a:pt x="22821" y="50023"/>
                      <a:pt x="23123" y="49461"/>
                      <a:pt x="22518" y="50023"/>
                    </a:cubicBezTo>
                    <a:cubicBezTo>
                      <a:pt x="21763" y="50866"/>
                      <a:pt x="20705" y="51428"/>
                      <a:pt x="20403" y="51428"/>
                    </a:cubicBezTo>
                    <a:cubicBezTo>
                      <a:pt x="20100" y="51147"/>
                      <a:pt x="19798" y="50866"/>
                      <a:pt x="19496" y="50304"/>
                    </a:cubicBezTo>
                    <a:cubicBezTo>
                      <a:pt x="19042" y="49742"/>
                      <a:pt x="18136" y="49742"/>
                      <a:pt x="18136" y="49461"/>
                    </a:cubicBezTo>
                    <a:cubicBezTo>
                      <a:pt x="17984" y="49461"/>
                      <a:pt x="16775" y="50304"/>
                      <a:pt x="16775" y="50304"/>
                    </a:cubicBezTo>
                    <a:cubicBezTo>
                      <a:pt x="16775" y="50304"/>
                      <a:pt x="15113" y="50585"/>
                      <a:pt x="14659" y="50585"/>
                    </a:cubicBezTo>
                    <a:cubicBezTo>
                      <a:pt x="14357" y="50585"/>
                      <a:pt x="13450" y="50304"/>
                      <a:pt x="13299" y="50304"/>
                    </a:cubicBezTo>
                    <a:cubicBezTo>
                      <a:pt x="13299" y="50304"/>
                      <a:pt x="12392" y="50866"/>
                      <a:pt x="12392" y="50866"/>
                    </a:cubicBezTo>
                    <a:cubicBezTo>
                      <a:pt x="12241" y="50866"/>
                      <a:pt x="11637" y="52552"/>
                      <a:pt x="11335" y="52833"/>
                    </a:cubicBezTo>
                    <a:cubicBezTo>
                      <a:pt x="11032" y="53114"/>
                      <a:pt x="10277" y="52833"/>
                      <a:pt x="10277" y="52833"/>
                    </a:cubicBezTo>
                    <a:cubicBezTo>
                      <a:pt x="10277" y="52833"/>
                      <a:pt x="9974" y="53395"/>
                      <a:pt x="9672" y="53676"/>
                    </a:cubicBezTo>
                    <a:cubicBezTo>
                      <a:pt x="9370" y="53957"/>
                      <a:pt x="8916" y="54519"/>
                      <a:pt x="8614" y="54800"/>
                    </a:cubicBezTo>
                    <a:cubicBezTo>
                      <a:pt x="8312" y="55081"/>
                      <a:pt x="8161" y="57330"/>
                      <a:pt x="8161" y="57611"/>
                    </a:cubicBezTo>
                    <a:cubicBezTo>
                      <a:pt x="8010" y="58173"/>
                      <a:pt x="7254" y="60140"/>
                      <a:pt x="7254" y="60140"/>
                    </a:cubicBezTo>
                    <a:cubicBezTo>
                      <a:pt x="6498" y="61545"/>
                      <a:pt x="6498" y="61545"/>
                      <a:pt x="6498" y="61545"/>
                    </a:cubicBezTo>
                    <a:cubicBezTo>
                      <a:pt x="6498" y="61545"/>
                      <a:pt x="5894" y="62669"/>
                      <a:pt x="5743" y="62669"/>
                    </a:cubicBezTo>
                    <a:cubicBezTo>
                      <a:pt x="5591" y="62950"/>
                      <a:pt x="4685" y="64637"/>
                      <a:pt x="4685" y="64637"/>
                    </a:cubicBezTo>
                    <a:cubicBezTo>
                      <a:pt x="4685" y="64637"/>
                      <a:pt x="4382" y="64355"/>
                      <a:pt x="4382" y="64355"/>
                    </a:cubicBezTo>
                    <a:cubicBezTo>
                      <a:pt x="4382" y="64355"/>
                      <a:pt x="3778" y="66042"/>
                      <a:pt x="3778" y="66042"/>
                    </a:cubicBezTo>
                    <a:cubicBezTo>
                      <a:pt x="3778" y="66042"/>
                      <a:pt x="3476" y="67447"/>
                      <a:pt x="3324" y="67728"/>
                    </a:cubicBezTo>
                    <a:cubicBezTo>
                      <a:pt x="3324" y="68009"/>
                      <a:pt x="2720" y="69695"/>
                      <a:pt x="2720" y="69695"/>
                    </a:cubicBezTo>
                    <a:cubicBezTo>
                      <a:pt x="2569" y="70257"/>
                      <a:pt x="2569" y="70257"/>
                      <a:pt x="2569" y="70257"/>
                    </a:cubicBezTo>
                    <a:cubicBezTo>
                      <a:pt x="2418" y="71381"/>
                      <a:pt x="2418" y="71381"/>
                      <a:pt x="2418" y="71381"/>
                    </a:cubicBezTo>
                    <a:cubicBezTo>
                      <a:pt x="2418" y="71381"/>
                      <a:pt x="2115" y="71943"/>
                      <a:pt x="2115" y="71662"/>
                    </a:cubicBezTo>
                    <a:cubicBezTo>
                      <a:pt x="2115" y="71381"/>
                      <a:pt x="2115" y="70257"/>
                      <a:pt x="2267" y="69976"/>
                    </a:cubicBezTo>
                    <a:cubicBezTo>
                      <a:pt x="2418" y="69695"/>
                      <a:pt x="2418" y="69133"/>
                      <a:pt x="2418" y="69133"/>
                    </a:cubicBezTo>
                    <a:cubicBezTo>
                      <a:pt x="2267" y="67728"/>
                      <a:pt x="2267" y="67728"/>
                      <a:pt x="2267" y="67728"/>
                    </a:cubicBezTo>
                    <a:cubicBezTo>
                      <a:pt x="2267" y="67728"/>
                      <a:pt x="2115" y="68290"/>
                      <a:pt x="2267" y="67447"/>
                    </a:cubicBezTo>
                    <a:cubicBezTo>
                      <a:pt x="2418" y="66604"/>
                      <a:pt x="2267" y="66604"/>
                      <a:pt x="2418" y="66323"/>
                    </a:cubicBezTo>
                    <a:cubicBezTo>
                      <a:pt x="2720" y="66042"/>
                      <a:pt x="2569" y="66042"/>
                      <a:pt x="3022" y="65480"/>
                    </a:cubicBezTo>
                    <a:cubicBezTo>
                      <a:pt x="3324" y="64918"/>
                      <a:pt x="3173" y="64637"/>
                      <a:pt x="3324" y="64637"/>
                    </a:cubicBezTo>
                    <a:cubicBezTo>
                      <a:pt x="3627" y="64355"/>
                      <a:pt x="3627" y="64355"/>
                      <a:pt x="3929" y="64074"/>
                    </a:cubicBezTo>
                    <a:cubicBezTo>
                      <a:pt x="4382" y="63512"/>
                      <a:pt x="4534" y="63231"/>
                      <a:pt x="4685" y="62950"/>
                    </a:cubicBezTo>
                    <a:cubicBezTo>
                      <a:pt x="4685" y="62669"/>
                      <a:pt x="5440" y="62107"/>
                      <a:pt x="5289" y="61826"/>
                    </a:cubicBezTo>
                    <a:cubicBezTo>
                      <a:pt x="5289" y="61545"/>
                      <a:pt x="5440" y="60983"/>
                      <a:pt x="4987" y="60983"/>
                    </a:cubicBezTo>
                    <a:cubicBezTo>
                      <a:pt x="4685" y="60983"/>
                      <a:pt x="4080" y="61545"/>
                      <a:pt x="3778" y="61826"/>
                    </a:cubicBezTo>
                    <a:cubicBezTo>
                      <a:pt x="3324" y="62107"/>
                      <a:pt x="2871" y="62669"/>
                      <a:pt x="2871" y="62669"/>
                    </a:cubicBezTo>
                    <a:cubicBezTo>
                      <a:pt x="2871" y="62669"/>
                      <a:pt x="1813" y="63231"/>
                      <a:pt x="1662" y="63231"/>
                    </a:cubicBezTo>
                    <a:cubicBezTo>
                      <a:pt x="1511" y="62950"/>
                      <a:pt x="1209" y="63231"/>
                      <a:pt x="1057" y="63231"/>
                    </a:cubicBezTo>
                    <a:cubicBezTo>
                      <a:pt x="755" y="63512"/>
                      <a:pt x="151" y="62950"/>
                      <a:pt x="151" y="62950"/>
                    </a:cubicBezTo>
                    <a:cubicBezTo>
                      <a:pt x="0" y="60983"/>
                      <a:pt x="0" y="60983"/>
                      <a:pt x="0" y="60983"/>
                    </a:cubicBezTo>
                    <a:cubicBezTo>
                      <a:pt x="0" y="60983"/>
                      <a:pt x="0" y="60983"/>
                      <a:pt x="0" y="60983"/>
                    </a:cubicBezTo>
                    <a:cubicBezTo>
                      <a:pt x="151" y="60983"/>
                      <a:pt x="151" y="61264"/>
                      <a:pt x="151" y="61264"/>
                    </a:cubicBezTo>
                    <a:cubicBezTo>
                      <a:pt x="151" y="61264"/>
                      <a:pt x="151" y="61264"/>
                      <a:pt x="151" y="61264"/>
                    </a:cubicBezTo>
                    <a:cubicBezTo>
                      <a:pt x="302" y="61545"/>
                      <a:pt x="1057" y="61545"/>
                      <a:pt x="1057" y="61545"/>
                    </a:cubicBezTo>
                    <a:cubicBezTo>
                      <a:pt x="1662" y="60421"/>
                      <a:pt x="1662" y="60421"/>
                      <a:pt x="1662" y="60421"/>
                    </a:cubicBezTo>
                    <a:cubicBezTo>
                      <a:pt x="2418" y="58454"/>
                      <a:pt x="2418" y="58454"/>
                      <a:pt x="2418" y="58454"/>
                    </a:cubicBezTo>
                    <a:cubicBezTo>
                      <a:pt x="1662" y="55362"/>
                      <a:pt x="1662" y="55362"/>
                      <a:pt x="1662" y="55362"/>
                    </a:cubicBezTo>
                    <a:cubicBezTo>
                      <a:pt x="1662" y="55362"/>
                      <a:pt x="1662" y="55362"/>
                      <a:pt x="1662" y="55362"/>
                    </a:cubicBezTo>
                    <a:cubicBezTo>
                      <a:pt x="1662" y="55362"/>
                      <a:pt x="1662" y="55362"/>
                      <a:pt x="1662" y="55362"/>
                    </a:cubicBezTo>
                    <a:cubicBezTo>
                      <a:pt x="1662" y="55362"/>
                      <a:pt x="1662" y="55362"/>
                      <a:pt x="1662" y="55362"/>
                    </a:cubicBezTo>
                    <a:cubicBezTo>
                      <a:pt x="1662" y="55081"/>
                      <a:pt x="1813" y="53957"/>
                      <a:pt x="1813" y="53676"/>
                    </a:cubicBezTo>
                    <a:cubicBezTo>
                      <a:pt x="1813" y="53395"/>
                      <a:pt x="2115" y="52271"/>
                      <a:pt x="2115" y="52271"/>
                    </a:cubicBezTo>
                    <a:cubicBezTo>
                      <a:pt x="2418" y="51428"/>
                      <a:pt x="2418" y="51428"/>
                      <a:pt x="2418" y="51428"/>
                    </a:cubicBezTo>
                    <a:cubicBezTo>
                      <a:pt x="2418" y="51428"/>
                      <a:pt x="3022" y="51147"/>
                      <a:pt x="3173" y="51147"/>
                    </a:cubicBezTo>
                    <a:cubicBezTo>
                      <a:pt x="3476" y="51147"/>
                      <a:pt x="2720" y="49461"/>
                      <a:pt x="2720" y="49180"/>
                    </a:cubicBezTo>
                    <a:cubicBezTo>
                      <a:pt x="2720" y="48899"/>
                      <a:pt x="2418" y="47494"/>
                      <a:pt x="2418" y="47494"/>
                    </a:cubicBezTo>
                    <a:cubicBezTo>
                      <a:pt x="2418" y="47494"/>
                      <a:pt x="1662" y="46651"/>
                      <a:pt x="1511" y="46651"/>
                    </a:cubicBezTo>
                    <a:cubicBezTo>
                      <a:pt x="1360" y="46651"/>
                      <a:pt x="604" y="46370"/>
                      <a:pt x="302" y="46088"/>
                    </a:cubicBezTo>
                    <a:cubicBezTo>
                      <a:pt x="302" y="46088"/>
                      <a:pt x="302" y="46088"/>
                      <a:pt x="302" y="46088"/>
                    </a:cubicBezTo>
                    <a:cubicBezTo>
                      <a:pt x="302" y="46088"/>
                      <a:pt x="302" y="46088"/>
                      <a:pt x="302" y="46088"/>
                    </a:cubicBezTo>
                    <a:cubicBezTo>
                      <a:pt x="302" y="46088"/>
                      <a:pt x="151" y="45807"/>
                      <a:pt x="151" y="45526"/>
                    </a:cubicBezTo>
                    <a:cubicBezTo>
                      <a:pt x="151" y="45526"/>
                      <a:pt x="151" y="45526"/>
                      <a:pt x="151" y="45526"/>
                    </a:cubicBezTo>
                    <a:cubicBezTo>
                      <a:pt x="151" y="45526"/>
                      <a:pt x="151" y="45526"/>
                      <a:pt x="151" y="45526"/>
                    </a:cubicBezTo>
                    <a:cubicBezTo>
                      <a:pt x="151" y="45245"/>
                      <a:pt x="151" y="45245"/>
                      <a:pt x="151" y="45245"/>
                    </a:cubicBezTo>
                    <a:cubicBezTo>
                      <a:pt x="151" y="45245"/>
                      <a:pt x="151" y="45245"/>
                      <a:pt x="151" y="45245"/>
                    </a:cubicBezTo>
                    <a:cubicBezTo>
                      <a:pt x="151" y="45245"/>
                      <a:pt x="151" y="45245"/>
                      <a:pt x="151" y="45245"/>
                    </a:cubicBezTo>
                    <a:cubicBezTo>
                      <a:pt x="151" y="45245"/>
                      <a:pt x="151" y="45245"/>
                      <a:pt x="151" y="45245"/>
                    </a:cubicBezTo>
                    <a:cubicBezTo>
                      <a:pt x="151" y="45245"/>
                      <a:pt x="151" y="45245"/>
                      <a:pt x="151" y="45245"/>
                    </a:cubicBezTo>
                    <a:cubicBezTo>
                      <a:pt x="302" y="44683"/>
                      <a:pt x="755" y="44402"/>
                      <a:pt x="755" y="44402"/>
                    </a:cubicBezTo>
                    <a:cubicBezTo>
                      <a:pt x="1360" y="43559"/>
                      <a:pt x="1360" y="43559"/>
                      <a:pt x="1360" y="43559"/>
                    </a:cubicBezTo>
                    <a:cubicBezTo>
                      <a:pt x="1209" y="42435"/>
                      <a:pt x="1209" y="42435"/>
                      <a:pt x="1209" y="42435"/>
                    </a:cubicBezTo>
                    <a:cubicBezTo>
                      <a:pt x="1209" y="42435"/>
                      <a:pt x="1813" y="41592"/>
                      <a:pt x="1964" y="41311"/>
                    </a:cubicBezTo>
                    <a:cubicBezTo>
                      <a:pt x="2267" y="41030"/>
                      <a:pt x="3324" y="40468"/>
                      <a:pt x="3324" y="40468"/>
                    </a:cubicBezTo>
                    <a:cubicBezTo>
                      <a:pt x="3778" y="39063"/>
                      <a:pt x="3778" y="39063"/>
                      <a:pt x="3778" y="39063"/>
                    </a:cubicBezTo>
                    <a:cubicBezTo>
                      <a:pt x="4534" y="38782"/>
                      <a:pt x="4534" y="38782"/>
                      <a:pt x="4534" y="38782"/>
                    </a:cubicBezTo>
                    <a:cubicBezTo>
                      <a:pt x="4836" y="37939"/>
                      <a:pt x="4836" y="37939"/>
                      <a:pt x="4836" y="37939"/>
                    </a:cubicBezTo>
                    <a:cubicBezTo>
                      <a:pt x="5591" y="38220"/>
                      <a:pt x="5591" y="38220"/>
                      <a:pt x="5591" y="38220"/>
                    </a:cubicBezTo>
                    <a:cubicBezTo>
                      <a:pt x="6801" y="39625"/>
                      <a:pt x="6801" y="39625"/>
                      <a:pt x="6801" y="39625"/>
                    </a:cubicBezTo>
                    <a:cubicBezTo>
                      <a:pt x="6801" y="39625"/>
                      <a:pt x="7707" y="38782"/>
                      <a:pt x="7858" y="38501"/>
                    </a:cubicBezTo>
                    <a:cubicBezTo>
                      <a:pt x="8161" y="38220"/>
                      <a:pt x="8463" y="38220"/>
                      <a:pt x="8463" y="38220"/>
                    </a:cubicBezTo>
                    <a:cubicBezTo>
                      <a:pt x="8916" y="37658"/>
                      <a:pt x="8916" y="37658"/>
                      <a:pt x="8916" y="37658"/>
                    </a:cubicBezTo>
                    <a:cubicBezTo>
                      <a:pt x="8916" y="37658"/>
                      <a:pt x="9672" y="37096"/>
                      <a:pt x="9823" y="36814"/>
                    </a:cubicBezTo>
                    <a:cubicBezTo>
                      <a:pt x="9823" y="36814"/>
                      <a:pt x="9823" y="36814"/>
                      <a:pt x="9823" y="36814"/>
                    </a:cubicBezTo>
                    <a:cubicBezTo>
                      <a:pt x="9823" y="36814"/>
                      <a:pt x="9823" y="36814"/>
                      <a:pt x="9823" y="36814"/>
                    </a:cubicBezTo>
                    <a:cubicBezTo>
                      <a:pt x="10125" y="42154"/>
                      <a:pt x="9370" y="39344"/>
                      <a:pt x="10881" y="41311"/>
                    </a:cubicBezTo>
                    <a:cubicBezTo>
                      <a:pt x="11032" y="41592"/>
                      <a:pt x="10881" y="41873"/>
                      <a:pt x="11032" y="42154"/>
                    </a:cubicBezTo>
                    <a:cubicBezTo>
                      <a:pt x="11032" y="42716"/>
                      <a:pt x="12090" y="43559"/>
                      <a:pt x="12090" y="43559"/>
                    </a:cubicBezTo>
                    <a:cubicBezTo>
                      <a:pt x="12090" y="43559"/>
                      <a:pt x="12997" y="43559"/>
                      <a:pt x="12997" y="43840"/>
                    </a:cubicBezTo>
                    <a:cubicBezTo>
                      <a:pt x="13148" y="44121"/>
                      <a:pt x="14055" y="44964"/>
                      <a:pt x="14055" y="44964"/>
                    </a:cubicBezTo>
                    <a:cubicBezTo>
                      <a:pt x="16020" y="44121"/>
                      <a:pt x="16020" y="44121"/>
                      <a:pt x="16020" y="44121"/>
                    </a:cubicBezTo>
                    <a:cubicBezTo>
                      <a:pt x="16926" y="45807"/>
                      <a:pt x="16926" y="45807"/>
                      <a:pt x="16926" y="45807"/>
                    </a:cubicBezTo>
                    <a:cubicBezTo>
                      <a:pt x="17984" y="45245"/>
                      <a:pt x="17984" y="45245"/>
                      <a:pt x="17984" y="45245"/>
                    </a:cubicBezTo>
                    <a:cubicBezTo>
                      <a:pt x="17984" y="45245"/>
                      <a:pt x="18438" y="45526"/>
                      <a:pt x="18740" y="45807"/>
                    </a:cubicBezTo>
                    <a:cubicBezTo>
                      <a:pt x="19042" y="46088"/>
                      <a:pt x="19949" y="45807"/>
                      <a:pt x="20251" y="45526"/>
                    </a:cubicBezTo>
                    <a:cubicBezTo>
                      <a:pt x="20554" y="45526"/>
                      <a:pt x="21309" y="44683"/>
                      <a:pt x="21612" y="44964"/>
                    </a:cubicBezTo>
                    <a:cubicBezTo>
                      <a:pt x="21914" y="44964"/>
                      <a:pt x="23274" y="44402"/>
                      <a:pt x="23274" y="44402"/>
                    </a:cubicBezTo>
                    <a:cubicBezTo>
                      <a:pt x="24030" y="43278"/>
                      <a:pt x="24030" y="43278"/>
                      <a:pt x="24030" y="43278"/>
                    </a:cubicBezTo>
                    <a:cubicBezTo>
                      <a:pt x="25541" y="41873"/>
                      <a:pt x="25541" y="41873"/>
                      <a:pt x="25541" y="41873"/>
                    </a:cubicBezTo>
                    <a:cubicBezTo>
                      <a:pt x="27204" y="45245"/>
                      <a:pt x="27204" y="45245"/>
                      <a:pt x="27204" y="45245"/>
                    </a:cubicBezTo>
                    <a:cubicBezTo>
                      <a:pt x="27204" y="45245"/>
                      <a:pt x="28866" y="44683"/>
                      <a:pt x="29017" y="44683"/>
                    </a:cubicBezTo>
                    <a:cubicBezTo>
                      <a:pt x="29319" y="44683"/>
                      <a:pt x="30528" y="43840"/>
                      <a:pt x="30528" y="43840"/>
                    </a:cubicBezTo>
                    <a:cubicBezTo>
                      <a:pt x="30528" y="43840"/>
                      <a:pt x="30831" y="42997"/>
                      <a:pt x="30680" y="42154"/>
                    </a:cubicBezTo>
                    <a:cubicBezTo>
                      <a:pt x="30680" y="41592"/>
                      <a:pt x="30528" y="41030"/>
                      <a:pt x="30528" y="41030"/>
                    </a:cubicBezTo>
                    <a:cubicBezTo>
                      <a:pt x="30528" y="41030"/>
                      <a:pt x="30226" y="40468"/>
                      <a:pt x="30680" y="40187"/>
                    </a:cubicBezTo>
                    <a:cubicBezTo>
                      <a:pt x="31133" y="39906"/>
                      <a:pt x="31284" y="39344"/>
                      <a:pt x="31586" y="39063"/>
                    </a:cubicBezTo>
                    <a:cubicBezTo>
                      <a:pt x="32040" y="38501"/>
                      <a:pt x="32342" y="37658"/>
                      <a:pt x="32493" y="37377"/>
                    </a:cubicBezTo>
                    <a:cubicBezTo>
                      <a:pt x="32644" y="37377"/>
                      <a:pt x="32947" y="36252"/>
                      <a:pt x="33098" y="36252"/>
                    </a:cubicBezTo>
                    <a:cubicBezTo>
                      <a:pt x="33098" y="35971"/>
                      <a:pt x="33400" y="35128"/>
                      <a:pt x="33400" y="34847"/>
                    </a:cubicBezTo>
                    <a:cubicBezTo>
                      <a:pt x="33551" y="34847"/>
                      <a:pt x="34307" y="33442"/>
                      <a:pt x="34307" y="33442"/>
                    </a:cubicBezTo>
                    <a:cubicBezTo>
                      <a:pt x="34609" y="32599"/>
                      <a:pt x="34609" y="32599"/>
                      <a:pt x="34609" y="32599"/>
                    </a:cubicBezTo>
                    <a:cubicBezTo>
                      <a:pt x="34609" y="32599"/>
                      <a:pt x="35214" y="30351"/>
                      <a:pt x="35516" y="30070"/>
                    </a:cubicBezTo>
                    <a:cubicBezTo>
                      <a:pt x="35818" y="30070"/>
                      <a:pt x="37481" y="27540"/>
                      <a:pt x="37783" y="27822"/>
                    </a:cubicBezTo>
                    <a:cubicBezTo>
                      <a:pt x="38085" y="27822"/>
                      <a:pt x="39143" y="26135"/>
                      <a:pt x="39445" y="25573"/>
                    </a:cubicBezTo>
                    <a:cubicBezTo>
                      <a:pt x="39748" y="25292"/>
                      <a:pt x="39748" y="24730"/>
                      <a:pt x="40503" y="24449"/>
                    </a:cubicBezTo>
                    <a:cubicBezTo>
                      <a:pt x="41108" y="24449"/>
                      <a:pt x="45340" y="23325"/>
                      <a:pt x="45340" y="23325"/>
                    </a:cubicBezTo>
                    <a:cubicBezTo>
                      <a:pt x="47758" y="21920"/>
                      <a:pt x="47758" y="21920"/>
                      <a:pt x="47758" y="21920"/>
                    </a:cubicBezTo>
                    <a:cubicBezTo>
                      <a:pt x="48967" y="20234"/>
                      <a:pt x="48967" y="20234"/>
                      <a:pt x="48967" y="20234"/>
                    </a:cubicBezTo>
                    <a:cubicBezTo>
                      <a:pt x="49118" y="19391"/>
                      <a:pt x="49118" y="19391"/>
                      <a:pt x="49118" y="19391"/>
                    </a:cubicBezTo>
                    <a:cubicBezTo>
                      <a:pt x="50478" y="19391"/>
                      <a:pt x="50478" y="19391"/>
                      <a:pt x="50478" y="19391"/>
                    </a:cubicBezTo>
                    <a:cubicBezTo>
                      <a:pt x="50478" y="19391"/>
                      <a:pt x="50327" y="20515"/>
                      <a:pt x="50327" y="20515"/>
                    </a:cubicBezTo>
                    <a:cubicBezTo>
                      <a:pt x="50327" y="20796"/>
                      <a:pt x="50176" y="21077"/>
                      <a:pt x="50629" y="21358"/>
                    </a:cubicBezTo>
                    <a:cubicBezTo>
                      <a:pt x="51083" y="21920"/>
                      <a:pt x="51536" y="22482"/>
                      <a:pt x="51687" y="22482"/>
                    </a:cubicBezTo>
                    <a:cubicBezTo>
                      <a:pt x="51838" y="22482"/>
                      <a:pt x="52141" y="22763"/>
                      <a:pt x="52292" y="22763"/>
                    </a:cubicBezTo>
                    <a:cubicBezTo>
                      <a:pt x="52443" y="23044"/>
                      <a:pt x="53198" y="23325"/>
                      <a:pt x="53198" y="23325"/>
                    </a:cubicBezTo>
                    <a:cubicBezTo>
                      <a:pt x="53198" y="23325"/>
                      <a:pt x="54105" y="22763"/>
                      <a:pt x="54105" y="22763"/>
                    </a:cubicBezTo>
                    <a:cubicBezTo>
                      <a:pt x="54105" y="22482"/>
                      <a:pt x="54559" y="22201"/>
                      <a:pt x="54861" y="21920"/>
                    </a:cubicBezTo>
                    <a:cubicBezTo>
                      <a:pt x="55163" y="21639"/>
                      <a:pt x="56372" y="21077"/>
                      <a:pt x="56372" y="21077"/>
                    </a:cubicBezTo>
                    <a:cubicBezTo>
                      <a:pt x="56372" y="21077"/>
                      <a:pt x="56675" y="21920"/>
                      <a:pt x="56826" y="21920"/>
                    </a:cubicBezTo>
                    <a:cubicBezTo>
                      <a:pt x="56826" y="22201"/>
                      <a:pt x="57430" y="22763"/>
                      <a:pt x="57279" y="23325"/>
                    </a:cubicBezTo>
                    <a:cubicBezTo>
                      <a:pt x="57279" y="23606"/>
                      <a:pt x="57279" y="24449"/>
                      <a:pt x="57279" y="24449"/>
                    </a:cubicBezTo>
                    <a:cubicBezTo>
                      <a:pt x="58186" y="25292"/>
                      <a:pt x="58186" y="25292"/>
                      <a:pt x="58186" y="25292"/>
                    </a:cubicBezTo>
                    <a:cubicBezTo>
                      <a:pt x="58186" y="25292"/>
                      <a:pt x="58790" y="25854"/>
                      <a:pt x="58942" y="26135"/>
                    </a:cubicBezTo>
                    <a:cubicBezTo>
                      <a:pt x="59093" y="26135"/>
                      <a:pt x="60000" y="26416"/>
                      <a:pt x="60000" y="26416"/>
                    </a:cubicBezTo>
                    <a:cubicBezTo>
                      <a:pt x="60151" y="24449"/>
                      <a:pt x="60151" y="24449"/>
                      <a:pt x="60151" y="24449"/>
                    </a:cubicBezTo>
                    <a:cubicBezTo>
                      <a:pt x="60151" y="24449"/>
                      <a:pt x="60453" y="23887"/>
                      <a:pt x="60906" y="23887"/>
                    </a:cubicBezTo>
                    <a:cubicBezTo>
                      <a:pt x="61360" y="23887"/>
                      <a:pt x="62115" y="23887"/>
                      <a:pt x="62115" y="23887"/>
                    </a:cubicBezTo>
                    <a:cubicBezTo>
                      <a:pt x="62115" y="23887"/>
                      <a:pt x="62720" y="24168"/>
                      <a:pt x="62720" y="24449"/>
                    </a:cubicBezTo>
                    <a:cubicBezTo>
                      <a:pt x="62720" y="24730"/>
                      <a:pt x="63476" y="25573"/>
                      <a:pt x="63476" y="25573"/>
                    </a:cubicBezTo>
                    <a:cubicBezTo>
                      <a:pt x="64534" y="25011"/>
                      <a:pt x="64534" y="25011"/>
                      <a:pt x="64534" y="25011"/>
                    </a:cubicBezTo>
                    <a:cubicBezTo>
                      <a:pt x="64987" y="25292"/>
                      <a:pt x="64987" y="25292"/>
                      <a:pt x="64987" y="25292"/>
                    </a:cubicBezTo>
                    <a:cubicBezTo>
                      <a:pt x="66347" y="25573"/>
                      <a:pt x="66347" y="25573"/>
                      <a:pt x="66347" y="25573"/>
                    </a:cubicBezTo>
                    <a:cubicBezTo>
                      <a:pt x="66347" y="25573"/>
                      <a:pt x="66649" y="25573"/>
                      <a:pt x="66649" y="25292"/>
                    </a:cubicBezTo>
                    <a:cubicBezTo>
                      <a:pt x="66801" y="25011"/>
                      <a:pt x="66801" y="24168"/>
                      <a:pt x="66801" y="24168"/>
                    </a:cubicBezTo>
                    <a:cubicBezTo>
                      <a:pt x="66801" y="24168"/>
                      <a:pt x="66649" y="24168"/>
                      <a:pt x="67103" y="23887"/>
                    </a:cubicBezTo>
                    <a:cubicBezTo>
                      <a:pt x="67556" y="23887"/>
                      <a:pt x="67405" y="23606"/>
                      <a:pt x="67556" y="23887"/>
                    </a:cubicBezTo>
                    <a:cubicBezTo>
                      <a:pt x="67707" y="24168"/>
                      <a:pt x="68312" y="24168"/>
                      <a:pt x="68614" y="24449"/>
                    </a:cubicBezTo>
                    <a:cubicBezTo>
                      <a:pt x="68765" y="24449"/>
                      <a:pt x="69370" y="24730"/>
                      <a:pt x="69521" y="24730"/>
                    </a:cubicBezTo>
                    <a:cubicBezTo>
                      <a:pt x="69672" y="24730"/>
                      <a:pt x="71183" y="24449"/>
                      <a:pt x="71183" y="24449"/>
                    </a:cubicBezTo>
                    <a:cubicBezTo>
                      <a:pt x="71183" y="24449"/>
                      <a:pt x="70881" y="24730"/>
                      <a:pt x="71486" y="24168"/>
                    </a:cubicBezTo>
                    <a:cubicBezTo>
                      <a:pt x="72090" y="23606"/>
                      <a:pt x="72846" y="22763"/>
                      <a:pt x="72846" y="22763"/>
                    </a:cubicBezTo>
                    <a:cubicBezTo>
                      <a:pt x="72846" y="22763"/>
                      <a:pt x="72846" y="22763"/>
                      <a:pt x="73299" y="22482"/>
                    </a:cubicBezTo>
                    <a:cubicBezTo>
                      <a:pt x="73753" y="22201"/>
                      <a:pt x="73753" y="21077"/>
                      <a:pt x="73753" y="21077"/>
                    </a:cubicBezTo>
                    <a:cubicBezTo>
                      <a:pt x="73753" y="21077"/>
                      <a:pt x="73753" y="21077"/>
                      <a:pt x="74055" y="21077"/>
                    </a:cubicBezTo>
                    <a:cubicBezTo>
                      <a:pt x="74206" y="20796"/>
                      <a:pt x="75113" y="20515"/>
                      <a:pt x="75113" y="20515"/>
                    </a:cubicBezTo>
                    <a:cubicBezTo>
                      <a:pt x="75113" y="20515"/>
                      <a:pt x="75264" y="19953"/>
                      <a:pt x="75415" y="19672"/>
                    </a:cubicBezTo>
                    <a:cubicBezTo>
                      <a:pt x="75566" y="19672"/>
                      <a:pt x="75869" y="19110"/>
                      <a:pt x="75869" y="19110"/>
                    </a:cubicBezTo>
                    <a:cubicBezTo>
                      <a:pt x="76020" y="19110"/>
                      <a:pt x="76020" y="19110"/>
                      <a:pt x="76020" y="19110"/>
                    </a:cubicBezTo>
                    <a:cubicBezTo>
                      <a:pt x="76624" y="18829"/>
                      <a:pt x="76624" y="18829"/>
                      <a:pt x="76624" y="18829"/>
                    </a:cubicBezTo>
                    <a:cubicBezTo>
                      <a:pt x="76775" y="18266"/>
                      <a:pt x="76775" y="18266"/>
                      <a:pt x="76775" y="18266"/>
                    </a:cubicBezTo>
                    <a:cubicBezTo>
                      <a:pt x="77984" y="18829"/>
                      <a:pt x="77984" y="18829"/>
                      <a:pt x="77984" y="18829"/>
                    </a:cubicBezTo>
                    <a:cubicBezTo>
                      <a:pt x="77984" y="18829"/>
                      <a:pt x="79042" y="19110"/>
                      <a:pt x="79193" y="18829"/>
                    </a:cubicBezTo>
                    <a:cubicBezTo>
                      <a:pt x="79496" y="18829"/>
                      <a:pt x="79949" y="17423"/>
                      <a:pt x="80251" y="17704"/>
                    </a:cubicBezTo>
                    <a:cubicBezTo>
                      <a:pt x="80403" y="17704"/>
                      <a:pt x="80705" y="18266"/>
                      <a:pt x="80856" y="17985"/>
                    </a:cubicBezTo>
                    <a:cubicBezTo>
                      <a:pt x="81007" y="17985"/>
                      <a:pt x="81158" y="18548"/>
                      <a:pt x="81612" y="17985"/>
                    </a:cubicBezTo>
                    <a:cubicBezTo>
                      <a:pt x="82216" y="17142"/>
                      <a:pt x="82670" y="16018"/>
                      <a:pt x="82670" y="16018"/>
                    </a:cubicBezTo>
                    <a:cubicBezTo>
                      <a:pt x="82670" y="16018"/>
                      <a:pt x="82518" y="15456"/>
                      <a:pt x="82972" y="15175"/>
                    </a:cubicBezTo>
                    <a:cubicBezTo>
                      <a:pt x="83425" y="14613"/>
                      <a:pt x="83425" y="14332"/>
                      <a:pt x="83727" y="14332"/>
                    </a:cubicBezTo>
                    <a:cubicBezTo>
                      <a:pt x="84030" y="14051"/>
                      <a:pt x="84030" y="14332"/>
                      <a:pt x="84181" y="13770"/>
                    </a:cubicBezTo>
                    <a:cubicBezTo>
                      <a:pt x="84181" y="13208"/>
                      <a:pt x="84181" y="12646"/>
                      <a:pt x="84332" y="12365"/>
                    </a:cubicBezTo>
                    <a:cubicBezTo>
                      <a:pt x="84483" y="12365"/>
                      <a:pt x="84634" y="11803"/>
                      <a:pt x="84937" y="11803"/>
                    </a:cubicBezTo>
                    <a:cubicBezTo>
                      <a:pt x="85088" y="11522"/>
                      <a:pt x="85390" y="11241"/>
                      <a:pt x="85390" y="10679"/>
                    </a:cubicBezTo>
                    <a:cubicBezTo>
                      <a:pt x="85541" y="10117"/>
                      <a:pt x="85239" y="10398"/>
                      <a:pt x="85541" y="10117"/>
                    </a:cubicBezTo>
                    <a:cubicBezTo>
                      <a:pt x="85843" y="9555"/>
                      <a:pt x="85994" y="9274"/>
                      <a:pt x="86297" y="8711"/>
                    </a:cubicBezTo>
                    <a:cubicBezTo>
                      <a:pt x="86599" y="8430"/>
                      <a:pt x="86750" y="8149"/>
                      <a:pt x="86901" y="7587"/>
                    </a:cubicBezTo>
                    <a:cubicBezTo>
                      <a:pt x="86901" y="7025"/>
                      <a:pt x="86901" y="6744"/>
                      <a:pt x="87052" y="5901"/>
                    </a:cubicBezTo>
                    <a:cubicBezTo>
                      <a:pt x="87355" y="5058"/>
                      <a:pt x="87052" y="4496"/>
                      <a:pt x="87506" y="4496"/>
                    </a:cubicBezTo>
                    <a:cubicBezTo>
                      <a:pt x="87657" y="4496"/>
                      <a:pt x="87657" y="4496"/>
                      <a:pt x="87808" y="4496"/>
                    </a:cubicBezTo>
                    <a:cubicBezTo>
                      <a:pt x="87808" y="5058"/>
                      <a:pt x="88110" y="5339"/>
                      <a:pt x="88413" y="5620"/>
                    </a:cubicBezTo>
                    <a:cubicBezTo>
                      <a:pt x="88866" y="5901"/>
                      <a:pt x="90075" y="4777"/>
                      <a:pt x="90075" y="4777"/>
                    </a:cubicBezTo>
                    <a:cubicBezTo>
                      <a:pt x="90831" y="4215"/>
                      <a:pt x="90831" y="4215"/>
                      <a:pt x="90831" y="4215"/>
                    </a:cubicBezTo>
                    <a:cubicBezTo>
                      <a:pt x="91586" y="3934"/>
                      <a:pt x="91586" y="3934"/>
                      <a:pt x="91586" y="3934"/>
                    </a:cubicBezTo>
                    <a:cubicBezTo>
                      <a:pt x="91586" y="3934"/>
                      <a:pt x="93400" y="3653"/>
                      <a:pt x="93702" y="3372"/>
                    </a:cubicBezTo>
                    <a:cubicBezTo>
                      <a:pt x="94156" y="2810"/>
                      <a:pt x="94156" y="2248"/>
                      <a:pt x="94156" y="2248"/>
                    </a:cubicBezTo>
                    <a:cubicBezTo>
                      <a:pt x="94005" y="1405"/>
                      <a:pt x="94005" y="1405"/>
                      <a:pt x="94005" y="1405"/>
                    </a:cubicBezTo>
                    <a:cubicBezTo>
                      <a:pt x="94005" y="1405"/>
                      <a:pt x="94911" y="562"/>
                      <a:pt x="95365" y="281"/>
                    </a:cubicBezTo>
                    <a:cubicBezTo>
                      <a:pt x="95667" y="0"/>
                      <a:pt x="95969" y="562"/>
                      <a:pt x="95969" y="562"/>
                    </a:cubicBezTo>
                    <a:cubicBezTo>
                      <a:pt x="96423" y="1405"/>
                      <a:pt x="96423" y="1405"/>
                      <a:pt x="96423" y="1405"/>
                    </a:cubicBezTo>
                    <a:cubicBezTo>
                      <a:pt x="97027" y="2529"/>
                      <a:pt x="97027" y="2529"/>
                      <a:pt x="97027" y="2529"/>
                    </a:cubicBezTo>
                    <a:cubicBezTo>
                      <a:pt x="97783" y="2810"/>
                      <a:pt x="97783" y="2810"/>
                      <a:pt x="97783" y="2810"/>
                    </a:cubicBezTo>
                    <a:cubicBezTo>
                      <a:pt x="97783" y="2810"/>
                      <a:pt x="98236" y="3653"/>
                      <a:pt x="98387" y="3934"/>
                    </a:cubicBezTo>
                    <a:cubicBezTo>
                      <a:pt x="98387" y="4496"/>
                      <a:pt x="98387" y="4496"/>
                      <a:pt x="98387" y="4496"/>
                    </a:cubicBezTo>
                    <a:cubicBezTo>
                      <a:pt x="99294" y="4496"/>
                      <a:pt x="99294" y="4496"/>
                      <a:pt x="99294" y="4496"/>
                    </a:cubicBezTo>
                    <a:cubicBezTo>
                      <a:pt x="100050" y="3934"/>
                      <a:pt x="100050" y="3934"/>
                      <a:pt x="100050" y="3934"/>
                    </a:cubicBezTo>
                    <a:cubicBezTo>
                      <a:pt x="100806" y="4777"/>
                      <a:pt x="100806" y="4777"/>
                      <a:pt x="100806" y="4777"/>
                    </a:cubicBezTo>
                    <a:cubicBezTo>
                      <a:pt x="101410" y="4496"/>
                      <a:pt x="101410" y="4496"/>
                      <a:pt x="101410" y="4496"/>
                    </a:cubicBezTo>
                    <a:cubicBezTo>
                      <a:pt x="101561" y="4496"/>
                      <a:pt x="101561" y="4777"/>
                      <a:pt x="101712" y="4777"/>
                    </a:cubicBezTo>
                    <a:cubicBezTo>
                      <a:pt x="101712" y="5058"/>
                      <a:pt x="101712" y="5339"/>
                      <a:pt x="101712" y="5620"/>
                    </a:cubicBezTo>
                    <a:cubicBezTo>
                      <a:pt x="101863" y="6182"/>
                      <a:pt x="102015" y="6182"/>
                      <a:pt x="102015" y="6182"/>
                    </a:cubicBezTo>
                    <a:cubicBezTo>
                      <a:pt x="102317" y="7025"/>
                      <a:pt x="102317" y="7025"/>
                      <a:pt x="102317" y="7025"/>
                    </a:cubicBezTo>
                    <a:cubicBezTo>
                      <a:pt x="102468" y="7868"/>
                      <a:pt x="102468" y="7868"/>
                      <a:pt x="102468" y="7868"/>
                    </a:cubicBezTo>
                    <a:cubicBezTo>
                      <a:pt x="102317" y="9274"/>
                      <a:pt x="102317" y="9274"/>
                      <a:pt x="102317" y="9274"/>
                    </a:cubicBezTo>
                    <a:cubicBezTo>
                      <a:pt x="102317" y="9274"/>
                      <a:pt x="102015" y="10679"/>
                      <a:pt x="101863" y="11241"/>
                    </a:cubicBezTo>
                    <a:cubicBezTo>
                      <a:pt x="101712" y="11803"/>
                      <a:pt x="102166" y="12365"/>
                      <a:pt x="102166" y="12365"/>
                    </a:cubicBezTo>
                    <a:cubicBezTo>
                      <a:pt x="102317" y="12927"/>
                      <a:pt x="102317" y="12927"/>
                      <a:pt x="102317" y="12927"/>
                    </a:cubicBezTo>
                    <a:cubicBezTo>
                      <a:pt x="102317" y="12927"/>
                      <a:pt x="102468" y="13770"/>
                      <a:pt x="102619" y="14051"/>
                    </a:cubicBezTo>
                    <a:cubicBezTo>
                      <a:pt x="102619" y="14332"/>
                      <a:pt x="102619" y="14332"/>
                      <a:pt x="102619" y="14332"/>
                    </a:cubicBezTo>
                    <a:cubicBezTo>
                      <a:pt x="102619" y="14332"/>
                      <a:pt x="103073" y="14894"/>
                      <a:pt x="103224" y="15175"/>
                    </a:cubicBezTo>
                    <a:cubicBezTo>
                      <a:pt x="103375" y="15175"/>
                      <a:pt x="103375" y="15456"/>
                      <a:pt x="103526" y="15737"/>
                    </a:cubicBezTo>
                    <a:cubicBezTo>
                      <a:pt x="103677" y="16018"/>
                      <a:pt x="103526" y="16580"/>
                      <a:pt x="103526" y="16580"/>
                    </a:cubicBezTo>
                    <a:cubicBezTo>
                      <a:pt x="103073" y="17423"/>
                      <a:pt x="103073" y="17423"/>
                      <a:pt x="103073" y="17423"/>
                    </a:cubicBezTo>
                    <a:cubicBezTo>
                      <a:pt x="103073" y="17423"/>
                      <a:pt x="103828" y="17423"/>
                      <a:pt x="104130" y="17423"/>
                    </a:cubicBezTo>
                    <a:cubicBezTo>
                      <a:pt x="104433" y="17423"/>
                      <a:pt x="104433" y="17423"/>
                      <a:pt x="104584" y="17423"/>
                    </a:cubicBezTo>
                    <a:cubicBezTo>
                      <a:pt x="104735" y="17423"/>
                      <a:pt x="105340" y="17704"/>
                      <a:pt x="105340" y="17704"/>
                    </a:cubicBezTo>
                    <a:cubicBezTo>
                      <a:pt x="105340" y="17704"/>
                      <a:pt x="105642" y="17423"/>
                      <a:pt x="105793" y="17423"/>
                    </a:cubicBezTo>
                    <a:cubicBezTo>
                      <a:pt x="106095" y="17142"/>
                      <a:pt x="106397" y="17142"/>
                      <a:pt x="106397" y="17142"/>
                    </a:cubicBezTo>
                    <a:cubicBezTo>
                      <a:pt x="107002" y="16299"/>
                      <a:pt x="107002" y="16299"/>
                      <a:pt x="107002" y="16299"/>
                    </a:cubicBezTo>
                    <a:cubicBezTo>
                      <a:pt x="107002" y="16299"/>
                      <a:pt x="107758" y="16580"/>
                      <a:pt x="108060" y="16580"/>
                    </a:cubicBezTo>
                    <a:cubicBezTo>
                      <a:pt x="108211" y="16580"/>
                      <a:pt x="108664" y="16580"/>
                      <a:pt x="108816" y="16299"/>
                    </a:cubicBezTo>
                    <a:cubicBezTo>
                      <a:pt x="108967" y="16299"/>
                      <a:pt x="109571" y="16861"/>
                      <a:pt x="109571" y="16861"/>
                    </a:cubicBezTo>
                    <a:cubicBezTo>
                      <a:pt x="109571" y="16861"/>
                      <a:pt x="109874" y="17423"/>
                      <a:pt x="110025" y="17704"/>
                    </a:cubicBezTo>
                    <a:cubicBezTo>
                      <a:pt x="109874" y="18548"/>
                      <a:pt x="109722" y="19110"/>
                      <a:pt x="109722" y="19391"/>
                    </a:cubicBezTo>
                    <a:cubicBezTo>
                      <a:pt x="109874" y="19672"/>
                      <a:pt x="110327" y="20234"/>
                      <a:pt x="110478" y="20796"/>
                    </a:cubicBezTo>
                    <a:cubicBezTo>
                      <a:pt x="110478" y="21077"/>
                      <a:pt x="109874" y="22482"/>
                      <a:pt x="109874" y="22482"/>
                    </a:cubicBezTo>
                    <a:close/>
                    <a:moveTo>
                      <a:pt x="0" y="46088"/>
                    </a:moveTo>
                    <a:cubicBezTo>
                      <a:pt x="0" y="46088"/>
                      <a:pt x="0" y="46088"/>
                      <a:pt x="0" y="46088"/>
                    </a:cubicBezTo>
                    <a:cubicBezTo>
                      <a:pt x="0" y="46088"/>
                      <a:pt x="0" y="46088"/>
                      <a:pt x="0" y="46088"/>
                    </a:cubicBezTo>
                    <a:cubicBezTo>
                      <a:pt x="0" y="46088"/>
                      <a:pt x="0" y="46088"/>
                      <a:pt x="0" y="46088"/>
                    </a:cubicBezTo>
                    <a:cubicBezTo>
                      <a:pt x="0" y="46088"/>
                      <a:pt x="0" y="46088"/>
                      <a:pt x="0" y="46088"/>
                    </a:cubicBezTo>
                    <a:cubicBezTo>
                      <a:pt x="0" y="46088"/>
                      <a:pt x="0" y="46088"/>
                      <a:pt x="0" y="46088"/>
                    </a:cubicBezTo>
                    <a:close/>
                  </a:path>
                </a:pathLst>
              </a:custGeom>
              <a:grpFill/>
              <a:ln w="3175" cap="flat" cmpd="sng">
                <a:solidFill>
                  <a:srgbClr val="FFFFFF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45713" tIns="22850" rIns="45713" bIns="22850" anchor="t" anchorCtr="0">
                <a:noAutofit/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7F7F7F"/>
                  </a:solidFill>
                  <a:effectLst/>
                  <a:uLnTx/>
                  <a:uFillTx/>
                  <a:latin typeface="Calibri" panose="020F0502020204030204" pitchFamily="34" charset="0"/>
                  <a:ea typeface="Source Sans Pro"/>
                  <a:cs typeface="Calibri" panose="020F0502020204030204" pitchFamily="34" charset="0"/>
                  <a:sym typeface="Source Sans Pro"/>
                </a:endParaRPr>
              </a:p>
            </p:txBody>
          </p:sp>
          <p:sp>
            <p:nvSpPr>
              <p:cNvPr id="197" name="Shape 2057">
                <a:extLst>
                  <a:ext uri="{FF2B5EF4-FFF2-40B4-BE49-F238E27FC236}">
                    <a16:creationId xmlns:a16="http://schemas.microsoft.com/office/drawing/2014/main" id="{1347F06E-DCC7-F749-9A1B-7A9081C9F9B3}"/>
                  </a:ext>
                </a:extLst>
              </p:cNvPr>
              <p:cNvSpPr/>
              <p:nvPr/>
            </p:nvSpPr>
            <p:spPr>
              <a:xfrm>
                <a:off x="5477832" y="363797"/>
                <a:ext cx="722325" cy="1278502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7570" y="20761"/>
                    </a:moveTo>
                    <a:cubicBezTo>
                      <a:pt x="6435" y="19723"/>
                      <a:pt x="6435" y="19723"/>
                      <a:pt x="6435" y="19723"/>
                    </a:cubicBezTo>
                    <a:cubicBezTo>
                      <a:pt x="4921" y="19307"/>
                      <a:pt x="4921" y="19307"/>
                      <a:pt x="4921" y="19307"/>
                    </a:cubicBezTo>
                    <a:cubicBezTo>
                      <a:pt x="3028" y="18892"/>
                      <a:pt x="3028" y="18892"/>
                      <a:pt x="3028" y="18892"/>
                    </a:cubicBezTo>
                    <a:cubicBezTo>
                      <a:pt x="3028" y="18062"/>
                      <a:pt x="3028" y="18062"/>
                      <a:pt x="3028" y="18062"/>
                    </a:cubicBezTo>
                    <a:cubicBezTo>
                      <a:pt x="378" y="17231"/>
                      <a:pt x="378" y="17231"/>
                      <a:pt x="378" y="17231"/>
                    </a:cubicBezTo>
                    <a:cubicBezTo>
                      <a:pt x="378" y="17231"/>
                      <a:pt x="0" y="16816"/>
                      <a:pt x="378" y="16816"/>
                    </a:cubicBezTo>
                    <a:cubicBezTo>
                      <a:pt x="757" y="16608"/>
                      <a:pt x="2271" y="16608"/>
                      <a:pt x="2649" y="16608"/>
                    </a:cubicBezTo>
                    <a:cubicBezTo>
                      <a:pt x="2649" y="16401"/>
                      <a:pt x="2649" y="16401"/>
                      <a:pt x="2649" y="16401"/>
                    </a:cubicBezTo>
                    <a:cubicBezTo>
                      <a:pt x="3028" y="16401"/>
                      <a:pt x="3028" y="16401"/>
                      <a:pt x="3028" y="16401"/>
                    </a:cubicBezTo>
                    <a:cubicBezTo>
                      <a:pt x="3406" y="16401"/>
                      <a:pt x="3406" y="16193"/>
                      <a:pt x="3406" y="16193"/>
                    </a:cubicBezTo>
                    <a:cubicBezTo>
                      <a:pt x="3406" y="16193"/>
                      <a:pt x="2271" y="14948"/>
                      <a:pt x="3028" y="14325"/>
                    </a:cubicBezTo>
                    <a:cubicBezTo>
                      <a:pt x="3028" y="14117"/>
                      <a:pt x="3028" y="14117"/>
                      <a:pt x="3028" y="14117"/>
                    </a:cubicBezTo>
                    <a:cubicBezTo>
                      <a:pt x="3028" y="14117"/>
                      <a:pt x="3028" y="14117"/>
                      <a:pt x="3028" y="14117"/>
                    </a:cubicBezTo>
                    <a:cubicBezTo>
                      <a:pt x="3785" y="13702"/>
                      <a:pt x="5299" y="13702"/>
                      <a:pt x="6056" y="14117"/>
                    </a:cubicBezTo>
                    <a:cubicBezTo>
                      <a:pt x="7570" y="14325"/>
                      <a:pt x="7570" y="14325"/>
                      <a:pt x="7570" y="14325"/>
                    </a:cubicBezTo>
                    <a:cubicBezTo>
                      <a:pt x="10220" y="15986"/>
                      <a:pt x="10220" y="15986"/>
                      <a:pt x="10220" y="15986"/>
                    </a:cubicBezTo>
                    <a:cubicBezTo>
                      <a:pt x="12492" y="17439"/>
                      <a:pt x="12492" y="17439"/>
                      <a:pt x="12492" y="17439"/>
                    </a:cubicBezTo>
                    <a:cubicBezTo>
                      <a:pt x="12492" y="17439"/>
                      <a:pt x="15899" y="18892"/>
                      <a:pt x="16656" y="19100"/>
                    </a:cubicBezTo>
                    <a:cubicBezTo>
                      <a:pt x="17413" y="19307"/>
                      <a:pt x="21577" y="19723"/>
                      <a:pt x="21955" y="19930"/>
                    </a:cubicBezTo>
                    <a:cubicBezTo>
                      <a:pt x="23091" y="19100"/>
                      <a:pt x="23091" y="19100"/>
                      <a:pt x="23091" y="19100"/>
                    </a:cubicBezTo>
                    <a:cubicBezTo>
                      <a:pt x="24605" y="18477"/>
                      <a:pt x="24605" y="18477"/>
                      <a:pt x="24605" y="18477"/>
                    </a:cubicBezTo>
                    <a:cubicBezTo>
                      <a:pt x="24227" y="18062"/>
                      <a:pt x="24227" y="18062"/>
                      <a:pt x="24227" y="18062"/>
                    </a:cubicBezTo>
                    <a:cubicBezTo>
                      <a:pt x="26119" y="17439"/>
                      <a:pt x="26119" y="17439"/>
                      <a:pt x="26119" y="17439"/>
                    </a:cubicBezTo>
                    <a:cubicBezTo>
                      <a:pt x="27634" y="18062"/>
                      <a:pt x="27634" y="18062"/>
                      <a:pt x="27634" y="18062"/>
                    </a:cubicBezTo>
                    <a:cubicBezTo>
                      <a:pt x="31419" y="18477"/>
                      <a:pt x="31419" y="18477"/>
                      <a:pt x="31419" y="18477"/>
                    </a:cubicBezTo>
                    <a:cubicBezTo>
                      <a:pt x="32933" y="19100"/>
                      <a:pt x="32933" y="19100"/>
                      <a:pt x="32933" y="19100"/>
                    </a:cubicBezTo>
                    <a:cubicBezTo>
                      <a:pt x="32933" y="19100"/>
                      <a:pt x="33312" y="19100"/>
                      <a:pt x="33690" y="18892"/>
                    </a:cubicBezTo>
                    <a:cubicBezTo>
                      <a:pt x="33690" y="18892"/>
                      <a:pt x="33690" y="18892"/>
                      <a:pt x="33690" y="18892"/>
                    </a:cubicBezTo>
                    <a:cubicBezTo>
                      <a:pt x="34069" y="18892"/>
                      <a:pt x="34069" y="18892"/>
                      <a:pt x="34447" y="18685"/>
                    </a:cubicBezTo>
                    <a:cubicBezTo>
                      <a:pt x="34447" y="18685"/>
                      <a:pt x="34447" y="18685"/>
                      <a:pt x="34447" y="18685"/>
                    </a:cubicBezTo>
                    <a:cubicBezTo>
                      <a:pt x="34447" y="18685"/>
                      <a:pt x="34447" y="18685"/>
                      <a:pt x="34447" y="18685"/>
                    </a:cubicBezTo>
                    <a:cubicBezTo>
                      <a:pt x="34447" y="18685"/>
                      <a:pt x="34447" y="18685"/>
                      <a:pt x="34447" y="18685"/>
                    </a:cubicBezTo>
                    <a:cubicBezTo>
                      <a:pt x="34447" y="18685"/>
                      <a:pt x="34447" y="18685"/>
                      <a:pt x="34447" y="18685"/>
                    </a:cubicBezTo>
                    <a:cubicBezTo>
                      <a:pt x="34447" y="18685"/>
                      <a:pt x="34447" y="18685"/>
                      <a:pt x="34447" y="18685"/>
                    </a:cubicBezTo>
                    <a:cubicBezTo>
                      <a:pt x="34447" y="18477"/>
                      <a:pt x="34447" y="18477"/>
                      <a:pt x="34447" y="18477"/>
                    </a:cubicBezTo>
                    <a:cubicBezTo>
                      <a:pt x="34447" y="18269"/>
                      <a:pt x="34447" y="17024"/>
                      <a:pt x="34447" y="17024"/>
                    </a:cubicBezTo>
                    <a:cubicBezTo>
                      <a:pt x="34447" y="17024"/>
                      <a:pt x="33312" y="16608"/>
                      <a:pt x="34447" y="16193"/>
                    </a:cubicBezTo>
                    <a:cubicBezTo>
                      <a:pt x="35583" y="15570"/>
                      <a:pt x="37097" y="14948"/>
                      <a:pt x="37097" y="14948"/>
                    </a:cubicBezTo>
                    <a:cubicBezTo>
                      <a:pt x="37097" y="14948"/>
                      <a:pt x="37854" y="14740"/>
                      <a:pt x="37854" y="14117"/>
                    </a:cubicBezTo>
                    <a:cubicBezTo>
                      <a:pt x="37854" y="13494"/>
                      <a:pt x="37097" y="11833"/>
                      <a:pt x="37097" y="11833"/>
                    </a:cubicBezTo>
                    <a:cubicBezTo>
                      <a:pt x="37097" y="11833"/>
                      <a:pt x="36340" y="10795"/>
                      <a:pt x="36340" y="10380"/>
                    </a:cubicBezTo>
                    <a:cubicBezTo>
                      <a:pt x="37097" y="7889"/>
                      <a:pt x="35205" y="6020"/>
                      <a:pt x="36340" y="5813"/>
                    </a:cubicBezTo>
                    <a:cubicBezTo>
                      <a:pt x="36340" y="5813"/>
                      <a:pt x="36340" y="5813"/>
                      <a:pt x="36340" y="5813"/>
                    </a:cubicBezTo>
                    <a:cubicBezTo>
                      <a:pt x="37097" y="5605"/>
                      <a:pt x="37097" y="5605"/>
                      <a:pt x="37097" y="5605"/>
                    </a:cubicBezTo>
                    <a:cubicBezTo>
                      <a:pt x="38233" y="5190"/>
                      <a:pt x="38233" y="5190"/>
                      <a:pt x="38233" y="5190"/>
                    </a:cubicBezTo>
                    <a:cubicBezTo>
                      <a:pt x="38233" y="5190"/>
                      <a:pt x="38233" y="4982"/>
                      <a:pt x="38233" y="4982"/>
                    </a:cubicBezTo>
                    <a:cubicBezTo>
                      <a:pt x="38233" y="3944"/>
                      <a:pt x="35962" y="2906"/>
                      <a:pt x="38611" y="2698"/>
                    </a:cubicBezTo>
                    <a:cubicBezTo>
                      <a:pt x="39747" y="2283"/>
                      <a:pt x="39747" y="2283"/>
                      <a:pt x="39747" y="2283"/>
                    </a:cubicBezTo>
                    <a:cubicBezTo>
                      <a:pt x="43154" y="2283"/>
                      <a:pt x="43154" y="2283"/>
                      <a:pt x="43154" y="2283"/>
                    </a:cubicBezTo>
                    <a:cubicBezTo>
                      <a:pt x="43911" y="1038"/>
                      <a:pt x="43911" y="1038"/>
                      <a:pt x="43911" y="1038"/>
                    </a:cubicBezTo>
                    <a:cubicBezTo>
                      <a:pt x="45425" y="207"/>
                      <a:pt x="45425" y="207"/>
                      <a:pt x="45425" y="207"/>
                    </a:cubicBezTo>
                    <a:cubicBezTo>
                      <a:pt x="46561" y="207"/>
                      <a:pt x="48075" y="0"/>
                      <a:pt x="48832" y="207"/>
                    </a:cubicBezTo>
                    <a:cubicBezTo>
                      <a:pt x="49589" y="830"/>
                      <a:pt x="49589" y="1245"/>
                      <a:pt x="51104" y="1453"/>
                    </a:cubicBezTo>
                    <a:cubicBezTo>
                      <a:pt x="55646" y="2283"/>
                      <a:pt x="55646" y="2283"/>
                      <a:pt x="55646" y="2283"/>
                    </a:cubicBezTo>
                    <a:cubicBezTo>
                      <a:pt x="58296" y="2491"/>
                      <a:pt x="58296" y="2491"/>
                      <a:pt x="58296" y="2491"/>
                    </a:cubicBezTo>
                    <a:cubicBezTo>
                      <a:pt x="59053" y="2906"/>
                      <a:pt x="59053" y="2906"/>
                      <a:pt x="59053" y="2906"/>
                    </a:cubicBezTo>
                    <a:cubicBezTo>
                      <a:pt x="59053" y="2906"/>
                      <a:pt x="59053" y="2906"/>
                      <a:pt x="59053" y="2906"/>
                    </a:cubicBezTo>
                    <a:cubicBezTo>
                      <a:pt x="59053" y="3321"/>
                      <a:pt x="59053" y="3737"/>
                      <a:pt x="59432" y="3944"/>
                    </a:cubicBezTo>
                    <a:cubicBezTo>
                      <a:pt x="59432" y="4359"/>
                      <a:pt x="59810" y="4982"/>
                      <a:pt x="59810" y="4982"/>
                    </a:cubicBezTo>
                    <a:cubicBezTo>
                      <a:pt x="59810" y="4982"/>
                      <a:pt x="59432" y="5605"/>
                      <a:pt x="59432" y="6020"/>
                    </a:cubicBezTo>
                    <a:cubicBezTo>
                      <a:pt x="59053" y="6228"/>
                      <a:pt x="59053" y="6851"/>
                      <a:pt x="59053" y="7058"/>
                    </a:cubicBezTo>
                    <a:cubicBezTo>
                      <a:pt x="59053" y="7266"/>
                      <a:pt x="59053" y="7474"/>
                      <a:pt x="59053" y="7681"/>
                    </a:cubicBezTo>
                    <a:cubicBezTo>
                      <a:pt x="59053" y="8096"/>
                      <a:pt x="59432" y="8719"/>
                      <a:pt x="59810" y="8927"/>
                    </a:cubicBezTo>
                    <a:cubicBezTo>
                      <a:pt x="59810" y="9134"/>
                      <a:pt x="61703" y="9757"/>
                      <a:pt x="61703" y="9757"/>
                    </a:cubicBezTo>
                    <a:cubicBezTo>
                      <a:pt x="61703" y="9757"/>
                      <a:pt x="61703" y="9965"/>
                      <a:pt x="59810" y="10795"/>
                    </a:cubicBezTo>
                    <a:cubicBezTo>
                      <a:pt x="58296" y="11833"/>
                      <a:pt x="58296" y="11833"/>
                      <a:pt x="58296" y="11833"/>
                    </a:cubicBezTo>
                    <a:cubicBezTo>
                      <a:pt x="60946" y="12249"/>
                      <a:pt x="60946" y="12249"/>
                      <a:pt x="60946" y="12249"/>
                    </a:cubicBezTo>
                    <a:cubicBezTo>
                      <a:pt x="60946" y="13287"/>
                      <a:pt x="60946" y="13287"/>
                      <a:pt x="60946" y="13287"/>
                    </a:cubicBezTo>
                    <a:cubicBezTo>
                      <a:pt x="60946" y="14117"/>
                      <a:pt x="60946" y="14117"/>
                      <a:pt x="60946" y="14117"/>
                    </a:cubicBezTo>
                    <a:cubicBezTo>
                      <a:pt x="60567" y="15363"/>
                      <a:pt x="60567" y="15363"/>
                      <a:pt x="60567" y="15363"/>
                    </a:cubicBezTo>
                    <a:cubicBezTo>
                      <a:pt x="59432" y="16193"/>
                      <a:pt x="59432" y="16193"/>
                      <a:pt x="59432" y="16193"/>
                    </a:cubicBezTo>
                    <a:cubicBezTo>
                      <a:pt x="60946" y="17439"/>
                      <a:pt x="60946" y="17439"/>
                      <a:pt x="60946" y="17439"/>
                    </a:cubicBezTo>
                    <a:cubicBezTo>
                      <a:pt x="62839" y="19100"/>
                      <a:pt x="62839" y="19100"/>
                      <a:pt x="62839" y="19100"/>
                    </a:cubicBezTo>
                    <a:cubicBezTo>
                      <a:pt x="65488" y="19930"/>
                      <a:pt x="65488" y="19930"/>
                      <a:pt x="65488" y="19930"/>
                    </a:cubicBezTo>
                    <a:cubicBezTo>
                      <a:pt x="65488" y="19930"/>
                      <a:pt x="65867" y="19723"/>
                      <a:pt x="68517" y="19930"/>
                    </a:cubicBezTo>
                    <a:cubicBezTo>
                      <a:pt x="71167" y="20346"/>
                      <a:pt x="71924" y="21591"/>
                      <a:pt x="71924" y="21591"/>
                    </a:cubicBezTo>
                    <a:cubicBezTo>
                      <a:pt x="73438" y="22629"/>
                      <a:pt x="73438" y="22629"/>
                      <a:pt x="73438" y="22629"/>
                    </a:cubicBezTo>
                    <a:cubicBezTo>
                      <a:pt x="75709" y="23460"/>
                      <a:pt x="75709" y="23460"/>
                      <a:pt x="75709" y="23460"/>
                    </a:cubicBezTo>
                    <a:cubicBezTo>
                      <a:pt x="76845" y="24083"/>
                      <a:pt x="76845" y="24083"/>
                      <a:pt x="76845" y="24083"/>
                    </a:cubicBezTo>
                    <a:cubicBezTo>
                      <a:pt x="76466" y="25951"/>
                      <a:pt x="76466" y="25951"/>
                      <a:pt x="76466" y="25951"/>
                    </a:cubicBezTo>
                    <a:cubicBezTo>
                      <a:pt x="76466" y="25951"/>
                      <a:pt x="75331" y="26989"/>
                      <a:pt x="75709" y="27820"/>
                    </a:cubicBezTo>
                    <a:cubicBezTo>
                      <a:pt x="75709" y="28858"/>
                      <a:pt x="74574" y="30311"/>
                      <a:pt x="74574" y="30726"/>
                    </a:cubicBezTo>
                    <a:cubicBezTo>
                      <a:pt x="74574" y="30934"/>
                      <a:pt x="73817" y="32595"/>
                      <a:pt x="73817" y="32595"/>
                    </a:cubicBezTo>
                    <a:cubicBezTo>
                      <a:pt x="74952" y="34048"/>
                      <a:pt x="74952" y="34048"/>
                      <a:pt x="74952" y="34048"/>
                    </a:cubicBezTo>
                    <a:cubicBezTo>
                      <a:pt x="76466" y="34878"/>
                      <a:pt x="76466" y="34878"/>
                      <a:pt x="76466" y="34878"/>
                    </a:cubicBezTo>
                    <a:cubicBezTo>
                      <a:pt x="78738" y="36332"/>
                      <a:pt x="78738" y="36332"/>
                      <a:pt x="78738" y="36332"/>
                    </a:cubicBezTo>
                    <a:cubicBezTo>
                      <a:pt x="81766" y="38200"/>
                      <a:pt x="81766" y="38200"/>
                      <a:pt x="81766" y="38200"/>
                    </a:cubicBezTo>
                    <a:cubicBezTo>
                      <a:pt x="82902" y="39653"/>
                      <a:pt x="82902" y="39653"/>
                      <a:pt x="82902" y="39653"/>
                    </a:cubicBezTo>
                    <a:cubicBezTo>
                      <a:pt x="82902" y="39653"/>
                      <a:pt x="85930" y="40692"/>
                      <a:pt x="85930" y="40899"/>
                    </a:cubicBezTo>
                    <a:cubicBezTo>
                      <a:pt x="85930" y="41107"/>
                      <a:pt x="87066" y="42145"/>
                      <a:pt x="87066" y="42145"/>
                    </a:cubicBezTo>
                    <a:cubicBezTo>
                      <a:pt x="88580" y="43598"/>
                      <a:pt x="88580" y="43598"/>
                      <a:pt x="88580" y="43598"/>
                    </a:cubicBezTo>
                    <a:cubicBezTo>
                      <a:pt x="88201" y="44636"/>
                      <a:pt x="88201" y="44636"/>
                      <a:pt x="88201" y="44636"/>
                    </a:cubicBezTo>
                    <a:cubicBezTo>
                      <a:pt x="87066" y="45674"/>
                      <a:pt x="87066" y="45674"/>
                      <a:pt x="87066" y="45674"/>
                    </a:cubicBezTo>
                    <a:cubicBezTo>
                      <a:pt x="87066" y="46297"/>
                      <a:pt x="87066" y="46297"/>
                      <a:pt x="87066" y="46297"/>
                    </a:cubicBezTo>
                    <a:cubicBezTo>
                      <a:pt x="88201" y="47128"/>
                      <a:pt x="88201" y="47128"/>
                      <a:pt x="88201" y="47128"/>
                    </a:cubicBezTo>
                    <a:cubicBezTo>
                      <a:pt x="87823" y="47958"/>
                      <a:pt x="87823" y="47958"/>
                      <a:pt x="87823" y="47958"/>
                    </a:cubicBezTo>
                    <a:cubicBezTo>
                      <a:pt x="88958" y="49204"/>
                      <a:pt x="88958" y="49204"/>
                      <a:pt x="88958" y="49204"/>
                    </a:cubicBezTo>
                    <a:cubicBezTo>
                      <a:pt x="88201" y="50034"/>
                      <a:pt x="88201" y="50034"/>
                      <a:pt x="88201" y="50034"/>
                    </a:cubicBezTo>
                    <a:cubicBezTo>
                      <a:pt x="90094" y="50449"/>
                      <a:pt x="90094" y="50449"/>
                      <a:pt x="90094" y="50449"/>
                    </a:cubicBezTo>
                    <a:cubicBezTo>
                      <a:pt x="90094" y="50449"/>
                      <a:pt x="90473" y="50657"/>
                      <a:pt x="90094" y="51072"/>
                    </a:cubicBezTo>
                    <a:cubicBezTo>
                      <a:pt x="89716" y="51280"/>
                      <a:pt x="89337" y="52733"/>
                      <a:pt x="89337" y="52733"/>
                    </a:cubicBezTo>
                    <a:cubicBezTo>
                      <a:pt x="91230" y="54394"/>
                      <a:pt x="91230" y="54394"/>
                      <a:pt x="91230" y="54394"/>
                    </a:cubicBezTo>
                    <a:cubicBezTo>
                      <a:pt x="93880" y="54602"/>
                      <a:pt x="93880" y="54602"/>
                      <a:pt x="93880" y="54602"/>
                    </a:cubicBezTo>
                    <a:cubicBezTo>
                      <a:pt x="93880" y="54602"/>
                      <a:pt x="95394" y="54602"/>
                      <a:pt x="95394" y="54809"/>
                    </a:cubicBezTo>
                    <a:cubicBezTo>
                      <a:pt x="95772" y="55017"/>
                      <a:pt x="96151" y="55640"/>
                      <a:pt x="96151" y="55640"/>
                    </a:cubicBezTo>
                    <a:cubicBezTo>
                      <a:pt x="95015" y="56885"/>
                      <a:pt x="95015" y="56885"/>
                      <a:pt x="95015" y="56885"/>
                    </a:cubicBezTo>
                    <a:cubicBezTo>
                      <a:pt x="95015" y="56885"/>
                      <a:pt x="95394" y="57508"/>
                      <a:pt x="96529" y="57923"/>
                    </a:cubicBezTo>
                    <a:cubicBezTo>
                      <a:pt x="97287" y="58131"/>
                      <a:pt x="98044" y="58131"/>
                      <a:pt x="98044" y="58546"/>
                    </a:cubicBezTo>
                    <a:cubicBezTo>
                      <a:pt x="98422" y="58961"/>
                      <a:pt x="98422" y="59584"/>
                      <a:pt x="98801" y="59377"/>
                    </a:cubicBezTo>
                    <a:cubicBezTo>
                      <a:pt x="99558" y="59377"/>
                      <a:pt x="101072" y="59584"/>
                      <a:pt x="101072" y="59584"/>
                    </a:cubicBezTo>
                    <a:cubicBezTo>
                      <a:pt x="102208" y="60622"/>
                      <a:pt x="102208" y="60622"/>
                      <a:pt x="102208" y="60622"/>
                    </a:cubicBezTo>
                    <a:cubicBezTo>
                      <a:pt x="102965" y="61453"/>
                      <a:pt x="102965" y="61453"/>
                      <a:pt x="102965" y="61453"/>
                    </a:cubicBezTo>
                    <a:cubicBezTo>
                      <a:pt x="102965" y="61453"/>
                      <a:pt x="102965" y="62076"/>
                      <a:pt x="102965" y="62283"/>
                    </a:cubicBezTo>
                    <a:cubicBezTo>
                      <a:pt x="102965" y="62698"/>
                      <a:pt x="102586" y="63944"/>
                      <a:pt x="102586" y="63944"/>
                    </a:cubicBezTo>
                    <a:cubicBezTo>
                      <a:pt x="100694" y="65605"/>
                      <a:pt x="100694" y="65605"/>
                      <a:pt x="100694" y="65605"/>
                    </a:cubicBezTo>
                    <a:cubicBezTo>
                      <a:pt x="100694" y="65605"/>
                      <a:pt x="102208" y="66643"/>
                      <a:pt x="103343" y="67058"/>
                    </a:cubicBezTo>
                    <a:cubicBezTo>
                      <a:pt x="104479" y="67474"/>
                      <a:pt x="105993" y="68096"/>
                      <a:pt x="106372" y="68096"/>
                    </a:cubicBezTo>
                    <a:cubicBezTo>
                      <a:pt x="106750" y="68096"/>
                      <a:pt x="108643" y="68304"/>
                      <a:pt x="109400" y="68512"/>
                    </a:cubicBezTo>
                    <a:cubicBezTo>
                      <a:pt x="109779" y="68512"/>
                      <a:pt x="111293" y="68927"/>
                      <a:pt x="111671" y="69134"/>
                    </a:cubicBezTo>
                    <a:cubicBezTo>
                      <a:pt x="112050" y="69342"/>
                      <a:pt x="114700" y="70173"/>
                      <a:pt x="114700" y="70173"/>
                    </a:cubicBezTo>
                    <a:cubicBezTo>
                      <a:pt x="116971" y="70795"/>
                      <a:pt x="116971" y="70795"/>
                      <a:pt x="116971" y="70795"/>
                    </a:cubicBezTo>
                    <a:cubicBezTo>
                      <a:pt x="119242" y="71833"/>
                      <a:pt x="119242" y="71833"/>
                      <a:pt x="119242" y="71833"/>
                    </a:cubicBezTo>
                    <a:cubicBezTo>
                      <a:pt x="120000" y="74325"/>
                      <a:pt x="120000" y="74325"/>
                      <a:pt x="120000" y="74325"/>
                    </a:cubicBezTo>
                    <a:cubicBezTo>
                      <a:pt x="120000" y="74325"/>
                      <a:pt x="119242" y="78062"/>
                      <a:pt x="118864" y="78477"/>
                    </a:cubicBezTo>
                    <a:cubicBezTo>
                      <a:pt x="118864" y="78892"/>
                      <a:pt x="117728" y="80761"/>
                      <a:pt x="117350" y="80968"/>
                    </a:cubicBezTo>
                    <a:cubicBezTo>
                      <a:pt x="116593" y="81176"/>
                      <a:pt x="115835" y="81384"/>
                      <a:pt x="115835" y="81799"/>
                    </a:cubicBezTo>
                    <a:cubicBezTo>
                      <a:pt x="115835" y="82214"/>
                      <a:pt x="114700" y="84498"/>
                      <a:pt x="114700" y="84498"/>
                    </a:cubicBezTo>
                    <a:cubicBezTo>
                      <a:pt x="114700" y="84498"/>
                      <a:pt x="113564" y="85951"/>
                      <a:pt x="113564" y="86366"/>
                    </a:cubicBezTo>
                    <a:cubicBezTo>
                      <a:pt x="113564" y="86782"/>
                      <a:pt x="112429" y="88027"/>
                      <a:pt x="112429" y="88442"/>
                    </a:cubicBezTo>
                    <a:cubicBezTo>
                      <a:pt x="112050" y="88650"/>
                      <a:pt x="111293" y="90311"/>
                      <a:pt x="111293" y="90311"/>
                    </a:cubicBezTo>
                    <a:cubicBezTo>
                      <a:pt x="106372" y="95709"/>
                      <a:pt x="106372" y="95709"/>
                      <a:pt x="106372" y="95709"/>
                    </a:cubicBezTo>
                    <a:cubicBezTo>
                      <a:pt x="105236" y="97785"/>
                      <a:pt x="105236" y="97785"/>
                      <a:pt x="105236" y="97785"/>
                    </a:cubicBezTo>
                    <a:cubicBezTo>
                      <a:pt x="105236" y="97785"/>
                      <a:pt x="104100" y="97993"/>
                      <a:pt x="103722" y="98408"/>
                    </a:cubicBezTo>
                    <a:cubicBezTo>
                      <a:pt x="103343" y="99031"/>
                      <a:pt x="102965" y="99446"/>
                      <a:pt x="102586" y="100069"/>
                    </a:cubicBezTo>
                    <a:cubicBezTo>
                      <a:pt x="102586" y="100484"/>
                      <a:pt x="100694" y="102352"/>
                      <a:pt x="100694" y="102352"/>
                    </a:cubicBezTo>
                    <a:cubicBezTo>
                      <a:pt x="99936" y="103391"/>
                      <a:pt x="99936" y="103391"/>
                      <a:pt x="99936" y="103391"/>
                    </a:cubicBezTo>
                    <a:cubicBezTo>
                      <a:pt x="98422" y="104429"/>
                      <a:pt x="98422" y="104429"/>
                      <a:pt x="98422" y="104429"/>
                    </a:cubicBezTo>
                    <a:cubicBezTo>
                      <a:pt x="98422" y="104429"/>
                      <a:pt x="97287" y="104844"/>
                      <a:pt x="97287" y="104844"/>
                    </a:cubicBezTo>
                    <a:cubicBezTo>
                      <a:pt x="97287" y="104844"/>
                      <a:pt x="96529" y="104844"/>
                      <a:pt x="96529" y="104844"/>
                    </a:cubicBezTo>
                    <a:cubicBezTo>
                      <a:pt x="94637" y="104844"/>
                      <a:pt x="94637" y="104844"/>
                      <a:pt x="94637" y="104844"/>
                    </a:cubicBezTo>
                    <a:cubicBezTo>
                      <a:pt x="93501" y="104429"/>
                      <a:pt x="93501" y="104429"/>
                      <a:pt x="93501" y="104429"/>
                    </a:cubicBezTo>
                    <a:cubicBezTo>
                      <a:pt x="93501" y="104429"/>
                      <a:pt x="92365" y="104844"/>
                      <a:pt x="92365" y="104844"/>
                    </a:cubicBezTo>
                    <a:cubicBezTo>
                      <a:pt x="92365" y="105051"/>
                      <a:pt x="91608" y="105259"/>
                      <a:pt x="91608" y="105467"/>
                    </a:cubicBezTo>
                    <a:cubicBezTo>
                      <a:pt x="91608" y="105467"/>
                      <a:pt x="91230" y="105882"/>
                      <a:pt x="90851" y="105882"/>
                    </a:cubicBezTo>
                    <a:cubicBezTo>
                      <a:pt x="90473" y="106089"/>
                      <a:pt x="90094" y="106297"/>
                      <a:pt x="89716" y="106297"/>
                    </a:cubicBezTo>
                    <a:cubicBezTo>
                      <a:pt x="89716" y="106505"/>
                      <a:pt x="88958" y="106505"/>
                      <a:pt x="88958" y="106505"/>
                    </a:cubicBezTo>
                    <a:cubicBezTo>
                      <a:pt x="88958" y="106505"/>
                      <a:pt x="88958" y="106712"/>
                      <a:pt x="88580" y="106920"/>
                    </a:cubicBezTo>
                    <a:cubicBezTo>
                      <a:pt x="88580" y="106920"/>
                      <a:pt x="87444" y="106920"/>
                      <a:pt x="87066" y="106712"/>
                    </a:cubicBezTo>
                    <a:cubicBezTo>
                      <a:pt x="86687" y="106505"/>
                      <a:pt x="85930" y="106297"/>
                      <a:pt x="86309" y="106297"/>
                    </a:cubicBezTo>
                    <a:cubicBezTo>
                      <a:pt x="86309" y="106505"/>
                      <a:pt x="85930" y="106920"/>
                      <a:pt x="85930" y="106920"/>
                    </a:cubicBezTo>
                    <a:cubicBezTo>
                      <a:pt x="85930" y="107128"/>
                      <a:pt x="85173" y="107750"/>
                      <a:pt x="84794" y="107750"/>
                    </a:cubicBezTo>
                    <a:cubicBezTo>
                      <a:pt x="84416" y="107750"/>
                      <a:pt x="83659" y="107543"/>
                      <a:pt x="83280" y="107335"/>
                    </a:cubicBezTo>
                    <a:cubicBezTo>
                      <a:pt x="82902" y="107335"/>
                      <a:pt x="82523" y="107335"/>
                      <a:pt x="82523" y="107335"/>
                    </a:cubicBezTo>
                    <a:cubicBezTo>
                      <a:pt x="82523" y="107543"/>
                      <a:pt x="82523" y="108166"/>
                      <a:pt x="82523" y="108373"/>
                    </a:cubicBezTo>
                    <a:cubicBezTo>
                      <a:pt x="82523" y="108373"/>
                      <a:pt x="82523" y="108581"/>
                      <a:pt x="82523" y="108788"/>
                    </a:cubicBezTo>
                    <a:cubicBezTo>
                      <a:pt x="82145" y="108788"/>
                      <a:pt x="81388" y="108996"/>
                      <a:pt x="81388" y="108996"/>
                    </a:cubicBezTo>
                    <a:cubicBezTo>
                      <a:pt x="81388" y="108996"/>
                      <a:pt x="81766" y="109411"/>
                      <a:pt x="81388" y="109411"/>
                    </a:cubicBezTo>
                    <a:cubicBezTo>
                      <a:pt x="81009" y="109619"/>
                      <a:pt x="80630" y="109826"/>
                      <a:pt x="80252" y="109826"/>
                    </a:cubicBezTo>
                    <a:cubicBezTo>
                      <a:pt x="80252" y="109619"/>
                      <a:pt x="79495" y="109411"/>
                      <a:pt x="79495" y="109411"/>
                    </a:cubicBezTo>
                    <a:cubicBezTo>
                      <a:pt x="79116" y="109619"/>
                      <a:pt x="78738" y="110034"/>
                      <a:pt x="78738" y="110034"/>
                    </a:cubicBezTo>
                    <a:cubicBezTo>
                      <a:pt x="78738" y="110242"/>
                      <a:pt x="78359" y="110449"/>
                      <a:pt x="78359" y="110449"/>
                    </a:cubicBezTo>
                    <a:cubicBezTo>
                      <a:pt x="78359" y="110449"/>
                      <a:pt x="75709" y="112110"/>
                      <a:pt x="75709" y="112110"/>
                    </a:cubicBezTo>
                    <a:cubicBezTo>
                      <a:pt x="75331" y="112110"/>
                      <a:pt x="74574" y="111487"/>
                      <a:pt x="74574" y="111487"/>
                    </a:cubicBezTo>
                    <a:cubicBezTo>
                      <a:pt x="74574" y="111695"/>
                      <a:pt x="74574" y="112110"/>
                      <a:pt x="74574" y="112110"/>
                    </a:cubicBezTo>
                    <a:cubicBezTo>
                      <a:pt x="74195" y="112318"/>
                      <a:pt x="73438" y="112525"/>
                      <a:pt x="73438" y="112525"/>
                    </a:cubicBezTo>
                    <a:cubicBezTo>
                      <a:pt x="73438" y="112733"/>
                      <a:pt x="73059" y="112525"/>
                      <a:pt x="72681" y="112525"/>
                    </a:cubicBezTo>
                    <a:cubicBezTo>
                      <a:pt x="72681" y="112733"/>
                      <a:pt x="72302" y="112733"/>
                      <a:pt x="72302" y="112941"/>
                    </a:cubicBezTo>
                    <a:cubicBezTo>
                      <a:pt x="72302" y="113148"/>
                      <a:pt x="71924" y="113356"/>
                      <a:pt x="71924" y="113356"/>
                    </a:cubicBezTo>
                    <a:cubicBezTo>
                      <a:pt x="71924" y="113356"/>
                      <a:pt x="71167" y="113564"/>
                      <a:pt x="71167" y="113771"/>
                    </a:cubicBezTo>
                    <a:cubicBezTo>
                      <a:pt x="70788" y="113979"/>
                      <a:pt x="70031" y="114186"/>
                      <a:pt x="70031" y="114186"/>
                    </a:cubicBezTo>
                    <a:cubicBezTo>
                      <a:pt x="70031" y="114186"/>
                      <a:pt x="69652" y="114394"/>
                      <a:pt x="69274" y="114186"/>
                    </a:cubicBezTo>
                    <a:cubicBezTo>
                      <a:pt x="68895" y="114186"/>
                      <a:pt x="68138" y="113564"/>
                      <a:pt x="68138" y="113564"/>
                    </a:cubicBezTo>
                    <a:cubicBezTo>
                      <a:pt x="68138" y="113564"/>
                      <a:pt x="67381" y="113564"/>
                      <a:pt x="67381" y="113771"/>
                    </a:cubicBezTo>
                    <a:cubicBezTo>
                      <a:pt x="67003" y="113979"/>
                      <a:pt x="67003" y="114186"/>
                      <a:pt x="66624" y="114186"/>
                    </a:cubicBezTo>
                    <a:cubicBezTo>
                      <a:pt x="66246" y="114394"/>
                      <a:pt x="65867" y="114394"/>
                      <a:pt x="65488" y="114394"/>
                    </a:cubicBezTo>
                    <a:cubicBezTo>
                      <a:pt x="65110" y="114602"/>
                      <a:pt x="64353" y="114602"/>
                      <a:pt x="64353" y="114809"/>
                    </a:cubicBezTo>
                    <a:cubicBezTo>
                      <a:pt x="63974" y="114809"/>
                      <a:pt x="63596" y="115224"/>
                      <a:pt x="63596" y="115432"/>
                    </a:cubicBezTo>
                    <a:cubicBezTo>
                      <a:pt x="63596" y="115640"/>
                      <a:pt x="64353" y="115640"/>
                      <a:pt x="63596" y="115640"/>
                    </a:cubicBezTo>
                    <a:cubicBezTo>
                      <a:pt x="62839" y="115847"/>
                      <a:pt x="61703" y="115847"/>
                      <a:pt x="61703" y="115847"/>
                    </a:cubicBezTo>
                    <a:cubicBezTo>
                      <a:pt x="61703" y="115847"/>
                      <a:pt x="60946" y="116055"/>
                      <a:pt x="60946" y="116262"/>
                    </a:cubicBezTo>
                    <a:cubicBezTo>
                      <a:pt x="60567" y="116470"/>
                      <a:pt x="60946" y="116470"/>
                      <a:pt x="60189" y="116678"/>
                    </a:cubicBezTo>
                    <a:cubicBezTo>
                      <a:pt x="59810" y="116678"/>
                      <a:pt x="59432" y="116885"/>
                      <a:pt x="59432" y="116885"/>
                    </a:cubicBezTo>
                    <a:cubicBezTo>
                      <a:pt x="58675" y="116470"/>
                      <a:pt x="58675" y="116470"/>
                      <a:pt x="58675" y="116470"/>
                    </a:cubicBezTo>
                    <a:cubicBezTo>
                      <a:pt x="59053" y="116055"/>
                      <a:pt x="59053" y="116055"/>
                      <a:pt x="59053" y="116055"/>
                    </a:cubicBezTo>
                    <a:cubicBezTo>
                      <a:pt x="59053" y="116055"/>
                      <a:pt x="58675" y="115640"/>
                      <a:pt x="58675" y="115847"/>
                    </a:cubicBezTo>
                    <a:cubicBezTo>
                      <a:pt x="58296" y="116262"/>
                      <a:pt x="58675" y="116470"/>
                      <a:pt x="58675" y="116470"/>
                    </a:cubicBezTo>
                    <a:cubicBezTo>
                      <a:pt x="58675" y="116470"/>
                      <a:pt x="58296" y="116470"/>
                      <a:pt x="58296" y="116678"/>
                    </a:cubicBezTo>
                    <a:cubicBezTo>
                      <a:pt x="57917" y="116885"/>
                      <a:pt x="58296" y="116885"/>
                      <a:pt x="57917" y="117093"/>
                    </a:cubicBezTo>
                    <a:cubicBezTo>
                      <a:pt x="57917" y="117301"/>
                      <a:pt x="57539" y="117508"/>
                      <a:pt x="57160" y="117508"/>
                    </a:cubicBezTo>
                    <a:cubicBezTo>
                      <a:pt x="57160" y="117716"/>
                      <a:pt x="56782" y="117716"/>
                      <a:pt x="56403" y="117716"/>
                    </a:cubicBezTo>
                    <a:cubicBezTo>
                      <a:pt x="56403" y="117716"/>
                      <a:pt x="55646" y="117716"/>
                      <a:pt x="55646" y="117716"/>
                    </a:cubicBezTo>
                    <a:cubicBezTo>
                      <a:pt x="55268" y="117716"/>
                      <a:pt x="54889" y="117508"/>
                      <a:pt x="55268" y="117508"/>
                    </a:cubicBezTo>
                    <a:cubicBezTo>
                      <a:pt x="55268" y="117508"/>
                      <a:pt x="56025" y="117301"/>
                      <a:pt x="56025" y="117301"/>
                    </a:cubicBezTo>
                    <a:cubicBezTo>
                      <a:pt x="56025" y="117301"/>
                      <a:pt x="56403" y="117093"/>
                      <a:pt x="56025" y="117093"/>
                    </a:cubicBezTo>
                    <a:cubicBezTo>
                      <a:pt x="55646" y="116885"/>
                      <a:pt x="55268" y="116678"/>
                      <a:pt x="55268" y="116678"/>
                    </a:cubicBezTo>
                    <a:cubicBezTo>
                      <a:pt x="55268" y="116678"/>
                      <a:pt x="55646" y="116885"/>
                      <a:pt x="54511" y="116885"/>
                    </a:cubicBezTo>
                    <a:cubicBezTo>
                      <a:pt x="53753" y="117093"/>
                      <a:pt x="53375" y="117093"/>
                      <a:pt x="53375" y="116885"/>
                    </a:cubicBezTo>
                    <a:cubicBezTo>
                      <a:pt x="53375" y="116885"/>
                      <a:pt x="52618" y="116885"/>
                      <a:pt x="52996" y="116678"/>
                    </a:cubicBezTo>
                    <a:cubicBezTo>
                      <a:pt x="53753" y="116470"/>
                      <a:pt x="53753" y="116262"/>
                      <a:pt x="54132" y="116262"/>
                    </a:cubicBezTo>
                    <a:cubicBezTo>
                      <a:pt x="54511" y="116262"/>
                      <a:pt x="54511" y="115847"/>
                      <a:pt x="54511" y="115640"/>
                    </a:cubicBezTo>
                    <a:cubicBezTo>
                      <a:pt x="54511" y="115640"/>
                      <a:pt x="55268" y="116055"/>
                      <a:pt x="54132" y="115640"/>
                    </a:cubicBezTo>
                    <a:cubicBezTo>
                      <a:pt x="53375" y="115017"/>
                      <a:pt x="53375" y="115017"/>
                      <a:pt x="53375" y="115017"/>
                    </a:cubicBezTo>
                    <a:cubicBezTo>
                      <a:pt x="53375" y="115017"/>
                      <a:pt x="52996" y="115224"/>
                      <a:pt x="52996" y="115432"/>
                    </a:cubicBezTo>
                    <a:cubicBezTo>
                      <a:pt x="53375" y="115640"/>
                      <a:pt x="54132" y="115847"/>
                      <a:pt x="52996" y="116055"/>
                    </a:cubicBezTo>
                    <a:cubicBezTo>
                      <a:pt x="51861" y="116055"/>
                      <a:pt x="51861" y="116055"/>
                      <a:pt x="51861" y="116055"/>
                    </a:cubicBezTo>
                    <a:cubicBezTo>
                      <a:pt x="51482" y="116262"/>
                      <a:pt x="50347" y="116262"/>
                      <a:pt x="50347" y="116262"/>
                    </a:cubicBezTo>
                    <a:cubicBezTo>
                      <a:pt x="50347" y="116262"/>
                      <a:pt x="49589" y="116262"/>
                      <a:pt x="49968" y="116470"/>
                    </a:cubicBezTo>
                    <a:cubicBezTo>
                      <a:pt x="49968" y="116678"/>
                      <a:pt x="50725" y="116885"/>
                      <a:pt x="50725" y="116885"/>
                    </a:cubicBezTo>
                    <a:cubicBezTo>
                      <a:pt x="50725" y="116885"/>
                      <a:pt x="50725" y="117093"/>
                      <a:pt x="49968" y="117093"/>
                    </a:cubicBezTo>
                    <a:cubicBezTo>
                      <a:pt x="49589" y="117301"/>
                      <a:pt x="48832" y="117301"/>
                      <a:pt x="48832" y="117301"/>
                    </a:cubicBezTo>
                    <a:cubicBezTo>
                      <a:pt x="48454" y="117508"/>
                      <a:pt x="48454" y="117508"/>
                      <a:pt x="48454" y="117508"/>
                    </a:cubicBezTo>
                    <a:cubicBezTo>
                      <a:pt x="48454" y="117508"/>
                      <a:pt x="48075" y="117508"/>
                      <a:pt x="48075" y="117301"/>
                    </a:cubicBezTo>
                    <a:cubicBezTo>
                      <a:pt x="48075" y="117301"/>
                      <a:pt x="48454" y="117093"/>
                      <a:pt x="48454" y="116885"/>
                    </a:cubicBezTo>
                    <a:cubicBezTo>
                      <a:pt x="48454" y="116678"/>
                      <a:pt x="48832" y="116885"/>
                      <a:pt x="48454" y="116678"/>
                    </a:cubicBezTo>
                    <a:cubicBezTo>
                      <a:pt x="48075" y="116262"/>
                      <a:pt x="47697" y="116262"/>
                      <a:pt x="47697" y="116055"/>
                    </a:cubicBezTo>
                    <a:cubicBezTo>
                      <a:pt x="48075" y="115847"/>
                      <a:pt x="48832" y="115640"/>
                      <a:pt x="48832" y="115640"/>
                    </a:cubicBezTo>
                    <a:cubicBezTo>
                      <a:pt x="48832" y="115432"/>
                      <a:pt x="48832" y="115224"/>
                      <a:pt x="48832" y="115224"/>
                    </a:cubicBezTo>
                    <a:cubicBezTo>
                      <a:pt x="48832" y="115224"/>
                      <a:pt x="48454" y="115224"/>
                      <a:pt x="48832" y="115017"/>
                    </a:cubicBezTo>
                    <a:cubicBezTo>
                      <a:pt x="49211" y="114602"/>
                      <a:pt x="49589" y="114394"/>
                      <a:pt x="49589" y="114394"/>
                    </a:cubicBezTo>
                    <a:cubicBezTo>
                      <a:pt x="49589" y="114186"/>
                      <a:pt x="49211" y="113979"/>
                      <a:pt x="48832" y="113979"/>
                    </a:cubicBezTo>
                    <a:cubicBezTo>
                      <a:pt x="48832" y="113979"/>
                      <a:pt x="48454" y="114394"/>
                      <a:pt x="48454" y="114602"/>
                    </a:cubicBezTo>
                    <a:cubicBezTo>
                      <a:pt x="48454" y="114602"/>
                      <a:pt x="48832" y="115017"/>
                      <a:pt x="47697" y="114809"/>
                    </a:cubicBezTo>
                    <a:cubicBezTo>
                      <a:pt x="46561" y="114809"/>
                      <a:pt x="45804" y="114809"/>
                      <a:pt x="45425" y="114602"/>
                    </a:cubicBezTo>
                    <a:cubicBezTo>
                      <a:pt x="45425" y="114394"/>
                      <a:pt x="44668" y="114186"/>
                      <a:pt x="45804" y="114186"/>
                    </a:cubicBezTo>
                    <a:cubicBezTo>
                      <a:pt x="46940" y="113979"/>
                      <a:pt x="46940" y="113979"/>
                      <a:pt x="46940" y="113979"/>
                    </a:cubicBezTo>
                    <a:cubicBezTo>
                      <a:pt x="47318" y="113771"/>
                      <a:pt x="47318" y="113564"/>
                      <a:pt x="47318" y="113356"/>
                    </a:cubicBezTo>
                    <a:cubicBezTo>
                      <a:pt x="46940" y="113356"/>
                      <a:pt x="46561" y="112941"/>
                      <a:pt x="46561" y="113148"/>
                    </a:cubicBezTo>
                    <a:cubicBezTo>
                      <a:pt x="46182" y="113564"/>
                      <a:pt x="46182" y="113771"/>
                      <a:pt x="46182" y="113771"/>
                    </a:cubicBezTo>
                    <a:cubicBezTo>
                      <a:pt x="46182" y="113771"/>
                      <a:pt x="44668" y="113771"/>
                      <a:pt x="44668" y="113771"/>
                    </a:cubicBezTo>
                    <a:cubicBezTo>
                      <a:pt x="44668" y="113771"/>
                      <a:pt x="44290" y="113564"/>
                      <a:pt x="44290" y="113356"/>
                    </a:cubicBezTo>
                    <a:cubicBezTo>
                      <a:pt x="44290" y="113356"/>
                      <a:pt x="44668" y="112525"/>
                      <a:pt x="44668" y="112525"/>
                    </a:cubicBezTo>
                    <a:cubicBezTo>
                      <a:pt x="44668" y="112525"/>
                      <a:pt x="45425" y="112318"/>
                      <a:pt x="45047" y="112318"/>
                    </a:cubicBezTo>
                    <a:cubicBezTo>
                      <a:pt x="45047" y="112318"/>
                      <a:pt x="44290" y="112110"/>
                      <a:pt x="44290" y="112318"/>
                    </a:cubicBezTo>
                    <a:cubicBezTo>
                      <a:pt x="43911" y="112318"/>
                      <a:pt x="44290" y="112525"/>
                      <a:pt x="44290" y="112733"/>
                    </a:cubicBezTo>
                    <a:cubicBezTo>
                      <a:pt x="44290" y="112941"/>
                      <a:pt x="44290" y="113148"/>
                      <a:pt x="43911" y="113148"/>
                    </a:cubicBezTo>
                    <a:cubicBezTo>
                      <a:pt x="43533" y="113356"/>
                      <a:pt x="42018" y="113356"/>
                      <a:pt x="42018" y="113356"/>
                    </a:cubicBezTo>
                    <a:cubicBezTo>
                      <a:pt x="42018" y="113148"/>
                      <a:pt x="41640" y="113148"/>
                      <a:pt x="42018" y="112941"/>
                    </a:cubicBezTo>
                    <a:cubicBezTo>
                      <a:pt x="42018" y="112733"/>
                      <a:pt x="42018" y="112525"/>
                      <a:pt x="42018" y="112525"/>
                    </a:cubicBezTo>
                    <a:cubicBezTo>
                      <a:pt x="42018" y="112525"/>
                      <a:pt x="41640" y="112110"/>
                      <a:pt x="41640" y="112318"/>
                    </a:cubicBezTo>
                    <a:cubicBezTo>
                      <a:pt x="41261" y="112318"/>
                      <a:pt x="40883" y="112318"/>
                      <a:pt x="40883" y="112318"/>
                    </a:cubicBezTo>
                    <a:cubicBezTo>
                      <a:pt x="40883" y="111903"/>
                      <a:pt x="40883" y="111903"/>
                      <a:pt x="40883" y="111903"/>
                    </a:cubicBezTo>
                    <a:cubicBezTo>
                      <a:pt x="40126" y="111903"/>
                      <a:pt x="40126" y="111903"/>
                      <a:pt x="40126" y="111903"/>
                    </a:cubicBezTo>
                    <a:cubicBezTo>
                      <a:pt x="39747" y="111903"/>
                      <a:pt x="39747" y="111903"/>
                      <a:pt x="39747" y="111903"/>
                    </a:cubicBezTo>
                    <a:cubicBezTo>
                      <a:pt x="39747" y="111903"/>
                      <a:pt x="39369" y="111695"/>
                      <a:pt x="39369" y="111695"/>
                    </a:cubicBezTo>
                    <a:cubicBezTo>
                      <a:pt x="38990" y="111695"/>
                      <a:pt x="38990" y="111695"/>
                      <a:pt x="38990" y="111903"/>
                    </a:cubicBezTo>
                    <a:cubicBezTo>
                      <a:pt x="38611" y="111903"/>
                      <a:pt x="37476" y="112110"/>
                      <a:pt x="37476" y="112110"/>
                    </a:cubicBezTo>
                    <a:cubicBezTo>
                      <a:pt x="37476" y="112110"/>
                      <a:pt x="37476" y="111695"/>
                      <a:pt x="37097" y="112110"/>
                    </a:cubicBezTo>
                    <a:cubicBezTo>
                      <a:pt x="37097" y="112318"/>
                      <a:pt x="35205" y="112318"/>
                      <a:pt x="35205" y="112318"/>
                    </a:cubicBezTo>
                    <a:cubicBezTo>
                      <a:pt x="35205" y="112318"/>
                      <a:pt x="34826" y="111903"/>
                      <a:pt x="34826" y="111695"/>
                    </a:cubicBezTo>
                    <a:cubicBezTo>
                      <a:pt x="34826" y="111695"/>
                      <a:pt x="35205" y="111072"/>
                      <a:pt x="35205" y="111072"/>
                    </a:cubicBezTo>
                    <a:cubicBezTo>
                      <a:pt x="35583" y="110865"/>
                      <a:pt x="35583" y="110865"/>
                      <a:pt x="35583" y="110865"/>
                    </a:cubicBezTo>
                    <a:cubicBezTo>
                      <a:pt x="35205" y="110657"/>
                      <a:pt x="35205" y="110657"/>
                      <a:pt x="35205" y="110657"/>
                    </a:cubicBezTo>
                    <a:cubicBezTo>
                      <a:pt x="35205" y="110657"/>
                      <a:pt x="34069" y="110657"/>
                      <a:pt x="34447" y="110657"/>
                    </a:cubicBezTo>
                    <a:cubicBezTo>
                      <a:pt x="34447" y="110449"/>
                      <a:pt x="35205" y="110034"/>
                      <a:pt x="35205" y="110034"/>
                    </a:cubicBezTo>
                    <a:cubicBezTo>
                      <a:pt x="35205" y="110034"/>
                      <a:pt x="35583" y="109826"/>
                      <a:pt x="35583" y="109826"/>
                    </a:cubicBezTo>
                    <a:cubicBezTo>
                      <a:pt x="35962" y="109619"/>
                      <a:pt x="36719" y="109619"/>
                      <a:pt x="36340" y="109411"/>
                    </a:cubicBezTo>
                    <a:cubicBezTo>
                      <a:pt x="35962" y="109411"/>
                      <a:pt x="35583" y="109204"/>
                      <a:pt x="35583" y="109204"/>
                    </a:cubicBezTo>
                    <a:cubicBezTo>
                      <a:pt x="35583" y="109204"/>
                      <a:pt x="35205" y="109204"/>
                      <a:pt x="35205" y="108996"/>
                    </a:cubicBezTo>
                    <a:cubicBezTo>
                      <a:pt x="35205" y="108996"/>
                      <a:pt x="35583" y="108581"/>
                      <a:pt x="35583" y="108373"/>
                    </a:cubicBezTo>
                    <a:cubicBezTo>
                      <a:pt x="35583" y="108166"/>
                      <a:pt x="35205" y="107958"/>
                      <a:pt x="35205" y="107958"/>
                    </a:cubicBezTo>
                    <a:cubicBezTo>
                      <a:pt x="34826" y="107958"/>
                      <a:pt x="35205" y="108166"/>
                      <a:pt x="34447" y="108166"/>
                    </a:cubicBezTo>
                    <a:cubicBezTo>
                      <a:pt x="34069" y="108373"/>
                      <a:pt x="32933" y="108788"/>
                      <a:pt x="32933" y="108788"/>
                    </a:cubicBezTo>
                    <a:cubicBezTo>
                      <a:pt x="32933" y="108581"/>
                      <a:pt x="32933" y="108373"/>
                      <a:pt x="32933" y="108166"/>
                    </a:cubicBezTo>
                    <a:cubicBezTo>
                      <a:pt x="33312" y="107958"/>
                      <a:pt x="34447" y="107958"/>
                      <a:pt x="34826" y="107750"/>
                    </a:cubicBezTo>
                    <a:cubicBezTo>
                      <a:pt x="34826" y="107543"/>
                      <a:pt x="34069" y="106920"/>
                      <a:pt x="34069" y="106920"/>
                    </a:cubicBezTo>
                    <a:cubicBezTo>
                      <a:pt x="34069" y="106920"/>
                      <a:pt x="34826" y="107128"/>
                      <a:pt x="34447" y="106712"/>
                    </a:cubicBezTo>
                    <a:cubicBezTo>
                      <a:pt x="33690" y="106505"/>
                      <a:pt x="33690" y="106505"/>
                      <a:pt x="33690" y="106505"/>
                    </a:cubicBezTo>
                    <a:cubicBezTo>
                      <a:pt x="33690" y="106297"/>
                      <a:pt x="33690" y="106089"/>
                      <a:pt x="34069" y="105882"/>
                    </a:cubicBezTo>
                    <a:cubicBezTo>
                      <a:pt x="34447" y="105467"/>
                      <a:pt x="34826" y="105467"/>
                      <a:pt x="34826" y="105259"/>
                    </a:cubicBezTo>
                    <a:cubicBezTo>
                      <a:pt x="34826" y="105259"/>
                      <a:pt x="33690" y="105051"/>
                      <a:pt x="33690" y="104844"/>
                    </a:cubicBezTo>
                    <a:cubicBezTo>
                      <a:pt x="33690" y="104636"/>
                      <a:pt x="32933" y="104636"/>
                      <a:pt x="33690" y="104221"/>
                    </a:cubicBezTo>
                    <a:cubicBezTo>
                      <a:pt x="34069" y="104013"/>
                      <a:pt x="34447" y="104013"/>
                      <a:pt x="34447" y="104013"/>
                    </a:cubicBezTo>
                    <a:cubicBezTo>
                      <a:pt x="34447" y="104013"/>
                      <a:pt x="34447" y="103391"/>
                      <a:pt x="34447" y="103183"/>
                    </a:cubicBezTo>
                    <a:cubicBezTo>
                      <a:pt x="34447" y="102975"/>
                      <a:pt x="34826" y="102975"/>
                      <a:pt x="34826" y="102768"/>
                    </a:cubicBezTo>
                    <a:cubicBezTo>
                      <a:pt x="34447" y="102560"/>
                      <a:pt x="34069" y="102560"/>
                      <a:pt x="33690" y="102145"/>
                    </a:cubicBezTo>
                    <a:cubicBezTo>
                      <a:pt x="33690" y="101937"/>
                      <a:pt x="33690" y="101937"/>
                      <a:pt x="33690" y="101730"/>
                    </a:cubicBezTo>
                    <a:cubicBezTo>
                      <a:pt x="34069" y="101730"/>
                      <a:pt x="34447" y="101522"/>
                      <a:pt x="34069" y="101522"/>
                    </a:cubicBezTo>
                    <a:cubicBezTo>
                      <a:pt x="34069" y="101314"/>
                      <a:pt x="34069" y="101107"/>
                      <a:pt x="34069" y="101107"/>
                    </a:cubicBezTo>
                    <a:cubicBezTo>
                      <a:pt x="34069" y="101107"/>
                      <a:pt x="34069" y="101107"/>
                      <a:pt x="33690" y="100692"/>
                    </a:cubicBezTo>
                    <a:cubicBezTo>
                      <a:pt x="33312" y="100484"/>
                      <a:pt x="33312" y="100069"/>
                      <a:pt x="33312" y="99861"/>
                    </a:cubicBezTo>
                    <a:cubicBezTo>
                      <a:pt x="33312" y="99653"/>
                      <a:pt x="33690" y="98823"/>
                      <a:pt x="33690" y="98823"/>
                    </a:cubicBezTo>
                    <a:cubicBezTo>
                      <a:pt x="33690" y="98823"/>
                      <a:pt x="33690" y="98200"/>
                      <a:pt x="32933" y="97993"/>
                    </a:cubicBezTo>
                    <a:cubicBezTo>
                      <a:pt x="32555" y="97577"/>
                      <a:pt x="31798" y="97370"/>
                      <a:pt x="31798" y="97370"/>
                    </a:cubicBezTo>
                    <a:cubicBezTo>
                      <a:pt x="31798" y="97370"/>
                      <a:pt x="31798" y="96955"/>
                      <a:pt x="31798" y="96747"/>
                    </a:cubicBezTo>
                    <a:cubicBezTo>
                      <a:pt x="31798" y="96747"/>
                      <a:pt x="31041" y="96539"/>
                      <a:pt x="31041" y="96332"/>
                    </a:cubicBezTo>
                    <a:cubicBezTo>
                      <a:pt x="31041" y="96124"/>
                      <a:pt x="30662" y="95709"/>
                      <a:pt x="30662" y="95709"/>
                    </a:cubicBezTo>
                    <a:cubicBezTo>
                      <a:pt x="30662" y="95709"/>
                      <a:pt x="30283" y="95709"/>
                      <a:pt x="30662" y="95294"/>
                    </a:cubicBezTo>
                    <a:cubicBezTo>
                      <a:pt x="30662" y="94671"/>
                      <a:pt x="30662" y="94463"/>
                      <a:pt x="30662" y="94256"/>
                    </a:cubicBezTo>
                    <a:cubicBezTo>
                      <a:pt x="30283" y="94048"/>
                      <a:pt x="29905" y="93633"/>
                      <a:pt x="29905" y="93425"/>
                    </a:cubicBezTo>
                    <a:cubicBezTo>
                      <a:pt x="29905" y="93217"/>
                      <a:pt x="29905" y="92802"/>
                      <a:pt x="29905" y="92802"/>
                    </a:cubicBezTo>
                    <a:cubicBezTo>
                      <a:pt x="29905" y="92802"/>
                      <a:pt x="29905" y="92595"/>
                      <a:pt x="29526" y="92387"/>
                    </a:cubicBezTo>
                    <a:cubicBezTo>
                      <a:pt x="29148" y="92179"/>
                      <a:pt x="28012" y="91141"/>
                      <a:pt x="28012" y="91141"/>
                    </a:cubicBezTo>
                    <a:cubicBezTo>
                      <a:pt x="28012" y="91141"/>
                      <a:pt x="27634" y="91141"/>
                      <a:pt x="27634" y="90726"/>
                    </a:cubicBezTo>
                    <a:cubicBezTo>
                      <a:pt x="27255" y="90311"/>
                      <a:pt x="27255" y="89896"/>
                      <a:pt x="27255" y="89896"/>
                    </a:cubicBezTo>
                    <a:cubicBezTo>
                      <a:pt x="27255" y="89896"/>
                      <a:pt x="27255" y="89273"/>
                      <a:pt x="27255" y="89273"/>
                    </a:cubicBezTo>
                    <a:cubicBezTo>
                      <a:pt x="26119" y="88650"/>
                      <a:pt x="26119" y="88650"/>
                      <a:pt x="26119" y="88650"/>
                    </a:cubicBezTo>
                    <a:cubicBezTo>
                      <a:pt x="26498" y="87820"/>
                      <a:pt x="26498" y="87820"/>
                      <a:pt x="26498" y="87820"/>
                    </a:cubicBezTo>
                    <a:cubicBezTo>
                      <a:pt x="26498" y="86989"/>
                      <a:pt x="26498" y="86989"/>
                      <a:pt x="26498" y="86989"/>
                    </a:cubicBezTo>
                    <a:cubicBezTo>
                      <a:pt x="26498" y="86989"/>
                      <a:pt x="26498" y="85951"/>
                      <a:pt x="26876" y="85951"/>
                    </a:cubicBezTo>
                    <a:cubicBezTo>
                      <a:pt x="27255" y="85951"/>
                      <a:pt x="28012" y="85328"/>
                      <a:pt x="28012" y="85328"/>
                    </a:cubicBezTo>
                    <a:cubicBezTo>
                      <a:pt x="28012" y="85328"/>
                      <a:pt x="28769" y="84705"/>
                      <a:pt x="28391" y="84498"/>
                    </a:cubicBezTo>
                    <a:cubicBezTo>
                      <a:pt x="28391" y="84290"/>
                      <a:pt x="28012" y="83460"/>
                      <a:pt x="28012" y="83460"/>
                    </a:cubicBezTo>
                    <a:cubicBezTo>
                      <a:pt x="28012" y="83460"/>
                      <a:pt x="28769" y="82837"/>
                      <a:pt x="28391" y="82837"/>
                    </a:cubicBezTo>
                    <a:cubicBezTo>
                      <a:pt x="28391" y="82629"/>
                      <a:pt x="27634" y="81799"/>
                      <a:pt x="27634" y="81799"/>
                    </a:cubicBezTo>
                    <a:cubicBezTo>
                      <a:pt x="26498" y="82422"/>
                      <a:pt x="26498" y="82422"/>
                      <a:pt x="26498" y="82422"/>
                    </a:cubicBezTo>
                    <a:cubicBezTo>
                      <a:pt x="25741" y="82214"/>
                      <a:pt x="25741" y="82214"/>
                      <a:pt x="25741" y="82214"/>
                    </a:cubicBezTo>
                    <a:cubicBezTo>
                      <a:pt x="26119" y="81384"/>
                      <a:pt x="26119" y="81384"/>
                      <a:pt x="26119" y="81384"/>
                    </a:cubicBezTo>
                    <a:cubicBezTo>
                      <a:pt x="26119" y="81384"/>
                      <a:pt x="25362" y="80968"/>
                      <a:pt x="25362" y="80761"/>
                    </a:cubicBezTo>
                    <a:cubicBezTo>
                      <a:pt x="25362" y="80553"/>
                      <a:pt x="26119" y="80138"/>
                      <a:pt x="26119" y="80138"/>
                    </a:cubicBezTo>
                    <a:cubicBezTo>
                      <a:pt x="26119" y="80138"/>
                      <a:pt x="26876" y="80968"/>
                      <a:pt x="26876" y="81176"/>
                    </a:cubicBezTo>
                    <a:cubicBezTo>
                      <a:pt x="26876" y="81384"/>
                      <a:pt x="27634" y="81591"/>
                      <a:pt x="27634" y="81591"/>
                    </a:cubicBezTo>
                    <a:cubicBezTo>
                      <a:pt x="28012" y="81384"/>
                      <a:pt x="28012" y="80968"/>
                      <a:pt x="28391" y="80968"/>
                    </a:cubicBezTo>
                    <a:cubicBezTo>
                      <a:pt x="28769" y="80968"/>
                      <a:pt x="29148" y="81176"/>
                      <a:pt x="29148" y="81384"/>
                    </a:cubicBezTo>
                    <a:cubicBezTo>
                      <a:pt x="29148" y="81384"/>
                      <a:pt x="30662" y="81176"/>
                      <a:pt x="30662" y="81176"/>
                    </a:cubicBezTo>
                    <a:cubicBezTo>
                      <a:pt x="30662" y="81176"/>
                      <a:pt x="30283" y="80968"/>
                      <a:pt x="31419" y="80968"/>
                    </a:cubicBezTo>
                    <a:cubicBezTo>
                      <a:pt x="32555" y="81176"/>
                      <a:pt x="32555" y="80968"/>
                      <a:pt x="32555" y="80553"/>
                    </a:cubicBezTo>
                    <a:cubicBezTo>
                      <a:pt x="32555" y="80346"/>
                      <a:pt x="31419" y="79515"/>
                      <a:pt x="32176" y="79515"/>
                    </a:cubicBezTo>
                    <a:cubicBezTo>
                      <a:pt x="33312" y="79515"/>
                      <a:pt x="33690" y="79723"/>
                      <a:pt x="33690" y="79723"/>
                    </a:cubicBezTo>
                    <a:cubicBezTo>
                      <a:pt x="33690" y="79723"/>
                      <a:pt x="33690" y="79930"/>
                      <a:pt x="33690" y="80138"/>
                    </a:cubicBezTo>
                    <a:cubicBezTo>
                      <a:pt x="33690" y="80553"/>
                      <a:pt x="34826" y="80968"/>
                      <a:pt x="34826" y="80553"/>
                    </a:cubicBezTo>
                    <a:cubicBezTo>
                      <a:pt x="35205" y="80138"/>
                      <a:pt x="35205" y="80346"/>
                      <a:pt x="35205" y="79930"/>
                    </a:cubicBezTo>
                    <a:cubicBezTo>
                      <a:pt x="35205" y="79515"/>
                      <a:pt x="34447" y="79515"/>
                      <a:pt x="34069" y="79100"/>
                    </a:cubicBezTo>
                    <a:cubicBezTo>
                      <a:pt x="34069" y="78892"/>
                      <a:pt x="33690" y="79307"/>
                      <a:pt x="33690" y="78685"/>
                    </a:cubicBezTo>
                    <a:cubicBezTo>
                      <a:pt x="34069" y="78062"/>
                      <a:pt x="34069" y="77854"/>
                      <a:pt x="34447" y="77854"/>
                    </a:cubicBezTo>
                    <a:cubicBezTo>
                      <a:pt x="35205" y="77647"/>
                      <a:pt x="34447" y="77854"/>
                      <a:pt x="35205" y="77647"/>
                    </a:cubicBezTo>
                    <a:cubicBezTo>
                      <a:pt x="35962" y="77647"/>
                      <a:pt x="36340" y="77231"/>
                      <a:pt x="35962" y="76608"/>
                    </a:cubicBezTo>
                    <a:cubicBezTo>
                      <a:pt x="35962" y="76193"/>
                      <a:pt x="35583" y="75986"/>
                      <a:pt x="35962" y="75778"/>
                    </a:cubicBezTo>
                    <a:cubicBezTo>
                      <a:pt x="36719" y="75570"/>
                      <a:pt x="36340" y="75363"/>
                      <a:pt x="37097" y="75570"/>
                    </a:cubicBezTo>
                    <a:cubicBezTo>
                      <a:pt x="37854" y="75778"/>
                      <a:pt x="37476" y="75778"/>
                      <a:pt x="38233" y="75778"/>
                    </a:cubicBezTo>
                    <a:cubicBezTo>
                      <a:pt x="38611" y="75570"/>
                      <a:pt x="38611" y="74532"/>
                      <a:pt x="38611" y="74532"/>
                    </a:cubicBezTo>
                    <a:cubicBezTo>
                      <a:pt x="38233" y="74740"/>
                      <a:pt x="37476" y="74325"/>
                      <a:pt x="37476" y="74325"/>
                    </a:cubicBezTo>
                    <a:cubicBezTo>
                      <a:pt x="37097" y="74325"/>
                      <a:pt x="37097" y="73910"/>
                      <a:pt x="37476" y="73702"/>
                    </a:cubicBezTo>
                    <a:cubicBezTo>
                      <a:pt x="37476" y="73702"/>
                      <a:pt x="37476" y="73287"/>
                      <a:pt x="37854" y="73287"/>
                    </a:cubicBezTo>
                    <a:cubicBezTo>
                      <a:pt x="38611" y="73287"/>
                      <a:pt x="38611" y="73494"/>
                      <a:pt x="39369" y="73287"/>
                    </a:cubicBezTo>
                    <a:cubicBezTo>
                      <a:pt x="39747" y="73079"/>
                      <a:pt x="39747" y="73079"/>
                      <a:pt x="40126" y="72871"/>
                    </a:cubicBezTo>
                    <a:cubicBezTo>
                      <a:pt x="40504" y="72664"/>
                      <a:pt x="40883" y="72664"/>
                      <a:pt x="41261" y="72249"/>
                    </a:cubicBezTo>
                    <a:cubicBezTo>
                      <a:pt x="41261" y="72041"/>
                      <a:pt x="41640" y="70795"/>
                      <a:pt x="41640" y="70795"/>
                    </a:cubicBezTo>
                    <a:cubicBezTo>
                      <a:pt x="41261" y="70588"/>
                      <a:pt x="42018" y="70795"/>
                      <a:pt x="42776" y="70588"/>
                    </a:cubicBezTo>
                    <a:cubicBezTo>
                      <a:pt x="43154" y="70380"/>
                      <a:pt x="43533" y="69134"/>
                      <a:pt x="43911" y="68927"/>
                    </a:cubicBezTo>
                    <a:cubicBezTo>
                      <a:pt x="44290" y="68512"/>
                      <a:pt x="45425" y="67681"/>
                      <a:pt x="45425" y="67474"/>
                    </a:cubicBezTo>
                    <a:cubicBezTo>
                      <a:pt x="45425" y="67266"/>
                      <a:pt x="46561" y="65813"/>
                      <a:pt x="46561" y="65813"/>
                    </a:cubicBezTo>
                    <a:cubicBezTo>
                      <a:pt x="48075" y="64359"/>
                      <a:pt x="48075" y="64359"/>
                      <a:pt x="48075" y="64359"/>
                    </a:cubicBezTo>
                    <a:cubicBezTo>
                      <a:pt x="48075" y="64359"/>
                      <a:pt x="48075" y="63944"/>
                      <a:pt x="47697" y="63529"/>
                    </a:cubicBezTo>
                    <a:cubicBezTo>
                      <a:pt x="47697" y="63321"/>
                      <a:pt x="47318" y="62491"/>
                      <a:pt x="47697" y="62283"/>
                    </a:cubicBezTo>
                    <a:cubicBezTo>
                      <a:pt x="48075" y="62283"/>
                      <a:pt x="48454" y="61660"/>
                      <a:pt x="48454" y="61660"/>
                    </a:cubicBezTo>
                    <a:cubicBezTo>
                      <a:pt x="48454" y="60830"/>
                      <a:pt x="48454" y="60830"/>
                      <a:pt x="48454" y="60830"/>
                    </a:cubicBezTo>
                    <a:cubicBezTo>
                      <a:pt x="48454" y="60830"/>
                      <a:pt x="50347" y="60207"/>
                      <a:pt x="50347" y="60207"/>
                    </a:cubicBezTo>
                    <a:cubicBezTo>
                      <a:pt x="52618" y="60000"/>
                      <a:pt x="51104" y="59377"/>
                      <a:pt x="53753" y="60000"/>
                    </a:cubicBezTo>
                    <a:cubicBezTo>
                      <a:pt x="53753" y="60000"/>
                      <a:pt x="55268" y="59792"/>
                      <a:pt x="54889" y="59584"/>
                    </a:cubicBezTo>
                    <a:cubicBezTo>
                      <a:pt x="54889" y="59584"/>
                      <a:pt x="53375" y="58754"/>
                      <a:pt x="53375" y="58754"/>
                    </a:cubicBezTo>
                    <a:cubicBezTo>
                      <a:pt x="54132" y="58131"/>
                      <a:pt x="54132" y="58131"/>
                      <a:pt x="54132" y="58131"/>
                    </a:cubicBezTo>
                    <a:cubicBezTo>
                      <a:pt x="54132" y="58131"/>
                      <a:pt x="55268" y="57716"/>
                      <a:pt x="54132" y="57508"/>
                    </a:cubicBezTo>
                    <a:cubicBezTo>
                      <a:pt x="53375" y="57301"/>
                      <a:pt x="52618" y="57093"/>
                      <a:pt x="52618" y="56885"/>
                    </a:cubicBezTo>
                    <a:cubicBezTo>
                      <a:pt x="52618" y="56885"/>
                      <a:pt x="52239" y="56055"/>
                      <a:pt x="52239" y="55847"/>
                    </a:cubicBezTo>
                    <a:cubicBezTo>
                      <a:pt x="52239" y="55640"/>
                      <a:pt x="51861" y="55017"/>
                      <a:pt x="51861" y="55017"/>
                    </a:cubicBezTo>
                    <a:cubicBezTo>
                      <a:pt x="51861" y="55017"/>
                      <a:pt x="51861" y="54186"/>
                      <a:pt x="51861" y="53979"/>
                    </a:cubicBezTo>
                    <a:cubicBezTo>
                      <a:pt x="51861" y="53771"/>
                      <a:pt x="51482" y="53148"/>
                      <a:pt x="51104" y="52941"/>
                    </a:cubicBezTo>
                    <a:cubicBezTo>
                      <a:pt x="50725" y="52733"/>
                      <a:pt x="49211" y="52110"/>
                      <a:pt x="49211" y="52110"/>
                    </a:cubicBezTo>
                    <a:cubicBezTo>
                      <a:pt x="46561" y="51487"/>
                      <a:pt x="46561" y="51487"/>
                      <a:pt x="46561" y="51487"/>
                    </a:cubicBezTo>
                    <a:cubicBezTo>
                      <a:pt x="45804" y="51903"/>
                      <a:pt x="45804" y="51903"/>
                      <a:pt x="45804" y="51903"/>
                    </a:cubicBezTo>
                    <a:cubicBezTo>
                      <a:pt x="43911" y="50865"/>
                      <a:pt x="43911" y="50865"/>
                      <a:pt x="43911" y="50865"/>
                    </a:cubicBezTo>
                    <a:cubicBezTo>
                      <a:pt x="42397" y="50657"/>
                      <a:pt x="42397" y="50657"/>
                      <a:pt x="42397" y="50657"/>
                    </a:cubicBezTo>
                    <a:cubicBezTo>
                      <a:pt x="40883" y="50657"/>
                      <a:pt x="40883" y="50657"/>
                      <a:pt x="40883" y="50657"/>
                    </a:cubicBezTo>
                    <a:cubicBezTo>
                      <a:pt x="38233" y="47543"/>
                      <a:pt x="38233" y="47543"/>
                      <a:pt x="38233" y="47543"/>
                    </a:cubicBezTo>
                    <a:cubicBezTo>
                      <a:pt x="35962" y="46920"/>
                      <a:pt x="35962" y="46920"/>
                      <a:pt x="35962" y="46920"/>
                    </a:cubicBezTo>
                    <a:cubicBezTo>
                      <a:pt x="34447" y="46089"/>
                      <a:pt x="34447" y="46089"/>
                      <a:pt x="34447" y="46089"/>
                    </a:cubicBezTo>
                    <a:cubicBezTo>
                      <a:pt x="34447" y="45051"/>
                      <a:pt x="34447" y="45051"/>
                      <a:pt x="34447" y="45051"/>
                    </a:cubicBezTo>
                    <a:cubicBezTo>
                      <a:pt x="33312" y="44221"/>
                      <a:pt x="33312" y="44221"/>
                      <a:pt x="33312" y="44221"/>
                    </a:cubicBezTo>
                    <a:cubicBezTo>
                      <a:pt x="33312" y="44221"/>
                      <a:pt x="33690" y="43598"/>
                      <a:pt x="33690" y="43391"/>
                    </a:cubicBezTo>
                    <a:cubicBezTo>
                      <a:pt x="34069" y="43183"/>
                      <a:pt x="34826" y="42145"/>
                      <a:pt x="34826" y="42145"/>
                    </a:cubicBezTo>
                    <a:cubicBezTo>
                      <a:pt x="34826" y="42145"/>
                      <a:pt x="34447" y="41314"/>
                      <a:pt x="34447" y="41107"/>
                    </a:cubicBezTo>
                    <a:cubicBezTo>
                      <a:pt x="34447" y="40899"/>
                      <a:pt x="34826" y="39861"/>
                      <a:pt x="34826" y="39861"/>
                    </a:cubicBezTo>
                    <a:cubicBezTo>
                      <a:pt x="34447" y="38823"/>
                      <a:pt x="34447" y="38823"/>
                      <a:pt x="34447" y="38823"/>
                    </a:cubicBezTo>
                    <a:cubicBezTo>
                      <a:pt x="29905" y="35916"/>
                      <a:pt x="29905" y="35916"/>
                      <a:pt x="29905" y="35916"/>
                    </a:cubicBezTo>
                    <a:cubicBezTo>
                      <a:pt x="30283" y="34671"/>
                      <a:pt x="30283" y="34671"/>
                      <a:pt x="30283" y="34671"/>
                    </a:cubicBezTo>
                    <a:cubicBezTo>
                      <a:pt x="29905" y="34048"/>
                      <a:pt x="29905" y="34048"/>
                      <a:pt x="29905" y="34048"/>
                    </a:cubicBezTo>
                    <a:cubicBezTo>
                      <a:pt x="29526" y="33425"/>
                      <a:pt x="29526" y="33425"/>
                      <a:pt x="29905" y="33010"/>
                    </a:cubicBezTo>
                    <a:cubicBezTo>
                      <a:pt x="29905" y="32802"/>
                      <a:pt x="29905" y="32802"/>
                      <a:pt x="29905" y="32802"/>
                    </a:cubicBezTo>
                    <a:cubicBezTo>
                      <a:pt x="28391" y="33010"/>
                      <a:pt x="28391" y="33010"/>
                      <a:pt x="28391" y="33010"/>
                    </a:cubicBezTo>
                    <a:cubicBezTo>
                      <a:pt x="27255" y="32179"/>
                      <a:pt x="27255" y="32179"/>
                      <a:pt x="27255" y="32179"/>
                    </a:cubicBezTo>
                    <a:cubicBezTo>
                      <a:pt x="27634" y="31141"/>
                      <a:pt x="27634" y="31141"/>
                      <a:pt x="27634" y="31141"/>
                    </a:cubicBezTo>
                    <a:cubicBezTo>
                      <a:pt x="26876" y="28650"/>
                      <a:pt x="26876" y="28650"/>
                      <a:pt x="26876" y="28650"/>
                    </a:cubicBezTo>
                    <a:cubicBezTo>
                      <a:pt x="27634" y="27404"/>
                      <a:pt x="27634" y="27404"/>
                      <a:pt x="27634" y="27404"/>
                    </a:cubicBezTo>
                    <a:cubicBezTo>
                      <a:pt x="25362" y="26782"/>
                      <a:pt x="25362" y="26782"/>
                      <a:pt x="25362" y="26782"/>
                    </a:cubicBezTo>
                    <a:cubicBezTo>
                      <a:pt x="23848" y="25536"/>
                      <a:pt x="23848" y="25536"/>
                      <a:pt x="23848" y="25536"/>
                    </a:cubicBezTo>
                    <a:cubicBezTo>
                      <a:pt x="23848" y="25536"/>
                      <a:pt x="23470" y="25951"/>
                      <a:pt x="23091" y="25743"/>
                    </a:cubicBezTo>
                    <a:cubicBezTo>
                      <a:pt x="22712" y="25536"/>
                      <a:pt x="20820" y="23875"/>
                      <a:pt x="20820" y="23875"/>
                    </a:cubicBezTo>
                    <a:cubicBezTo>
                      <a:pt x="17413" y="23252"/>
                      <a:pt x="17413" y="23252"/>
                      <a:pt x="17413" y="23252"/>
                    </a:cubicBezTo>
                    <a:cubicBezTo>
                      <a:pt x="15899" y="22837"/>
                      <a:pt x="15899" y="22837"/>
                      <a:pt x="15899" y="22837"/>
                    </a:cubicBezTo>
                    <a:cubicBezTo>
                      <a:pt x="14006" y="22629"/>
                      <a:pt x="14006" y="22629"/>
                      <a:pt x="14006" y="22629"/>
                    </a:cubicBezTo>
                    <a:cubicBezTo>
                      <a:pt x="14006" y="22629"/>
                      <a:pt x="13627" y="23044"/>
                      <a:pt x="13249" y="22629"/>
                    </a:cubicBezTo>
                    <a:cubicBezTo>
                      <a:pt x="12870" y="22214"/>
                      <a:pt x="12113" y="21799"/>
                      <a:pt x="12113" y="21799"/>
                    </a:cubicBezTo>
                    <a:cubicBezTo>
                      <a:pt x="10599" y="22006"/>
                      <a:pt x="10599" y="22006"/>
                      <a:pt x="10599" y="22006"/>
                    </a:cubicBezTo>
                    <a:cubicBezTo>
                      <a:pt x="9463" y="21176"/>
                      <a:pt x="9463" y="21176"/>
                      <a:pt x="9463" y="21176"/>
                    </a:cubicBezTo>
                    <a:cubicBezTo>
                      <a:pt x="9463" y="21176"/>
                      <a:pt x="9085" y="21176"/>
                      <a:pt x="8706" y="21176"/>
                    </a:cubicBezTo>
                    <a:cubicBezTo>
                      <a:pt x="8328" y="20968"/>
                      <a:pt x="7570" y="20761"/>
                      <a:pt x="7570" y="20761"/>
                    </a:cubicBezTo>
                    <a:close/>
                    <a:moveTo>
                      <a:pt x="53753" y="117923"/>
                    </a:moveTo>
                    <a:cubicBezTo>
                      <a:pt x="53753" y="117923"/>
                      <a:pt x="53753" y="117923"/>
                      <a:pt x="53753" y="117923"/>
                    </a:cubicBezTo>
                    <a:cubicBezTo>
                      <a:pt x="53753" y="117923"/>
                      <a:pt x="53753" y="118131"/>
                      <a:pt x="53753" y="118339"/>
                    </a:cubicBezTo>
                    <a:cubicBezTo>
                      <a:pt x="53753" y="118339"/>
                      <a:pt x="54132" y="118546"/>
                      <a:pt x="54511" y="118546"/>
                    </a:cubicBezTo>
                    <a:cubicBezTo>
                      <a:pt x="54511" y="118546"/>
                      <a:pt x="55268" y="118339"/>
                      <a:pt x="55646" y="118131"/>
                    </a:cubicBezTo>
                    <a:cubicBezTo>
                      <a:pt x="56403" y="117923"/>
                      <a:pt x="55646" y="118131"/>
                      <a:pt x="55646" y="118131"/>
                    </a:cubicBezTo>
                    <a:cubicBezTo>
                      <a:pt x="54889" y="117716"/>
                      <a:pt x="54889" y="117716"/>
                      <a:pt x="54889" y="117716"/>
                    </a:cubicBezTo>
                    <a:cubicBezTo>
                      <a:pt x="54889" y="117716"/>
                      <a:pt x="54132" y="117923"/>
                      <a:pt x="53753" y="117923"/>
                    </a:cubicBezTo>
                    <a:close/>
                    <a:moveTo>
                      <a:pt x="48832" y="117923"/>
                    </a:moveTo>
                    <a:cubicBezTo>
                      <a:pt x="48832" y="117923"/>
                      <a:pt x="48832" y="117923"/>
                      <a:pt x="48832" y="117923"/>
                    </a:cubicBezTo>
                    <a:cubicBezTo>
                      <a:pt x="48832" y="117923"/>
                      <a:pt x="48832" y="118339"/>
                      <a:pt x="48832" y="118339"/>
                    </a:cubicBezTo>
                    <a:cubicBezTo>
                      <a:pt x="48832" y="118546"/>
                      <a:pt x="49211" y="118546"/>
                      <a:pt x="49589" y="118339"/>
                    </a:cubicBezTo>
                    <a:cubicBezTo>
                      <a:pt x="49589" y="118339"/>
                      <a:pt x="49968" y="118339"/>
                      <a:pt x="50347" y="118131"/>
                    </a:cubicBezTo>
                    <a:cubicBezTo>
                      <a:pt x="50725" y="117923"/>
                      <a:pt x="50347" y="117716"/>
                      <a:pt x="49968" y="117716"/>
                    </a:cubicBezTo>
                    <a:cubicBezTo>
                      <a:pt x="49968" y="117508"/>
                      <a:pt x="49589" y="117716"/>
                      <a:pt x="49589" y="117716"/>
                    </a:cubicBezTo>
                    <a:cubicBezTo>
                      <a:pt x="49211" y="117716"/>
                      <a:pt x="48832" y="117923"/>
                      <a:pt x="48832" y="117923"/>
                    </a:cubicBezTo>
                    <a:close/>
                    <a:moveTo>
                      <a:pt x="39747" y="115432"/>
                    </a:moveTo>
                    <a:cubicBezTo>
                      <a:pt x="39747" y="115432"/>
                      <a:pt x="39747" y="115432"/>
                      <a:pt x="39747" y="115432"/>
                    </a:cubicBezTo>
                    <a:cubicBezTo>
                      <a:pt x="39369" y="115640"/>
                      <a:pt x="39369" y="115640"/>
                      <a:pt x="39369" y="115640"/>
                    </a:cubicBezTo>
                    <a:cubicBezTo>
                      <a:pt x="39369" y="115640"/>
                      <a:pt x="38990" y="115847"/>
                      <a:pt x="39369" y="116055"/>
                    </a:cubicBezTo>
                    <a:cubicBezTo>
                      <a:pt x="39369" y="116470"/>
                      <a:pt x="39747" y="116470"/>
                      <a:pt x="39747" y="116470"/>
                    </a:cubicBezTo>
                    <a:cubicBezTo>
                      <a:pt x="39747" y="116470"/>
                      <a:pt x="40126" y="116262"/>
                      <a:pt x="40883" y="116262"/>
                    </a:cubicBezTo>
                    <a:cubicBezTo>
                      <a:pt x="41261" y="116262"/>
                      <a:pt x="42018" y="115847"/>
                      <a:pt x="42018" y="115640"/>
                    </a:cubicBezTo>
                    <a:cubicBezTo>
                      <a:pt x="42397" y="115640"/>
                      <a:pt x="42397" y="115224"/>
                      <a:pt x="42776" y="115224"/>
                    </a:cubicBezTo>
                    <a:cubicBezTo>
                      <a:pt x="43154" y="115224"/>
                      <a:pt x="44290" y="115432"/>
                      <a:pt x="44668" y="115432"/>
                    </a:cubicBezTo>
                    <a:cubicBezTo>
                      <a:pt x="45047" y="115432"/>
                      <a:pt x="44290" y="114809"/>
                      <a:pt x="44290" y="114809"/>
                    </a:cubicBezTo>
                    <a:cubicBezTo>
                      <a:pt x="44290" y="114602"/>
                      <a:pt x="43154" y="114809"/>
                      <a:pt x="43154" y="114809"/>
                    </a:cubicBezTo>
                    <a:cubicBezTo>
                      <a:pt x="43154" y="114809"/>
                      <a:pt x="42397" y="114809"/>
                      <a:pt x="42018" y="114602"/>
                    </a:cubicBezTo>
                    <a:cubicBezTo>
                      <a:pt x="41640" y="114602"/>
                      <a:pt x="41640" y="114602"/>
                      <a:pt x="41640" y="114602"/>
                    </a:cubicBezTo>
                    <a:cubicBezTo>
                      <a:pt x="41261" y="114809"/>
                      <a:pt x="41261" y="115017"/>
                      <a:pt x="40883" y="115224"/>
                    </a:cubicBezTo>
                    <a:cubicBezTo>
                      <a:pt x="40504" y="115432"/>
                      <a:pt x="40504" y="115224"/>
                      <a:pt x="40504" y="115017"/>
                    </a:cubicBezTo>
                    <a:cubicBezTo>
                      <a:pt x="40504" y="115017"/>
                      <a:pt x="39747" y="114809"/>
                      <a:pt x="39369" y="115017"/>
                    </a:cubicBezTo>
                    <a:cubicBezTo>
                      <a:pt x="39369" y="115017"/>
                      <a:pt x="39747" y="115224"/>
                      <a:pt x="39747" y="115432"/>
                    </a:cubicBezTo>
                    <a:close/>
                    <a:moveTo>
                      <a:pt x="36719" y="115432"/>
                    </a:moveTo>
                    <a:cubicBezTo>
                      <a:pt x="36719" y="115432"/>
                      <a:pt x="36719" y="115432"/>
                      <a:pt x="36719" y="115432"/>
                    </a:cubicBezTo>
                    <a:cubicBezTo>
                      <a:pt x="36719" y="115432"/>
                      <a:pt x="37476" y="115640"/>
                      <a:pt x="38233" y="115640"/>
                    </a:cubicBezTo>
                    <a:cubicBezTo>
                      <a:pt x="38611" y="115640"/>
                      <a:pt x="38233" y="115432"/>
                      <a:pt x="38611" y="115224"/>
                    </a:cubicBezTo>
                    <a:cubicBezTo>
                      <a:pt x="38611" y="115017"/>
                      <a:pt x="38233" y="115224"/>
                      <a:pt x="37854" y="115017"/>
                    </a:cubicBezTo>
                    <a:cubicBezTo>
                      <a:pt x="37476" y="115017"/>
                      <a:pt x="37476" y="115017"/>
                      <a:pt x="37097" y="115017"/>
                    </a:cubicBezTo>
                    <a:cubicBezTo>
                      <a:pt x="36340" y="115017"/>
                      <a:pt x="36719" y="115432"/>
                      <a:pt x="36719" y="115432"/>
                    </a:cubicBezTo>
                    <a:close/>
                    <a:moveTo>
                      <a:pt x="33312" y="113148"/>
                    </a:moveTo>
                    <a:cubicBezTo>
                      <a:pt x="33312" y="113148"/>
                      <a:pt x="33312" y="113148"/>
                      <a:pt x="33312" y="113148"/>
                    </a:cubicBezTo>
                    <a:cubicBezTo>
                      <a:pt x="32933" y="114186"/>
                      <a:pt x="34826" y="113564"/>
                      <a:pt x="34826" y="112941"/>
                    </a:cubicBezTo>
                    <a:cubicBezTo>
                      <a:pt x="34447" y="112525"/>
                      <a:pt x="34826" y="112525"/>
                      <a:pt x="34069" y="112110"/>
                    </a:cubicBezTo>
                    <a:cubicBezTo>
                      <a:pt x="33690" y="111487"/>
                      <a:pt x="33690" y="112110"/>
                      <a:pt x="33312" y="112318"/>
                    </a:cubicBezTo>
                    <a:cubicBezTo>
                      <a:pt x="32933" y="112733"/>
                      <a:pt x="33690" y="112733"/>
                      <a:pt x="33690" y="112941"/>
                    </a:cubicBezTo>
                    <a:cubicBezTo>
                      <a:pt x="33690" y="113148"/>
                      <a:pt x="33312" y="112941"/>
                      <a:pt x="33312" y="113148"/>
                    </a:cubicBezTo>
                    <a:close/>
                    <a:moveTo>
                      <a:pt x="30283" y="115640"/>
                    </a:moveTo>
                    <a:cubicBezTo>
                      <a:pt x="30283" y="115640"/>
                      <a:pt x="30283" y="115640"/>
                      <a:pt x="30283" y="115640"/>
                    </a:cubicBezTo>
                    <a:cubicBezTo>
                      <a:pt x="30283" y="115640"/>
                      <a:pt x="29905" y="115847"/>
                      <a:pt x="30283" y="116262"/>
                    </a:cubicBezTo>
                    <a:cubicBezTo>
                      <a:pt x="30283" y="116470"/>
                      <a:pt x="30283" y="116262"/>
                      <a:pt x="31419" y="115847"/>
                    </a:cubicBezTo>
                    <a:cubicBezTo>
                      <a:pt x="32176" y="115432"/>
                      <a:pt x="31041" y="115640"/>
                      <a:pt x="31041" y="115640"/>
                    </a:cubicBezTo>
                    <a:cubicBezTo>
                      <a:pt x="31041" y="115432"/>
                      <a:pt x="30662" y="115640"/>
                      <a:pt x="30283" y="115640"/>
                    </a:cubicBezTo>
                    <a:close/>
                    <a:moveTo>
                      <a:pt x="30283" y="116885"/>
                    </a:moveTo>
                    <a:cubicBezTo>
                      <a:pt x="30283" y="116885"/>
                      <a:pt x="30283" y="116885"/>
                      <a:pt x="30283" y="116885"/>
                    </a:cubicBezTo>
                    <a:cubicBezTo>
                      <a:pt x="30283" y="116885"/>
                      <a:pt x="30283" y="117301"/>
                      <a:pt x="30662" y="117301"/>
                    </a:cubicBezTo>
                    <a:cubicBezTo>
                      <a:pt x="31041" y="117301"/>
                      <a:pt x="31041" y="117093"/>
                      <a:pt x="31419" y="116885"/>
                    </a:cubicBezTo>
                    <a:cubicBezTo>
                      <a:pt x="31419" y="116678"/>
                      <a:pt x="31041" y="116678"/>
                      <a:pt x="31041" y="116470"/>
                    </a:cubicBezTo>
                    <a:cubicBezTo>
                      <a:pt x="30662" y="116470"/>
                      <a:pt x="30283" y="116678"/>
                      <a:pt x="30283" y="116885"/>
                    </a:cubicBezTo>
                    <a:close/>
                    <a:moveTo>
                      <a:pt x="29148" y="117923"/>
                    </a:moveTo>
                    <a:cubicBezTo>
                      <a:pt x="29148" y="117923"/>
                      <a:pt x="29148" y="117923"/>
                      <a:pt x="29148" y="117923"/>
                    </a:cubicBezTo>
                    <a:cubicBezTo>
                      <a:pt x="28391" y="117923"/>
                      <a:pt x="28391" y="117923"/>
                      <a:pt x="28391" y="117923"/>
                    </a:cubicBezTo>
                    <a:cubicBezTo>
                      <a:pt x="28391" y="117923"/>
                      <a:pt x="28391" y="117923"/>
                      <a:pt x="27255" y="118339"/>
                    </a:cubicBezTo>
                    <a:cubicBezTo>
                      <a:pt x="26119" y="118546"/>
                      <a:pt x="26876" y="118754"/>
                      <a:pt x="26876" y="118961"/>
                    </a:cubicBezTo>
                    <a:cubicBezTo>
                      <a:pt x="26876" y="119377"/>
                      <a:pt x="28012" y="118961"/>
                      <a:pt x="28769" y="118754"/>
                    </a:cubicBezTo>
                    <a:cubicBezTo>
                      <a:pt x="29148" y="118754"/>
                      <a:pt x="28769" y="118546"/>
                      <a:pt x="29148" y="118546"/>
                    </a:cubicBezTo>
                    <a:cubicBezTo>
                      <a:pt x="29148" y="118546"/>
                      <a:pt x="29148" y="118546"/>
                      <a:pt x="29905" y="118339"/>
                    </a:cubicBezTo>
                    <a:cubicBezTo>
                      <a:pt x="30662" y="118131"/>
                      <a:pt x="30283" y="118131"/>
                      <a:pt x="30283" y="117923"/>
                    </a:cubicBezTo>
                    <a:cubicBezTo>
                      <a:pt x="30283" y="117923"/>
                      <a:pt x="29526" y="117716"/>
                      <a:pt x="29148" y="117923"/>
                    </a:cubicBezTo>
                    <a:close/>
                    <a:moveTo>
                      <a:pt x="19305" y="118961"/>
                    </a:moveTo>
                    <a:cubicBezTo>
                      <a:pt x="19305" y="118961"/>
                      <a:pt x="19305" y="118961"/>
                      <a:pt x="19305" y="118961"/>
                    </a:cubicBezTo>
                    <a:cubicBezTo>
                      <a:pt x="19684" y="118961"/>
                      <a:pt x="20063" y="118754"/>
                      <a:pt x="20441" y="118961"/>
                    </a:cubicBezTo>
                    <a:cubicBezTo>
                      <a:pt x="20820" y="119169"/>
                      <a:pt x="20441" y="119584"/>
                      <a:pt x="20441" y="119584"/>
                    </a:cubicBezTo>
                    <a:cubicBezTo>
                      <a:pt x="20063" y="119792"/>
                      <a:pt x="19684" y="120000"/>
                      <a:pt x="19305" y="120000"/>
                    </a:cubicBezTo>
                    <a:cubicBezTo>
                      <a:pt x="18927" y="120000"/>
                      <a:pt x="18548" y="120000"/>
                      <a:pt x="18170" y="119792"/>
                    </a:cubicBezTo>
                    <a:cubicBezTo>
                      <a:pt x="18170" y="119584"/>
                      <a:pt x="18170" y="118961"/>
                      <a:pt x="18170" y="118961"/>
                    </a:cubicBezTo>
                    <a:cubicBezTo>
                      <a:pt x="18548" y="118961"/>
                      <a:pt x="19305" y="118961"/>
                      <a:pt x="19305" y="118961"/>
                    </a:cubicBezTo>
                    <a:close/>
                    <a:moveTo>
                      <a:pt x="22334" y="115847"/>
                    </a:moveTo>
                    <a:cubicBezTo>
                      <a:pt x="22334" y="115847"/>
                      <a:pt x="22334" y="115847"/>
                      <a:pt x="22334" y="115847"/>
                    </a:cubicBezTo>
                    <a:cubicBezTo>
                      <a:pt x="22334" y="115847"/>
                      <a:pt x="22334" y="115847"/>
                      <a:pt x="22334" y="115847"/>
                    </a:cubicBezTo>
                    <a:cubicBezTo>
                      <a:pt x="22334" y="115847"/>
                      <a:pt x="22334" y="116262"/>
                      <a:pt x="21955" y="116262"/>
                    </a:cubicBezTo>
                    <a:cubicBezTo>
                      <a:pt x="21198" y="116470"/>
                      <a:pt x="21577" y="115847"/>
                      <a:pt x="21577" y="115640"/>
                    </a:cubicBezTo>
                    <a:cubicBezTo>
                      <a:pt x="21577" y="115432"/>
                      <a:pt x="20063" y="115847"/>
                      <a:pt x="20063" y="115847"/>
                    </a:cubicBezTo>
                    <a:cubicBezTo>
                      <a:pt x="20063" y="115847"/>
                      <a:pt x="20063" y="116470"/>
                      <a:pt x="19684" y="116678"/>
                    </a:cubicBezTo>
                    <a:cubicBezTo>
                      <a:pt x="19305" y="116678"/>
                      <a:pt x="19305" y="116678"/>
                      <a:pt x="18927" y="116885"/>
                    </a:cubicBezTo>
                    <a:cubicBezTo>
                      <a:pt x="18548" y="117093"/>
                      <a:pt x="18548" y="117508"/>
                      <a:pt x="18548" y="117508"/>
                    </a:cubicBezTo>
                    <a:cubicBezTo>
                      <a:pt x="18927" y="117716"/>
                      <a:pt x="19684" y="117716"/>
                      <a:pt x="19684" y="117716"/>
                    </a:cubicBezTo>
                    <a:cubicBezTo>
                      <a:pt x="20063" y="117716"/>
                      <a:pt x="20063" y="117716"/>
                      <a:pt x="21198" y="118131"/>
                    </a:cubicBezTo>
                    <a:cubicBezTo>
                      <a:pt x="22712" y="118339"/>
                      <a:pt x="21577" y="118131"/>
                      <a:pt x="22712" y="118131"/>
                    </a:cubicBezTo>
                    <a:cubicBezTo>
                      <a:pt x="23470" y="118131"/>
                      <a:pt x="23091" y="118339"/>
                      <a:pt x="23470" y="118339"/>
                    </a:cubicBezTo>
                    <a:cubicBezTo>
                      <a:pt x="23848" y="118339"/>
                      <a:pt x="24227" y="118754"/>
                      <a:pt x="24605" y="118961"/>
                    </a:cubicBezTo>
                    <a:cubicBezTo>
                      <a:pt x="25362" y="119169"/>
                      <a:pt x="25741" y="118754"/>
                      <a:pt x="26119" y="118754"/>
                    </a:cubicBezTo>
                    <a:cubicBezTo>
                      <a:pt x="26119" y="118546"/>
                      <a:pt x="26876" y="117923"/>
                      <a:pt x="26876" y="117923"/>
                    </a:cubicBezTo>
                    <a:cubicBezTo>
                      <a:pt x="26876" y="117923"/>
                      <a:pt x="24605" y="117508"/>
                      <a:pt x="24605" y="117508"/>
                    </a:cubicBezTo>
                    <a:cubicBezTo>
                      <a:pt x="24227" y="117508"/>
                      <a:pt x="23848" y="116885"/>
                      <a:pt x="24605" y="116885"/>
                    </a:cubicBezTo>
                    <a:cubicBezTo>
                      <a:pt x="24984" y="116885"/>
                      <a:pt x="24984" y="117093"/>
                      <a:pt x="25362" y="117301"/>
                    </a:cubicBezTo>
                    <a:cubicBezTo>
                      <a:pt x="25362" y="117508"/>
                      <a:pt x="25741" y="117508"/>
                      <a:pt x="26119" y="117508"/>
                    </a:cubicBezTo>
                    <a:cubicBezTo>
                      <a:pt x="26498" y="117508"/>
                      <a:pt x="26876" y="117301"/>
                      <a:pt x="26876" y="117093"/>
                    </a:cubicBezTo>
                    <a:cubicBezTo>
                      <a:pt x="26876" y="116885"/>
                      <a:pt x="26498" y="117093"/>
                      <a:pt x="25741" y="116470"/>
                    </a:cubicBezTo>
                    <a:cubicBezTo>
                      <a:pt x="24605" y="115847"/>
                      <a:pt x="25741" y="116055"/>
                      <a:pt x="26119" y="116055"/>
                    </a:cubicBezTo>
                    <a:cubicBezTo>
                      <a:pt x="26119" y="115847"/>
                      <a:pt x="26876" y="115432"/>
                      <a:pt x="26876" y="115432"/>
                    </a:cubicBezTo>
                    <a:cubicBezTo>
                      <a:pt x="27255" y="115224"/>
                      <a:pt x="26119" y="115224"/>
                      <a:pt x="25741" y="115017"/>
                    </a:cubicBezTo>
                    <a:cubicBezTo>
                      <a:pt x="25362" y="115017"/>
                      <a:pt x="25362" y="115017"/>
                      <a:pt x="25362" y="115017"/>
                    </a:cubicBezTo>
                    <a:cubicBezTo>
                      <a:pt x="25362" y="115224"/>
                      <a:pt x="24227" y="115017"/>
                      <a:pt x="23848" y="114809"/>
                    </a:cubicBezTo>
                    <a:cubicBezTo>
                      <a:pt x="23848" y="114809"/>
                      <a:pt x="23848" y="114394"/>
                      <a:pt x="23470" y="114186"/>
                    </a:cubicBezTo>
                    <a:cubicBezTo>
                      <a:pt x="23470" y="114186"/>
                      <a:pt x="22712" y="114186"/>
                      <a:pt x="21955" y="114186"/>
                    </a:cubicBezTo>
                    <a:cubicBezTo>
                      <a:pt x="21198" y="114186"/>
                      <a:pt x="21577" y="114809"/>
                      <a:pt x="21577" y="114809"/>
                    </a:cubicBezTo>
                    <a:cubicBezTo>
                      <a:pt x="21577" y="114809"/>
                      <a:pt x="21955" y="115224"/>
                      <a:pt x="22334" y="115432"/>
                    </a:cubicBezTo>
                    <a:cubicBezTo>
                      <a:pt x="22334" y="115432"/>
                      <a:pt x="22334" y="115847"/>
                      <a:pt x="22334" y="115847"/>
                    </a:cubicBezTo>
                    <a:close/>
                  </a:path>
                </a:pathLst>
              </a:custGeom>
              <a:grpFill/>
              <a:ln w="3175" cap="flat" cmpd="sng">
                <a:solidFill>
                  <a:srgbClr val="FFFFFF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45713" tIns="22850" rIns="45713" bIns="22850" anchor="t" anchorCtr="0">
                <a:noAutofit/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7F7F7F"/>
                  </a:solidFill>
                  <a:effectLst/>
                  <a:uLnTx/>
                  <a:uFillTx/>
                  <a:latin typeface="Calibri" panose="020F0502020204030204" pitchFamily="34" charset="0"/>
                  <a:ea typeface="Source Sans Pro"/>
                  <a:cs typeface="Calibri" panose="020F0502020204030204" pitchFamily="34" charset="0"/>
                  <a:sym typeface="Source Sans Pro"/>
                </a:endParaRPr>
              </a:p>
            </p:txBody>
          </p:sp>
          <p:sp>
            <p:nvSpPr>
              <p:cNvPr id="198" name="Shape 2058">
                <a:extLst>
                  <a:ext uri="{FF2B5EF4-FFF2-40B4-BE49-F238E27FC236}">
                    <a16:creationId xmlns:a16="http://schemas.microsoft.com/office/drawing/2014/main" id="{356CBD58-BA09-0144-9333-40379BE5A5E0}"/>
                  </a:ext>
                </a:extLst>
              </p:cNvPr>
              <p:cNvSpPr/>
              <p:nvPr/>
            </p:nvSpPr>
            <p:spPr>
              <a:xfrm>
                <a:off x="8031807" y="1593291"/>
                <a:ext cx="1169793" cy="143938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35321" y="81290"/>
                    </a:moveTo>
                    <a:cubicBezTo>
                      <a:pt x="42339" y="77788"/>
                      <a:pt x="42339" y="77788"/>
                      <a:pt x="42339" y="77788"/>
                    </a:cubicBezTo>
                    <a:cubicBezTo>
                      <a:pt x="50760" y="72811"/>
                      <a:pt x="50760" y="72811"/>
                      <a:pt x="50760" y="72811"/>
                    </a:cubicBezTo>
                    <a:cubicBezTo>
                      <a:pt x="59883" y="72442"/>
                      <a:pt x="59883" y="72442"/>
                      <a:pt x="59883" y="72442"/>
                    </a:cubicBezTo>
                    <a:cubicBezTo>
                      <a:pt x="62222" y="72811"/>
                      <a:pt x="62923" y="74101"/>
                      <a:pt x="67134" y="71520"/>
                    </a:cubicBezTo>
                    <a:cubicBezTo>
                      <a:pt x="71578" y="73917"/>
                      <a:pt x="71578" y="73917"/>
                      <a:pt x="71578" y="73917"/>
                    </a:cubicBezTo>
                    <a:cubicBezTo>
                      <a:pt x="74385" y="78341"/>
                      <a:pt x="74385" y="78341"/>
                      <a:pt x="74385" y="78341"/>
                    </a:cubicBezTo>
                    <a:cubicBezTo>
                      <a:pt x="75789" y="84792"/>
                      <a:pt x="75789" y="84792"/>
                      <a:pt x="75789" y="84792"/>
                    </a:cubicBezTo>
                    <a:cubicBezTo>
                      <a:pt x="82339" y="84792"/>
                      <a:pt x="82339" y="84792"/>
                      <a:pt x="82339" y="84792"/>
                    </a:cubicBezTo>
                    <a:cubicBezTo>
                      <a:pt x="86783" y="83317"/>
                      <a:pt x="86783" y="83317"/>
                      <a:pt x="86783" y="83317"/>
                    </a:cubicBezTo>
                    <a:cubicBezTo>
                      <a:pt x="89824" y="85345"/>
                      <a:pt x="89122" y="84608"/>
                      <a:pt x="89824" y="86267"/>
                    </a:cubicBezTo>
                    <a:cubicBezTo>
                      <a:pt x="87017" y="88110"/>
                      <a:pt x="87485" y="87741"/>
                      <a:pt x="84210" y="89216"/>
                    </a:cubicBezTo>
                    <a:cubicBezTo>
                      <a:pt x="82807" y="93640"/>
                      <a:pt x="82807" y="93640"/>
                      <a:pt x="82807" y="93640"/>
                    </a:cubicBezTo>
                    <a:cubicBezTo>
                      <a:pt x="81169" y="93824"/>
                      <a:pt x="81169" y="93824"/>
                      <a:pt x="81169" y="93824"/>
                    </a:cubicBezTo>
                    <a:cubicBezTo>
                      <a:pt x="81169" y="89400"/>
                      <a:pt x="80701" y="91059"/>
                      <a:pt x="83274" y="87004"/>
                    </a:cubicBezTo>
                    <a:cubicBezTo>
                      <a:pt x="81871" y="86451"/>
                      <a:pt x="81871" y="86451"/>
                      <a:pt x="81871" y="86451"/>
                    </a:cubicBezTo>
                    <a:cubicBezTo>
                      <a:pt x="74853" y="86451"/>
                      <a:pt x="74853" y="86451"/>
                      <a:pt x="74853" y="86451"/>
                    </a:cubicBezTo>
                    <a:cubicBezTo>
                      <a:pt x="68538" y="86451"/>
                      <a:pt x="71578" y="86082"/>
                      <a:pt x="64795" y="87373"/>
                    </a:cubicBezTo>
                    <a:cubicBezTo>
                      <a:pt x="64561" y="87926"/>
                      <a:pt x="61988" y="87188"/>
                      <a:pt x="61520" y="87741"/>
                    </a:cubicBezTo>
                    <a:cubicBezTo>
                      <a:pt x="58479" y="91612"/>
                      <a:pt x="57309" y="92534"/>
                      <a:pt x="65029" y="94377"/>
                    </a:cubicBezTo>
                    <a:cubicBezTo>
                      <a:pt x="64093" y="96405"/>
                      <a:pt x="64093" y="96405"/>
                      <a:pt x="64093" y="96405"/>
                    </a:cubicBezTo>
                    <a:cubicBezTo>
                      <a:pt x="60818" y="94930"/>
                      <a:pt x="62456" y="95299"/>
                      <a:pt x="57309" y="95483"/>
                    </a:cubicBezTo>
                    <a:cubicBezTo>
                      <a:pt x="54035" y="95668"/>
                      <a:pt x="54035" y="95668"/>
                      <a:pt x="54035" y="95668"/>
                    </a:cubicBezTo>
                    <a:cubicBezTo>
                      <a:pt x="54035" y="97880"/>
                      <a:pt x="54035" y="97880"/>
                      <a:pt x="54035" y="97880"/>
                    </a:cubicBezTo>
                    <a:cubicBezTo>
                      <a:pt x="57543" y="97695"/>
                      <a:pt x="57543" y="97695"/>
                      <a:pt x="57543" y="97695"/>
                    </a:cubicBezTo>
                    <a:cubicBezTo>
                      <a:pt x="60818" y="99170"/>
                      <a:pt x="60818" y="99170"/>
                      <a:pt x="60818" y="99170"/>
                    </a:cubicBezTo>
                    <a:cubicBezTo>
                      <a:pt x="62923" y="101013"/>
                      <a:pt x="62923" y="101013"/>
                      <a:pt x="62923" y="101013"/>
                    </a:cubicBezTo>
                    <a:cubicBezTo>
                      <a:pt x="68070" y="104700"/>
                      <a:pt x="68070" y="104700"/>
                      <a:pt x="68070" y="104700"/>
                    </a:cubicBezTo>
                    <a:cubicBezTo>
                      <a:pt x="68771" y="108018"/>
                      <a:pt x="68771" y="108018"/>
                      <a:pt x="68771" y="108018"/>
                    </a:cubicBezTo>
                    <a:cubicBezTo>
                      <a:pt x="71578" y="107649"/>
                      <a:pt x="71345" y="107465"/>
                      <a:pt x="73918" y="108387"/>
                    </a:cubicBezTo>
                    <a:cubicBezTo>
                      <a:pt x="78128" y="109861"/>
                      <a:pt x="78830" y="109308"/>
                      <a:pt x="83742" y="108571"/>
                    </a:cubicBezTo>
                    <a:cubicBezTo>
                      <a:pt x="84678" y="110230"/>
                      <a:pt x="84678" y="110230"/>
                      <a:pt x="84678" y="110230"/>
                    </a:cubicBezTo>
                    <a:cubicBezTo>
                      <a:pt x="84678" y="113917"/>
                      <a:pt x="84678" y="113917"/>
                      <a:pt x="84678" y="113917"/>
                    </a:cubicBezTo>
                    <a:cubicBezTo>
                      <a:pt x="85380" y="117235"/>
                      <a:pt x="85380" y="117235"/>
                      <a:pt x="85380" y="117235"/>
                    </a:cubicBezTo>
                    <a:cubicBezTo>
                      <a:pt x="89122" y="115391"/>
                      <a:pt x="89122" y="115391"/>
                      <a:pt x="89122" y="115391"/>
                    </a:cubicBezTo>
                    <a:cubicBezTo>
                      <a:pt x="90760" y="113364"/>
                      <a:pt x="90760" y="113364"/>
                      <a:pt x="90760" y="113364"/>
                    </a:cubicBezTo>
                    <a:cubicBezTo>
                      <a:pt x="96608" y="111889"/>
                      <a:pt x="96608" y="111889"/>
                      <a:pt x="96608" y="111889"/>
                    </a:cubicBezTo>
                    <a:cubicBezTo>
                      <a:pt x="103391" y="112258"/>
                      <a:pt x="103391" y="112258"/>
                      <a:pt x="103391" y="112258"/>
                    </a:cubicBezTo>
                    <a:cubicBezTo>
                      <a:pt x="103391" y="112442"/>
                      <a:pt x="111578" y="116497"/>
                      <a:pt x="112748" y="117419"/>
                    </a:cubicBezTo>
                    <a:cubicBezTo>
                      <a:pt x="113684" y="118341"/>
                      <a:pt x="115087" y="120000"/>
                      <a:pt x="115087" y="120000"/>
                    </a:cubicBezTo>
                    <a:cubicBezTo>
                      <a:pt x="119532" y="119078"/>
                      <a:pt x="119532" y="119078"/>
                      <a:pt x="119532" y="119078"/>
                    </a:cubicBezTo>
                    <a:cubicBezTo>
                      <a:pt x="120000" y="118709"/>
                      <a:pt x="120000" y="118709"/>
                      <a:pt x="120000" y="118709"/>
                    </a:cubicBezTo>
                    <a:cubicBezTo>
                      <a:pt x="120000" y="113917"/>
                      <a:pt x="120000" y="113917"/>
                      <a:pt x="120000" y="113917"/>
                    </a:cubicBezTo>
                    <a:cubicBezTo>
                      <a:pt x="105029" y="85714"/>
                      <a:pt x="105029" y="85714"/>
                      <a:pt x="105029" y="85714"/>
                    </a:cubicBezTo>
                    <a:cubicBezTo>
                      <a:pt x="120000" y="80368"/>
                      <a:pt x="120000" y="80368"/>
                      <a:pt x="120000" y="80368"/>
                    </a:cubicBezTo>
                    <a:cubicBezTo>
                      <a:pt x="120000" y="30046"/>
                      <a:pt x="120000" y="30046"/>
                      <a:pt x="120000" y="30046"/>
                    </a:cubicBezTo>
                    <a:cubicBezTo>
                      <a:pt x="119298" y="30046"/>
                      <a:pt x="118362" y="30230"/>
                      <a:pt x="117192" y="30230"/>
                    </a:cubicBezTo>
                    <a:cubicBezTo>
                      <a:pt x="115555" y="32442"/>
                      <a:pt x="115555" y="32442"/>
                      <a:pt x="115555" y="32442"/>
                    </a:cubicBezTo>
                    <a:cubicBezTo>
                      <a:pt x="103625" y="30783"/>
                      <a:pt x="103625" y="30783"/>
                      <a:pt x="103625" y="30783"/>
                    </a:cubicBezTo>
                    <a:cubicBezTo>
                      <a:pt x="99649" y="28940"/>
                      <a:pt x="99649" y="28940"/>
                      <a:pt x="99649" y="28940"/>
                    </a:cubicBezTo>
                    <a:cubicBezTo>
                      <a:pt x="96608" y="30599"/>
                      <a:pt x="97309" y="29861"/>
                      <a:pt x="94736" y="32073"/>
                    </a:cubicBezTo>
                    <a:cubicBezTo>
                      <a:pt x="87719" y="30599"/>
                      <a:pt x="87719" y="30599"/>
                      <a:pt x="87719" y="30599"/>
                    </a:cubicBezTo>
                    <a:cubicBezTo>
                      <a:pt x="83274" y="32258"/>
                      <a:pt x="83274" y="32258"/>
                      <a:pt x="83274" y="32258"/>
                    </a:cubicBezTo>
                    <a:cubicBezTo>
                      <a:pt x="78128" y="36313"/>
                      <a:pt x="78128" y="36313"/>
                      <a:pt x="78128" y="36313"/>
                    </a:cubicBezTo>
                    <a:cubicBezTo>
                      <a:pt x="69473" y="35944"/>
                      <a:pt x="69473" y="35944"/>
                      <a:pt x="69473" y="35944"/>
                    </a:cubicBezTo>
                    <a:cubicBezTo>
                      <a:pt x="67602" y="33917"/>
                      <a:pt x="67602" y="33917"/>
                      <a:pt x="67602" y="33917"/>
                    </a:cubicBezTo>
                    <a:cubicBezTo>
                      <a:pt x="67134" y="35760"/>
                      <a:pt x="67134" y="35760"/>
                      <a:pt x="67134" y="35760"/>
                    </a:cubicBezTo>
                    <a:cubicBezTo>
                      <a:pt x="69005" y="37603"/>
                      <a:pt x="69005" y="37603"/>
                      <a:pt x="69005" y="37603"/>
                    </a:cubicBezTo>
                    <a:cubicBezTo>
                      <a:pt x="65730" y="38894"/>
                      <a:pt x="65730" y="38894"/>
                      <a:pt x="65730" y="38894"/>
                    </a:cubicBezTo>
                    <a:cubicBezTo>
                      <a:pt x="64561" y="36313"/>
                      <a:pt x="64561" y="36313"/>
                      <a:pt x="64561" y="36313"/>
                    </a:cubicBezTo>
                    <a:cubicBezTo>
                      <a:pt x="61754" y="33548"/>
                      <a:pt x="61754" y="33548"/>
                      <a:pt x="61754" y="33548"/>
                    </a:cubicBezTo>
                    <a:cubicBezTo>
                      <a:pt x="57543" y="32811"/>
                      <a:pt x="57543" y="32811"/>
                      <a:pt x="57543" y="32811"/>
                    </a:cubicBezTo>
                    <a:cubicBezTo>
                      <a:pt x="55204" y="31520"/>
                      <a:pt x="55204" y="31520"/>
                      <a:pt x="55204" y="31520"/>
                    </a:cubicBezTo>
                    <a:cubicBezTo>
                      <a:pt x="54736" y="31336"/>
                      <a:pt x="46081" y="32073"/>
                      <a:pt x="44444" y="32258"/>
                    </a:cubicBezTo>
                    <a:cubicBezTo>
                      <a:pt x="42339" y="31152"/>
                      <a:pt x="42105" y="31152"/>
                      <a:pt x="39766" y="30230"/>
                    </a:cubicBezTo>
                    <a:cubicBezTo>
                      <a:pt x="37426" y="31705"/>
                      <a:pt x="37426" y="31705"/>
                      <a:pt x="37426" y="31705"/>
                    </a:cubicBezTo>
                    <a:cubicBezTo>
                      <a:pt x="37426" y="31705"/>
                      <a:pt x="36257" y="33364"/>
                      <a:pt x="34385" y="33364"/>
                    </a:cubicBezTo>
                    <a:cubicBezTo>
                      <a:pt x="32280" y="33364"/>
                      <a:pt x="32514" y="31152"/>
                      <a:pt x="32514" y="31152"/>
                    </a:cubicBezTo>
                    <a:cubicBezTo>
                      <a:pt x="29473" y="31520"/>
                      <a:pt x="29473" y="31520"/>
                      <a:pt x="29473" y="31520"/>
                    </a:cubicBezTo>
                    <a:cubicBezTo>
                      <a:pt x="25497" y="35944"/>
                      <a:pt x="25497" y="35944"/>
                      <a:pt x="25497" y="35944"/>
                    </a:cubicBezTo>
                    <a:cubicBezTo>
                      <a:pt x="20584" y="39262"/>
                      <a:pt x="20584" y="39262"/>
                      <a:pt x="20584" y="39262"/>
                    </a:cubicBezTo>
                    <a:cubicBezTo>
                      <a:pt x="17777" y="42580"/>
                      <a:pt x="17777" y="42580"/>
                      <a:pt x="17777" y="42580"/>
                    </a:cubicBezTo>
                    <a:cubicBezTo>
                      <a:pt x="12397" y="44239"/>
                      <a:pt x="12397" y="44239"/>
                      <a:pt x="12397" y="44239"/>
                    </a:cubicBezTo>
                    <a:cubicBezTo>
                      <a:pt x="12631" y="45714"/>
                      <a:pt x="12631" y="45714"/>
                      <a:pt x="12631" y="45714"/>
                    </a:cubicBezTo>
                    <a:cubicBezTo>
                      <a:pt x="18011" y="49400"/>
                      <a:pt x="18011" y="49400"/>
                      <a:pt x="18011" y="49400"/>
                    </a:cubicBezTo>
                    <a:cubicBezTo>
                      <a:pt x="14269" y="51428"/>
                      <a:pt x="14269" y="51428"/>
                      <a:pt x="14269" y="51428"/>
                    </a:cubicBezTo>
                    <a:cubicBezTo>
                      <a:pt x="8654" y="46820"/>
                      <a:pt x="10760" y="50322"/>
                      <a:pt x="3742" y="46082"/>
                    </a:cubicBezTo>
                    <a:cubicBezTo>
                      <a:pt x="2573" y="49400"/>
                      <a:pt x="2339" y="48479"/>
                      <a:pt x="3040" y="51244"/>
                    </a:cubicBezTo>
                    <a:cubicBezTo>
                      <a:pt x="0" y="52903"/>
                      <a:pt x="0" y="52903"/>
                      <a:pt x="0" y="52903"/>
                    </a:cubicBezTo>
                    <a:cubicBezTo>
                      <a:pt x="1637" y="57880"/>
                      <a:pt x="467" y="56221"/>
                      <a:pt x="4444" y="59539"/>
                    </a:cubicBezTo>
                    <a:cubicBezTo>
                      <a:pt x="2105" y="63410"/>
                      <a:pt x="2573" y="61751"/>
                      <a:pt x="2807" y="66359"/>
                    </a:cubicBezTo>
                    <a:cubicBezTo>
                      <a:pt x="8187" y="67649"/>
                      <a:pt x="8187" y="67649"/>
                      <a:pt x="8187" y="67649"/>
                    </a:cubicBezTo>
                    <a:cubicBezTo>
                      <a:pt x="9590" y="70230"/>
                      <a:pt x="9590" y="70230"/>
                      <a:pt x="9590" y="70230"/>
                    </a:cubicBezTo>
                    <a:cubicBezTo>
                      <a:pt x="13099" y="71520"/>
                      <a:pt x="13099" y="71520"/>
                      <a:pt x="13099" y="71520"/>
                    </a:cubicBezTo>
                    <a:cubicBezTo>
                      <a:pt x="16608" y="69677"/>
                      <a:pt x="16608" y="69677"/>
                      <a:pt x="16608" y="69677"/>
                    </a:cubicBezTo>
                    <a:cubicBezTo>
                      <a:pt x="21754" y="71705"/>
                      <a:pt x="21754" y="71705"/>
                      <a:pt x="21754" y="71705"/>
                    </a:cubicBezTo>
                    <a:cubicBezTo>
                      <a:pt x="28538" y="75760"/>
                      <a:pt x="28538" y="75760"/>
                      <a:pt x="28538" y="75760"/>
                    </a:cubicBezTo>
                    <a:cubicBezTo>
                      <a:pt x="32514" y="79631"/>
                      <a:pt x="32514" y="79631"/>
                      <a:pt x="32514" y="79631"/>
                    </a:cubicBezTo>
                    <a:cubicBezTo>
                      <a:pt x="30175" y="78156"/>
                      <a:pt x="30175" y="78156"/>
                      <a:pt x="30175" y="78156"/>
                    </a:cubicBezTo>
                    <a:cubicBezTo>
                      <a:pt x="28771" y="78709"/>
                      <a:pt x="28771" y="78709"/>
                      <a:pt x="28771" y="78709"/>
                    </a:cubicBezTo>
                    <a:cubicBezTo>
                      <a:pt x="29707" y="80000"/>
                      <a:pt x="29707" y="80000"/>
                      <a:pt x="29707" y="80000"/>
                    </a:cubicBezTo>
                    <a:cubicBezTo>
                      <a:pt x="35321" y="81290"/>
                      <a:pt x="35321" y="81290"/>
                      <a:pt x="35321" y="81290"/>
                    </a:cubicBezTo>
                    <a:close/>
                    <a:moveTo>
                      <a:pt x="120000" y="0"/>
                    </a:moveTo>
                    <a:cubicBezTo>
                      <a:pt x="120000" y="0"/>
                      <a:pt x="120000" y="0"/>
                      <a:pt x="120000" y="0"/>
                    </a:cubicBezTo>
                    <a:cubicBezTo>
                      <a:pt x="116725" y="921"/>
                      <a:pt x="116725" y="921"/>
                      <a:pt x="116725" y="921"/>
                    </a:cubicBezTo>
                    <a:cubicBezTo>
                      <a:pt x="116257" y="921"/>
                      <a:pt x="109707" y="184"/>
                      <a:pt x="109941" y="1843"/>
                    </a:cubicBezTo>
                    <a:cubicBezTo>
                      <a:pt x="110175" y="2764"/>
                      <a:pt x="111345" y="2949"/>
                      <a:pt x="111345" y="2949"/>
                    </a:cubicBezTo>
                    <a:cubicBezTo>
                      <a:pt x="114385" y="5161"/>
                      <a:pt x="114385" y="5161"/>
                      <a:pt x="114385" y="5161"/>
                    </a:cubicBezTo>
                    <a:cubicBezTo>
                      <a:pt x="114152" y="6451"/>
                      <a:pt x="114152" y="6451"/>
                      <a:pt x="114152" y="6451"/>
                    </a:cubicBezTo>
                    <a:cubicBezTo>
                      <a:pt x="116023" y="6820"/>
                      <a:pt x="116023" y="6820"/>
                      <a:pt x="116023" y="6820"/>
                    </a:cubicBezTo>
                    <a:cubicBezTo>
                      <a:pt x="120000" y="6820"/>
                      <a:pt x="120000" y="6820"/>
                      <a:pt x="120000" y="6820"/>
                    </a:cubicBezTo>
                    <a:cubicBezTo>
                      <a:pt x="120000" y="0"/>
                      <a:pt x="120000" y="0"/>
                      <a:pt x="120000" y="0"/>
                    </a:cubicBezTo>
                    <a:close/>
                    <a:moveTo>
                      <a:pt x="120000" y="9032"/>
                    </a:moveTo>
                    <a:cubicBezTo>
                      <a:pt x="120000" y="9032"/>
                      <a:pt x="120000" y="9032"/>
                      <a:pt x="120000" y="9032"/>
                    </a:cubicBezTo>
                    <a:cubicBezTo>
                      <a:pt x="117660" y="9216"/>
                      <a:pt x="115087" y="9585"/>
                      <a:pt x="114619" y="9769"/>
                    </a:cubicBezTo>
                    <a:cubicBezTo>
                      <a:pt x="112046" y="11981"/>
                      <a:pt x="112046" y="11981"/>
                      <a:pt x="112046" y="11981"/>
                    </a:cubicBezTo>
                    <a:cubicBezTo>
                      <a:pt x="115087" y="15115"/>
                      <a:pt x="115087" y="15115"/>
                      <a:pt x="115087" y="15115"/>
                    </a:cubicBezTo>
                    <a:cubicBezTo>
                      <a:pt x="114853" y="17142"/>
                      <a:pt x="114853" y="17142"/>
                      <a:pt x="114853" y="17142"/>
                    </a:cubicBezTo>
                    <a:cubicBezTo>
                      <a:pt x="112280" y="18617"/>
                      <a:pt x="112280" y="18617"/>
                      <a:pt x="112280" y="18617"/>
                    </a:cubicBezTo>
                    <a:cubicBezTo>
                      <a:pt x="114385" y="20276"/>
                      <a:pt x="114385" y="20276"/>
                      <a:pt x="114385" y="20276"/>
                    </a:cubicBezTo>
                    <a:cubicBezTo>
                      <a:pt x="118128" y="20276"/>
                      <a:pt x="118128" y="20276"/>
                      <a:pt x="118128" y="20276"/>
                    </a:cubicBezTo>
                    <a:cubicBezTo>
                      <a:pt x="120000" y="21382"/>
                      <a:pt x="120000" y="21382"/>
                      <a:pt x="120000" y="21382"/>
                    </a:cubicBezTo>
                    <a:lnTo>
                      <a:pt x="120000" y="9032"/>
                    </a:lnTo>
                    <a:close/>
                  </a:path>
                </a:pathLst>
              </a:custGeom>
              <a:grpFill/>
              <a:ln w="3175" cap="flat" cmpd="sng">
                <a:solidFill>
                  <a:srgbClr val="FFFFFF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45713" tIns="22850" rIns="45713" bIns="22850" anchor="t" anchorCtr="0">
                <a:noAutofit/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7F7F7F"/>
                  </a:solidFill>
                  <a:effectLst/>
                  <a:uLnTx/>
                  <a:uFillTx/>
                  <a:latin typeface="Calibri" panose="020F0502020204030204" pitchFamily="34" charset="0"/>
                  <a:ea typeface="Source Sans Pro"/>
                  <a:cs typeface="Calibri" panose="020F0502020204030204" pitchFamily="34" charset="0"/>
                  <a:sym typeface="Source Sans Pro"/>
                </a:endParaRPr>
              </a:p>
            </p:txBody>
          </p:sp>
          <p:sp>
            <p:nvSpPr>
              <p:cNvPr id="199" name="Shape 2024">
                <a:extLst>
                  <a:ext uri="{FF2B5EF4-FFF2-40B4-BE49-F238E27FC236}">
                    <a16:creationId xmlns:a16="http://schemas.microsoft.com/office/drawing/2014/main" id="{2F078CD0-D3F3-C64A-9E59-4E0A9D6B7A19}"/>
                  </a:ext>
                </a:extLst>
              </p:cNvPr>
              <p:cNvSpPr/>
              <p:nvPr/>
            </p:nvSpPr>
            <p:spPr>
              <a:xfrm>
                <a:off x="4681844" y="3129624"/>
                <a:ext cx="394695" cy="240785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21502" y="82568"/>
                    </a:moveTo>
                    <a:cubicBezTo>
                      <a:pt x="22890" y="83669"/>
                      <a:pt x="22890" y="83669"/>
                      <a:pt x="22890" y="83669"/>
                    </a:cubicBezTo>
                    <a:cubicBezTo>
                      <a:pt x="22890" y="85871"/>
                      <a:pt x="22890" y="85871"/>
                      <a:pt x="22890" y="85871"/>
                    </a:cubicBezTo>
                    <a:cubicBezTo>
                      <a:pt x="22890" y="85871"/>
                      <a:pt x="22890" y="84770"/>
                      <a:pt x="22196" y="86972"/>
                    </a:cubicBezTo>
                    <a:cubicBezTo>
                      <a:pt x="21502" y="88073"/>
                      <a:pt x="21502" y="88073"/>
                      <a:pt x="21502" y="88073"/>
                    </a:cubicBezTo>
                    <a:cubicBezTo>
                      <a:pt x="22196" y="88073"/>
                      <a:pt x="22890" y="89174"/>
                      <a:pt x="22890" y="89174"/>
                    </a:cubicBezTo>
                    <a:cubicBezTo>
                      <a:pt x="22890" y="89174"/>
                      <a:pt x="23583" y="89174"/>
                      <a:pt x="22890" y="90275"/>
                    </a:cubicBezTo>
                    <a:cubicBezTo>
                      <a:pt x="22890" y="92477"/>
                      <a:pt x="22890" y="93577"/>
                      <a:pt x="22890" y="93577"/>
                    </a:cubicBezTo>
                    <a:cubicBezTo>
                      <a:pt x="22890" y="93577"/>
                      <a:pt x="22890" y="94678"/>
                      <a:pt x="22890" y="95779"/>
                    </a:cubicBezTo>
                    <a:cubicBezTo>
                      <a:pt x="22196" y="95779"/>
                      <a:pt x="21502" y="99082"/>
                      <a:pt x="21502" y="99082"/>
                    </a:cubicBezTo>
                    <a:cubicBezTo>
                      <a:pt x="21502" y="99082"/>
                      <a:pt x="21502" y="99082"/>
                      <a:pt x="21502" y="100183"/>
                    </a:cubicBezTo>
                    <a:cubicBezTo>
                      <a:pt x="22196" y="100183"/>
                      <a:pt x="24277" y="100183"/>
                      <a:pt x="24277" y="100183"/>
                    </a:cubicBezTo>
                    <a:cubicBezTo>
                      <a:pt x="24277" y="100183"/>
                      <a:pt x="24277" y="102385"/>
                      <a:pt x="24277" y="103486"/>
                    </a:cubicBezTo>
                    <a:cubicBezTo>
                      <a:pt x="23583" y="103486"/>
                      <a:pt x="22890" y="105688"/>
                      <a:pt x="23583" y="105688"/>
                    </a:cubicBezTo>
                    <a:cubicBezTo>
                      <a:pt x="24277" y="105688"/>
                      <a:pt x="24971" y="106788"/>
                      <a:pt x="24971" y="106788"/>
                    </a:cubicBezTo>
                    <a:cubicBezTo>
                      <a:pt x="24971" y="106788"/>
                      <a:pt x="25664" y="107889"/>
                      <a:pt x="25664" y="107889"/>
                    </a:cubicBezTo>
                    <a:cubicBezTo>
                      <a:pt x="26358" y="107889"/>
                      <a:pt x="27052" y="108990"/>
                      <a:pt x="27052" y="108990"/>
                    </a:cubicBezTo>
                    <a:cubicBezTo>
                      <a:pt x="27052" y="108990"/>
                      <a:pt x="28439" y="111192"/>
                      <a:pt x="28439" y="111192"/>
                    </a:cubicBezTo>
                    <a:cubicBezTo>
                      <a:pt x="28439" y="112293"/>
                      <a:pt x="27745" y="113394"/>
                      <a:pt x="27745" y="113394"/>
                    </a:cubicBezTo>
                    <a:cubicBezTo>
                      <a:pt x="27745" y="113394"/>
                      <a:pt x="29132" y="115596"/>
                      <a:pt x="29132" y="115596"/>
                    </a:cubicBezTo>
                    <a:cubicBezTo>
                      <a:pt x="29132" y="115596"/>
                      <a:pt x="29132" y="116697"/>
                      <a:pt x="29826" y="116697"/>
                    </a:cubicBezTo>
                    <a:cubicBezTo>
                      <a:pt x="30520" y="116697"/>
                      <a:pt x="31213" y="115596"/>
                      <a:pt x="31213" y="115596"/>
                    </a:cubicBezTo>
                    <a:cubicBezTo>
                      <a:pt x="31213" y="115596"/>
                      <a:pt x="32601" y="114495"/>
                      <a:pt x="32601" y="114495"/>
                    </a:cubicBezTo>
                    <a:cubicBezTo>
                      <a:pt x="32601" y="114495"/>
                      <a:pt x="33294" y="113394"/>
                      <a:pt x="33988" y="113394"/>
                    </a:cubicBezTo>
                    <a:cubicBezTo>
                      <a:pt x="34682" y="113394"/>
                      <a:pt x="35375" y="114495"/>
                      <a:pt x="36069" y="114495"/>
                    </a:cubicBezTo>
                    <a:cubicBezTo>
                      <a:pt x="36763" y="114495"/>
                      <a:pt x="38843" y="114495"/>
                      <a:pt x="38843" y="114495"/>
                    </a:cubicBezTo>
                    <a:cubicBezTo>
                      <a:pt x="38843" y="112293"/>
                      <a:pt x="38843" y="112293"/>
                      <a:pt x="38843" y="112293"/>
                    </a:cubicBezTo>
                    <a:cubicBezTo>
                      <a:pt x="38843" y="112293"/>
                      <a:pt x="38843" y="111192"/>
                      <a:pt x="39537" y="111192"/>
                    </a:cubicBezTo>
                    <a:cubicBezTo>
                      <a:pt x="40231" y="111192"/>
                      <a:pt x="40924" y="111192"/>
                      <a:pt x="40924" y="111192"/>
                    </a:cubicBezTo>
                    <a:cubicBezTo>
                      <a:pt x="40924" y="111192"/>
                      <a:pt x="40231" y="110091"/>
                      <a:pt x="40924" y="110091"/>
                    </a:cubicBezTo>
                    <a:cubicBezTo>
                      <a:pt x="40924" y="110091"/>
                      <a:pt x="42312" y="110091"/>
                      <a:pt x="43005" y="111192"/>
                    </a:cubicBezTo>
                    <a:cubicBezTo>
                      <a:pt x="43005" y="111192"/>
                      <a:pt x="44393" y="110091"/>
                      <a:pt x="44393" y="111192"/>
                    </a:cubicBezTo>
                    <a:cubicBezTo>
                      <a:pt x="44393" y="111192"/>
                      <a:pt x="45086" y="112293"/>
                      <a:pt x="45086" y="112293"/>
                    </a:cubicBezTo>
                    <a:cubicBezTo>
                      <a:pt x="45086" y="112293"/>
                      <a:pt x="45780" y="114495"/>
                      <a:pt x="45780" y="113394"/>
                    </a:cubicBezTo>
                    <a:cubicBezTo>
                      <a:pt x="46473" y="113394"/>
                      <a:pt x="46473" y="113394"/>
                      <a:pt x="47167" y="113394"/>
                    </a:cubicBezTo>
                    <a:cubicBezTo>
                      <a:pt x="47167" y="114495"/>
                      <a:pt x="48554" y="114495"/>
                      <a:pt x="49248" y="114495"/>
                    </a:cubicBezTo>
                    <a:cubicBezTo>
                      <a:pt x="49248" y="113394"/>
                      <a:pt x="49248" y="113394"/>
                      <a:pt x="49248" y="113394"/>
                    </a:cubicBezTo>
                    <a:cubicBezTo>
                      <a:pt x="49248" y="112293"/>
                      <a:pt x="48554" y="111192"/>
                      <a:pt x="49942" y="111192"/>
                    </a:cubicBezTo>
                    <a:cubicBezTo>
                      <a:pt x="50635" y="111192"/>
                      <a:pt x="50635" y="110091"/>
                      <a:pt x="51329" y="110091"/>
                    </a:cubicBezTo>
                    <a:cubicBezTo>
                      <a:pt x="52023" y="110091"/>
                      <a:pt x="52716" y="110091"/>
                      <a:pt x="52716" y="110091"/>
                    </a:cubicBezTo>
                    <a:cubicBezTo>
                      <a:pt x="52716" y="110091"/>
                      <a:pt x="52716" y="110091"/>
                      <a:pt x="53410" y="108990"/>
                    </a:cubicBezTo>
                    <a:cubicBezTo>
                      <a:pt x="54104" y="107889"/>
                      <a:pt x="54104" y="106788"/>
                      <a:pt x="54104" y="106788"/>
                    </a:cubicBezTo>
                    <a:cubicBezTo>
                      <a:pt x="54104" y="105688"/>
                      <a:pt x="54104" y="104587"/>
                      <a:pt x="54104" y="104587"/>
                    </a:cubicBezTo>
                    <a:cubicBezTo>
                      <a:pt x="54797" y="103486"/>
                      <a:pt x="54797" y="103486"/>
                      <a:pt x="54797" y="103486"/>
                    </a:cubicBezTo>
                    <a:cubicBezTo>
                      <a:pt x="55491" y="102385"/>
                      <a:pt x="55491" y="102385"/>
                      <a:pt x="55491" y="102385"/>
                    </a:cubicBezTo>
                    <a:cubicBezTo>
                      <a:pt x="55491" y="102385"/>
                      <a:pt x="55491" y="102385"/>
                      <a:pt x="56184" y="100183"/>
                    </a:cubicBezTo>
                    <a:cubicBezTo>
                      <a:pt x="56184" y="99082"/>
                      <a:pt x="56184" y="99082"/>
                      <a:pt x="56184" y="99082"/>
                    </a:cubicBezTo>
                    <a:cubicBezTo>
                      <a:pt x="56878" y="96880"/>
                      <a:pt x="56878" y="96880"/>
                      <a:pt x="56878" y="96880"/>
                    </a:cubicBezTo>
                    <a:cubicBezTo>
                      <a:pt x="56184" y="93577"/>
                      <a:pt x="56184" y="93577"/>
                      <a:pt x="56184" y="93577"/>
                    </a:cubicBezTo>
                    <a:cubicBezTo>
                      <a:pt x="55491" y="92477"/>
                      <a:pt x="55491" y="92477"/>
                      <a:pt x="55491" y="92477"/>
                    </a:cubicBezTo>
                    <a:cubicBezTo>
                      <a:pt x="56184" y="91376"/>
                      <a:pt x="56184" y="91376"/>
                      <a:pt x="56184" y="91376"/>
                    </a:cubicBezTo>
                    <a:cubicBezTo>
                      <a:pt x="56184" y="91376"/>
                      <a:pt x="56878" y="90275"/>
                      <a:pt x="57572" y="90275"/>
                    </a:cubicBezTo>
                    <a:cubicBezTo>
                      <a:pt x="58265" y="90275"/>
                      <a:pt x="58265" y="90275"/>
                      <a:pt x="58265" y="89174"/>
                    </a:cubicBezTo>
                    <a:cubicBezTo>
                      <a:pt x="58959" y="89174"/>
                      <a:pt x="60346" y="86972"/>
                      <a:pt x="60346" y="86972"/>
                    </a:cubicBezTo>
                    <a:cubicBezTo>
                      <a:pt x="60346" y="86972"/>
                      <a:pt x="60346" y="86972"/>
                      <a:pt x="61040" y="86972"/>
                    </a:cubicBezTo>
                    <a:cubicBezTo>
                      <a:pt x="61040" y="85871"/>
                      <a:pt x="61040" y="84770"/>
                      <a:pt x="61040" y="84770"/>
                    </a:cubicBezTo>
                    <a:cubicBezTo>
                      <a:pt x="61040" y="84770"/>
                      <a:pt x="61040" y="83669"/>
                      <a:pt x="61734" y="83669"/>
                    </a:cubicBezTo>
                    <a:cubicBezTo>
                      <a:pt x="62427" y="82568"/>
                      <a:pt x="65202" y="81467"/>
                      <a:pt x="65202" y="81467"/>
                    </a:cubicBezTo>
                    <a:cubicBezTo>
                      <a:pt x="65202" y="81467"/>
                      <a:pt x="64508" y="83669"/>
                      <a:pt x="64508" y="84770"/>
                    </a:cubicBezTo>
                    <a:cubicBezTo>
                      <a:pt x="64508" y="85871"/>
                      <a:pt x="65202" y="88073"/>
                      <a:pt x="65202" y="88073"/>
                    </a:cubicBezTo>
                    <a:cubicBezTo>
                      <a:pt x="65202" y="88073"/>
                      <a:pt x="64508" y="90275"/>
                      <a:pt x="64508" y="90275"/>
                    </a:cubicBezTo>
                    <a:cubicBezTo>
                      <a:pt x="64508" y="91376"/>
                      <a:pt x="64508" y="92477"/>
                      <a:pt x="64508" y="92477"/>
                    </a:cubicBezTo>
                    <a:cubicBezTo>
                      <a:pt x="65202" y="93577"/>
                      <a:pt x="65202" y="93577"/>
                      <a:pt x="65202" y="93577"/>
                    </a:cubicBezTo>
                    <a:cubicBezTo>
                      <a:pt x="65202" y="93577"/>
                      <a:pt x="65202" y="94678"/>
                      <a:pt x="65202" y="94678"/>
                    </a:cubicBezTo>
                    <a:cubicBezTo>
                      <a:pt x="65895" y="94678"/>
                      <a:pt x="66589" y="96880"/>
                      <a:pt x="66589" y="96880"/>
                    </a:cubicBezTo>
                    <a:cubicBezTo>
                      <a:pt x="67283" y="96880"/>
                      <a:pt x="67283" y="96880"/>
                      <a:pt x="67283" y="96880"/>
                    </a:cubicBezTo>
                    <a:cubicBezTo>
                      <a:pt x="67283" y="96880"/>
                      <a:pt x="67976" y="97981"/>
                      <a:pt x="67976" y="99082"/>
                    </a:cubicBezTo>
                    <a:cubicBezTo>
                      <a:pt x="67976" y="99082"/>
                      <a:pt x="68670" y="100183"/>
                      <a:pt x="69364" y="101284"/>
                    </a:cubicBezTo>
                    <a:cubicBezTo>
                      <a:pt x="69364" y="101284"/>
                      <a:pt x="70057" y="101284"/>
                      <a:pt x="70057" y="101284"/>
                    </a:cubicBezTo>
                    <a:cubicBezTo>
                      <a:pt x="70751" y="101284"/>
                      <a:pt x="71445" y="101284"/>
                      <a:pt x="71445" y="101284"/>
                    </a:cubicBezTo>
                    <a:cubicBezTo>
                      <a:pt x="71445" y="102385"/>
                      <a:pt x="72832" y="102385"/>
                      <a:pt x="73526" y="102385"/>
                    </a:cubicBezTo>
                    <a:cubicBezTo>
                      <a:pt x="73526" y="103486"/>
                      <a:pt x="74913" y="102385"/>
                      <a:pt x="74913" y="102385"/>
                    </a:cubicBezTo>
                    <a:cubicBezTo>
                      <a:pt x="75606" y="103486"/>
                      <a:pt x="75606" y="103486"/>
                      <a:pt x="75606" y="103486"/>
                    </a:cubicBezTo>
                    <a:cubicBezTo>
                      <a:pt x="76300" y="103486"/>
                      <a:pt x="76300" y="103486"/>
                      <a:pt x="76300" y="103486"/>
                    </a:cubicBezTo>
                    <a:cubicBezTo>
                      <a:pt x="76300" y="103486"/>
                      <a:pt x="76994" y="103486"/>
                      <a:pt x="76994" y="104587"/>
                    </a:cubicBezTo>
                    <a:cubicBezTo>
                      <a:pt x="76300" y="105688"/>
                      <a:pt x="76300" y="105688"/>
                      <a:pt x="76300" y="105688"/>
                    </a:cubicBezTo>
                    <a:cubicBezTo>
                      <a:pt x="76300" y="105688"/>
                      <a:pt x="76300" y="105688"/>
                      <a:pt x="76300" y="105688"/>
                    </a:cubicBezTo>
                    <a:cubicBezTo>
                      <a:pt x="75606" y="106788"/>
                      <a:pt x="74913" y="108990"/>
                      <a:pt x="74913" y="108990"/>
                    </a:cubicBezTo>
                    <a:cubicBezTo>
                      <a:pt x="76994" y="111192"/>
                      <a:pt x="76994" y="111192"/>
                      <a:pt x="76994" y="111192"/>
                    </a:cubicBezTo>
                    <a:cubicBezTo>
                      <a:pt x="76994" y="111192"/>
                      <a:pt x="77687" y="111192"/>
                      <a:pt x="77687" y="112293"/>
                    </a:cubicBezTo>
                    <a:cubicBezTo>
                      <a:pt x="78381" y="113394"/>
                      <a:pt x="78381" y="114495"/>
                      <a:pt x="78381" y="114495"/>
                    </a:cubicBezTo>
                    <a:cubicBezTo>
                      <a:pt x="78381" y="114495"/>
                      <a:pt x="78381" y="114495"/>
                      <a:pt x="78381" y="114495"/>
                    </a:cubicBezTo>
                    <a:cubicBezTo>
                      <a:pt x="78381" y="115596"/>
                      <a:pt x="78381" y="117798"/>
                      <a:pt x="78381" y="117798"/>
                    </a:cubicBezTo>
                    <a:cubicBezTo>
                      <a:pt x="78381" y="117798"/>
                      <a:pt x="76994" y="118899"/>
                      <a:pt x="78381" y="118899"/>
                    </a:cubicBezTo>
                    <a:cubicBezTo>
                      <a:pt x="79768" y="118899"/>
                      <a:pt x="79768" y="118899"/>
                      <a:pt x="79768" y="118899"/>
                    </a:cubicBezTo>
                    <a:cubicBezTo>
                      <a:pt x="80462" y="118899"/>
                      <a:pt x="81156" y="120000"/>
                      <a:pt x="81156" y="120000"/>
                    </a:cubicBezTo>
                    <a:cubicBezTo>
                      <a:pt x="81849" y="118899"/>
                      <a:pt x="81849" y="118899"/>
                      <a:pt x="81849" y="118899"/>
                    </a:cubicBezTo>
                    <a:cubicBezTo>
                      <a:pt x="81849" y="118899"/>
                      <a:pt x="81156" y="116697"/>
                      <a:pt x="82543" y="115596"/>
                    </a:cubicBezTo>
                    <a:cubicBezTo>
                      <a:pt x="83236" y="114495"/>
                      <a:pt x="83236" y="114495"/>
                      <a:pt x="83236" y="114495"/>
                    </a:cubicBezTo>
                    <a:cubicBezTo>
                      <a:pt x="83236" y="114495"/>
                      <a:pt x="81156" y="113394"/>
                      <a:pt x="81156" y="112293"/>
                    </a:cubicBezTo>
                    <a:cubicBezTo>
                      <a:pt x="81156" y="112293"/>
                      <a:pt x="80462" y="112293"/>
                      <a:pt x="81156" y="111192"/>
                    </a:cubicBezTo>
                    <a:cubicBezTo>
                      <a:pt x="81156" y="110091"/>
                      <a:pt x="80462" y="110091"/>
                      <a:pt x="81156" y="108990"/>
                    </a:cubicBezTo>
                    <a:cubicBezTo>
                      <a:pt x="81156" y="108990"/>
                      <a:pt x="81849" y="108990"/>
                      <a:pt x="81849" y="107889"/>
                    </a:cubicBezTo>
                    <a:cubicBezTo>
                      <a:pt x="81849" y="107889"/>
                      <a:pt x="81156" y="105688"/>
                      <a:pt x="81156" y="105688"/>
                    </a:cubicBezTo>
                    <a:cubicBezTo>
                      <a:pt x="82543" y="104587"/>
                      <a:pt x="82543" y="104587"/>
                      <a:pt x="82543" y="104587"/>
                    </a:cubicBezTo>
                    <a:cubicBezTo>
                      <a:pt x="82543" y="104587"/>
                      <a:pt x="82543" y="103486"/>
                      <a:pt x="82543" y="103486"/>
                    </a:cubicBezTo>
                    <a:cubicBezTo>
                      <a:pt x="82543" y="102385"/>
                      <a:pt x="82543" y="100183"/>
                      <a:pt x="82543" y="100183"/>
                    </a:cubicBezTo>
                    <a:cubicBezTo>
                      <a:pt x="83236" y="100183"/>
                      <a:pt x="83930" y="97981"/>
                      <a:pt x="83930" y="97981"/>
                    </a:cubicBezTo>
                    <a:cubicBezTo>
                      <a:pt x="83930" y="97981"/>
                      <a:pt x="85317" y="97981"/>
                      <a:pt x="85317" y="97981"/>
                    </a:cubicBezTo>
                    <a:cubicBezTo>
                      <a:pt x="85317" y="96880"/>
                      <a:pt x="86011" y="95779"/>
                      <a:pt x="86011" y="95779"/>
                    </a:cubicBezTo>
                    <a:cubicBezTo>
                      <a:pt x="86011" y="95779"/>
                      <a:pt x="86011" y="95779"/>
                      <a:pt x="86705" y="94678"/>
                    </a:cubicBezTo>
                    <a:cubicBezTo>
                      <a:pt x="86705" y="93577"/>
                      <a:pt x="86705" y="92477"/>
                      <a:pt x="86705" y="92477"/>
                    </a:cubicBezTo>
                    <a:cubicBezTo>
                      <a:pt x="86705" y="91376"/>
                      <a:pt x="87398" y="90275"/>
                      <a:pt x="87398" y="90275"/>
                    </a:cubicBezTo>
                    <a:cubicBezTo>
                      <a:pt x="87398" y="89174"/>
                      <a:pt x="87398" y="89174"/>
                      <a:pt x="87398" y="89174"/>
                    </a:cubicBezTo>
                    <a:cubicBezTo>
                      <a:pt x="87398" y="89174"/>
                      <a:pt x="87398" y="88073"/>
                      <a:pt x="87398" y="88073"/>
                    </a:cubicBezTo>
                    <a:cubicBezTo>
                      <a:pt x="87398" y="86972"/>
                      <a:pt x="87398" y="85871"/>
                      <a:pt x="87398" y="85871"/>
                    </a:cubicBezTo>
                    <a:cubicBezTo>
                      <a:pt x="87398" y="83669"/>
                      <a:pt x="87398" y="83669"/>
                      <a:pt x="87398" y="83669"/>
                    </a:cubicBezTo>
                    <a:cubicBezTo>
                      <a:pt x="86705" y="81467"/>
                      <a:pt x="86705" y="81467"/>
                      <a:pt x="86705" y="81467"/>
                    </a:cubicBezTo>
                    <a:cubicBezTo>
                      <a:pt x="86705" y="80366"/>
                      <a:pt x="86705" y="80366"/>
                      <a:pt x="86705" y="80366"/>
                    </a:cubicBezTo>
                    <a:cubicBezTo>
                      <a:pt x="88092" y="78165"/>
                      <a:pt x="88092" y="78165"/>
                      <a:pt x="88092" y="78165"/>
                    </a:cubicBezTo>
                    <a:cubicBezTo>
                      <a:pt x="88092" y="78165"/>
                      <a:pt x="88786" y="77064"/>
                      <a:pt x="88786" y="78165"/>
                    </a:cubicBezTo>
                    <a:cubicBezTo>
                      <a:pt x="89479" y="78165"/>
                      <a:pt x="90173" y="79266"/>
                      <a:pt x="90173" y="79266"/>
                    </a:cubicBezTo>
                    <a:cubicBezTo>
                      <a:pt x="90867" y="79266"/>
                      <a:pt x="90867" y="79266"/>
                      <a:pt x="90867" y="79266"/>
                    </a:cubicBezTo>
                    <a:cubicBezTo>
                      <a:pt x="92254" y="78165"/>
                      <a:pt x="92254" y="78165"/>
                      <a:pt x="92254" y="78165"/>
                    </a:cubicBezTo>
                    <a:cubicBezTo>
                      <a:pt x="92254" y="78165"/>
                      <a:pt x="92947" y="78165"/>
                      <a:pt x="92947" y="79266"/>
                    </a:cubicBezTo>
                    <a:cubicBezTo>
                      <a:pt x="92254" y="79266"/>
                      <a:pt x="91560" y="80366"/>
                      <a:pt x="92254" y="81467"/>
                    </a:cubicBezTo>
                    <a:cubicBezTo>
                      <a:pt x="92254" y="81467"/>
                      <a:pt x="92947" y="82568"/>
                      <a:pt x="92947" y="83669"/>
                    </a:cubicBezTo>
                    <a:cubicBezTo>
                      <a:pt x="92947" y="84770"/>
                      <a:pt x="92947" y="84770"/>
                      <a:pt x="92947" y="86972"/>
                    </a:cubicBezTo>
                    <a:cubicBezTo>
                      <a:pt x="92947" y="88073"/>
                      <a:pt x="94335" y="88073"/>
                      <a:pt x="94335" y="89174"/>
                    </a:cubicBezTo>
                    <a:cubicBezTo>
                      <a:pt x="95028" y="89174"/>
                      <a:pt x="93641" y="90275"/>
                      <a:pt x="95722" y="90275"/>
                    </a:cubicBezTo>
                    <a:cubicBezTo>
                      <a:pt x="97109" y="90275"/>
                      <a:pt x="98497" y="91376"/>
                      <a:pt x="98497" y="90275"/>
                    </a:cubicBezTo>
                    <a:cubicBezTo>
                      <a:pt x="99190" y="90275"/>
                      <a:pt x="99190" y="90275"/>
                      <a:pt x="99190" y="89174"/>
                    </a:cubicBezTo>
                    <a:cubicBezTo>
                      <a:pt x="98497" y="88073"/>
                      <a:pt x="99190" y="86972"/>
                      <a:pt x="99190" y="86972"/>
                    </a:cubicBezTo>
                    <a:cubicBezTo>
                      <a:pt x="99190" y="86972"/>
                      <a:pt x="99884" y="86972"/>
                      <a:pt x="99884" y="86972"/>
                    </a:cubicBezTo>
                    <a:cubicBezTo>
                      <a:pt x="100578" y="86972"/>
                      <a:pt x="100578" y="88073"/>
                      <a:pt x="101271" y="86972"/>
                    </a:cubicBezTo>
                    <a:cubicBezTo>
                      <a:pt x="101271" y="86972"/>
                      <a:pt x="101965" y="85871"/>
                      <a:pt x="101965" y="85871"/>
                    </a:cubicBezTo>
                    <a:cubicBezTo>
                      <a:pt x="103352" y="85871"/>
                      <a:pt x="103352" y="85871"/>
                      <a:pt x="103352" y="85871"/>
                    </a:cubicBezTo>
                    <a:cubicBezTo>
                      <a:pt x="103352" y="85871"/>
                      <a:pt x="102658" y="84770"/>
                      <a:pt x="104046" y="84770"/>
                    </a:cubicBezTo>
                    <a:cubicBezTo>
                      <a:pt x="104739" y="84770"/>
                      <a:pt x="106127" y="84770"/>
                      <a:pt x="106127" y="84770"/>
                    </a:cubicBezTo>
                    <a:cubicBezTo>
                      <a:pt x="106127" y="84770"/>
                      <a:pt x="106127" y="85871"/>
                      <a:pt x="106127" y="86972"/>
                    </a:cubicBezTo>
                    <a:cubicBezTo>
                      <a:pt x="106820" y="88073"/>
                      <a:pt x="106820" y="88073"/>
                      <a:pt x="106820" y="88073"/>
                    </a:cubicBezTo>
                    <a:cubicBezTo>
                      <a:pt x="106820" y="88073"/>
                      <a:pt x="106127" y="88073"/>
                      <a:pt x="106820" y="90275"/>
                    </a:cubicBezTo>
                    <a:cubicBezTo>
                      <a:pt x="107514" y="91376"/>
                      <a:pt x="108208" y="91376"/>
                      <a:pt x="108208" y="92477"/>
                    </a:cubicBezTo>
                    <a:cubicBezTo>
                      <a:pt x="108901" y="92477"/>
                      <a:pt x="108208" y="94678"/>
                      <a:pt x="108208" y="94678"/>
                    </a:cubicBezTo>
                    <a:cubicBezTo>
                      <a:pt x="108208" y="94678"/>
                      <a:pt x="109595" y="94678"/>
                      <a:pt x="109595" y="94678"/>
                    </a:cubicBezTo>
                    <a:cubicBezTo>
                      <a:pt x="109595" y="93577"/>
                      <a:pt x="109595" y="93577"/>
                      <a:pt x="110289" y="93577"/>
                    </a:cubicBezTo>
                    <a:cubicBezTo>
                      <a:pt x="110289" y="93577"/>
                      <a:pt x="110289" y="93577"/>
                      <a:pt x="110289" y="93577"/>
                    </a:cubicBezTo>
                    <a:cubicBezTo>
                      <a:pt x="110289" y="93577"/>
                      <a:pt x="110982" y="92477"/>
                      <a:pt x="110982" y="91376"/>
                    </a:cubicBezTo>
                    <a:cubicBezTo>
                      <a:pt x="110982" y="91376"/>
                      <a:pt x="110982" y="88073"/>
                      <a:pt x="110289" y="88073"/>
                    </a:cubicBezTo>
                    <a:cubicBezTo>
                      <a:pt x="110289" y="88073"/>
                      <a:pt x="109595" y="88073"/>
                      <a:pt x="109595" y="86972"/>
                    </a:cubicBezTo>
                    <a:cubicBezTo>
                      <a:pt x="108901" y="85871"/>
                      <a:pt x="108901" y="85871"/>
                      <a:pt x="109595" y="85871"/>
                    </a:cubicBezTo>
                    <a:cubicBezTo>
                      <a:pt x="109595" y="85871"/>
                      <a:pt x="110289" y="84770"/>
                      <a:pt x="110289" y="84770"/>
                    </a:cubicBezTo>
                    <a:cubicBezTo>
                      <a:pt x="110289" y="84770"/>
                      <a:pt x="110982" y="83669"/>
                      <a:pt x="110289" y="83669"/>
                    </a:cubicBezTo>
                    <a:cubicBezTo>
                      <a:pt x="110289" y="82568"/>
                      <a:pt x="109595" y="81467"/>
                      <a:pt x="109595" y="81467"/>
                    </a:cubicBezTo>
                    <a:cubicBezTo>
                      <a:pt x="109595" y="81467"/>
                      <a:pt x="108901" y="82568"/>
                      <a:pt x="108208" y="81467"/>
                    </a:cubicBezTo>
                    <a:cubicBezTo>
                      <a:pt x="108208" y="81467"/>
                      <a:pt x="108208" y="81467"/>
                      <a:pt x="108208" y="80366"/>
                    </a:cubicBezTo>
                    <a:cubicBezTo>
                      <a:pt x="108208" y="80366"/>
                      <a:pt x="108208" y="78165"/>
                      <a:pt x="108208" y="78165"/>
                    </a:cubicBezTo>
                    <a:cubicBezTo>
                      <a:pt x="107514" y="78165"/>
                      <a:pt x="107514" y="78165"/>
                      <a:pt x="107514" y="78165"/>
                    </a:cubicBezTo>
                    <a:cubicBezTo>
                      <a:pt x="108208" y="75963"/>
                      <a:pt x="108208" y="75963"/>
                      <a:pt x="108208" y="75963"/>
                    </a:cubicBezTo>
                    <a:cubicBezTo>
                      <a:pt x="108208" y="74862"/>
                      <a:pt x="108208" y="74862"/>
                      <a:pt x="108208" y="74862"/>
                    </a:cubicBezTo>
                    <a:cubicBezTo>
                      <a:pt x="108208" y="74862"/>
                      <a:pt x="108208" y="73761"/>
                      <a:pt x="108901" y="73761"/>
                    </a:cubicBezTo>
                    <a:cubicBezTo>
                      <a:pt x="108901" y="72660"/>
                      <a:pt x="108901" y="72660"/>
                      <a:pt x="108901" y="71559"/>
                    </a:cubicBezTo>
                    <a:cubicBezTo>
                      <a:pt x="109595" y="71559"/>
                      <a:pt x="109595" y="70458"/>
                      <a:pt x="109595" y="70458"/>
                    </a:cubicBezTo>
                    <a:cubicBezTo>
                      <a:pt x="110289" y="70458"/>
                      <a:pt x="110982" y="70458"/>
                      <a:pt x="111676" y="70458"/>
                    </a:cubicBezTo>
                    <a:cubicBezTo>
                      <a:pt x="111676" y="70458"/>
                      <a:pt x="111676" y="69357"/>
                      <a:pt x="112369" y="69357"/>
                    </a:cubicBezTo>
                    <a:cubicBezTo>
                      <a:pt x="112369" y="69357"/>
                      <a:pt x="113063" y="70458"/>
                      <a:pt x="113063" y="70458"/>
                    </a:cubicBezTo>
                    <a:cubicBezTo>
                      <a:pt x="113063" y="70458"/>
                      <a:pt x="113063" y="70458"/>
                      <a:pt x="113063" y="71559"/>
                    </a:cubicBezTo>
                    <a:cubicBezTo>
                      <a:pt x="113063" y="71559"/>
                      <a:pt x="115144" y="73761"/>
                      <a:pt x="115144" y="73761"/>
                    </a:cubicBezTo>
                    <a:cubicBezTo>
                      <a:pt x="115144" y="73761"/>
                      <a:pt x="115144" y="73761"/>
                      <a:pt x="115838" y="73761"/>
                    </a:cubicBezTo>
                    <a:cubicBezTo>
                      <a:pt x="115838" y="73761"/>
                      <a:pt x="115144" y="73761"/>
                      <a:pt x="115838" y="73761"/>
                    </a:cubicBezTo>
                    <a:cubicBezTo>
                      <a:pt x="115838" y="74862"/>
                      <a:pt x="117919" y="73761"/>
                      <a:pt x="117919" y="73761"/>
                    </a:cubicBezTo>
                    <a:cubicBezTo>
                      <a:pt x="118612" y="73761"/>
                      <a:pt x="118612" y="73761"/>
                      <a:pt x="118612" y="73761"/>
                    </a:cubicBezTo>
                    <a:cubicBezTo>
                      <a:pt x="118612" y="73761"/>
                      <a:pt x="118612" y="73761"/>
                      <a:pt x="118612" y="72660"/>
                    </a:cubicBezTo>
                    <a:cubicBezTo>
                      <a:pt x="119306" y="72660"/>
                      <a:pt x="119306" y="71559"/>
                      <a:pt x="119306" y="70458"/>
                    </a:cubicBezTo>
                    <a:cubicBezTo>
                      <a:pt x="119306" y="70458"/>
                      <a:pt x="120000" y="70458"/>
                      <a:pt x="119306" y="69357"/>
                    </a:cubicBezTo>
                    <a:cubicBezTo>
                      <a:pt x="117919" y="68256"/>
                      <a:pt x="117225" y="68256"/>
                      <a:pt x="117225" y="68256"/>
                    </a:cubicBezTo>
                    <a:cubicBezTo>
                      <a:pt x="117225" y="68256"/>
                      <a:pt x="115838" y="66055"/>
                      <a:pt x="116531" y="66055"/>
                    </a:cubicBezTo>
                    <a:cubicBezTo>
                      <a:pt x="117225" y="64954"/>
                      <a:pt x="117919" y="63853"/>
                      <a:pt x="117919" y="63853"/>
                    </a:cubicBezTo>
                    <a:cubicBezTo>
                      <a:pt x="117225" y="61651"/>
                      <a:pt x="117225" y="61651"/>
                      <a:pt x="117225" y="61651"/>
                    </a:cubicBezTo>
                    <a:cubicBezTo>
                      <a:pt x="117919" y="60550"/>
                      <a:pt x="117919" y="60550"/>
                      <a:pt x="117919" y="60550"/>
                    </a:cubicBezTo>
                    <a:cubicBezTo>
                      <a:pt x="117225" y="58348"/>
                      <a:pt x="117225" y="58348"/>
                      <a:pt x="117225" y="58348"/>
                    </a:cubicBezTo>
                    <a:cubicBezTo>
                      <a:pt x="117225" y="58348"/>
                      <a:pt x="117919" y="57247"/>
                      <a:pt x="117919" y="57247"/>
                    </a:cubicBezTo>
                    <a:cubicBezTo>
                      <a:pt x="117919" y="56146"/>
                      <a:pt x="118612" y="52844"/>
                      <a:pt x="118612" y="52844"/>
                    </a:cubicBezTo>
                    <a:cubicBezTo>
                      <a:pt x="118612" y="52844"/>
                      <a:pt x="118612" y="51743"/>
                      <a:pt x="118612" y="50642"/>
                    </a:cubicBezTo>
                    <a:cubicBezTo>
                      <a:pt x="118612" y="50642"/>
                      <a:pt x="117919" y="49541"/>
                      <a:pt x="117919" y="49541"/>
                    </a:cubicBezTo>
                    <a:cubicBezTo>
                      <a:pt x="117225" y="48440"/>
                      <a:pt x="117225" y="48440"/>
                      <a:pt x="117225" y="48440"/>
                    </a:cubicBezTo>
                    <a:cubicBezTo>
                      <a:pt x="117225" y="48440"/>
                      <a:pt x="116531" y="46238"/>
                      <a:pt x="116531" y="46238"/>
                    </a:cubicBezTo>
                    <a:cubicBezTo>
                      <a:pt x="115838" y="47339"/>
                      <a:pt x="115144" y="47339"/>
                      <a:pt x="115144" y="47339"/>
                    </a:cubicBezTo>
                    <a:cubicBezTo>
                      <a:pt x="115144" y="47339"/>
                      <a:pt x="115144" y="49541"/>
                      <a:pt x="115144" y="49541"/>
                    </a:cubicBezTo>
                    <a:cubicBezTo>
                      <a:pt x="114450" y="50642"/>
                      <a:pt x="113757" y="50642"/>
                      <a:pt x="113757" y="50642"/>
                    </a:cubicBezTo>
                    <a:cubicBezTo>
                      <a:pt x="113757" y="50642"/>
                      <a:pt x="113757" y="50642"/>
                      <a:pt x="113757" y="50642"/>
                    </a:cubicBezTo>
                    <a:cubicBezTo>
                      <a:pt x="113063" y="50642"/>
                      <a:pt x="113063" y="50642"/>
                      <a:pt x="113063" y="50642"/>
                    </a:cubicBezTo>
                    <a:cubicBezTo>
                      <a:pt x="112369" y="52844"/>
                      <a:pt x="112369" y="52844"/>
                      <a:pt x="112369" y="52844"/>
                    </a:cubicBezTo>
                    <a:cubicBezTo>
                      <a:pt x="111676" y="53944"/>
                      <a:pt x="111676" y="53944"/>
                      <a:pt x="111676" y="53944"/>
                    </a:cubicBezTo>
                    <a:cubicBezTo>
                      <a:pt x="111676" y="53944"/>
                      <a:pt x="110289" y="55045"/>
                      <a:pt x="109595" y="55045"/>
                    </a:cubicBezTo>
                    <a:cubicBezTo>
                      <a:pt x="109595" y="55045"/>
                      <a:pt x="108208" y="55045"/>
                      <a:pt x="108208" y="55045"/>
                    </a:cubicBezTo>
                    <a:cubicBezTo>
                      <a:pt x="107514" y="53944"/>
                      <a:pt x="107514" y="53944"/>
                      <a:pt x="107514" y="53944"/>
                    </a:cubicBezTo>
                    <a:cubicBezTo>
                      <a:pt x="105433" y="52844"/>
                      <a:pt x="105433" y="52844"/>
                      <a:pt x="105433" y="52844"/>
                    </a:cubicBezTo>
                    <a:cubicBezTo>
                      <a:pt x="105433" y="52844"/>
                      <a:pt x="105433" y="52844"/>
                      <a:pt x="105433" y="52844"/>
                    </a:cubicBezTo>
                    <a:cubicBezTo>
                      <a:pt x="104046" y="51743"/>
                      <a:pt x="104046" y="51743"/>
                      <a:pt x="104046" y="51743"/>
                    </a:cubicBezTo>
                    <a:cubicBezTo>
                      <a:pt x="103352" y="50642"/>
                      <a:pt x="103352" y="50642"/>
                      <a:pt x="103352" y="50642"/>
                    </a:cubicBezTo>
                    <a:cubicBezTo>
                      <a:pt x="103352" y="48440"/>
                      <a:pt x="103352" y="48440"/>
                      <a:pt x="103352" y="48440"/>
                    </a:cubicBezTo>
                    <a:cubicBezTo>
                      <a:pt x="101965" y="46238"/>
                      <a:pt x="101965" y="46238"/>
                      <a:pt x="101965" y="46238"/>
                    </a:cubicBezTo>
                    <a:cubicBezTo>
                      <a:pt x="99190" y="45137"/>
                      <a:pt x="99190" y="45137"/>
                      <a:pt x="99190" y="45137"/>
                    </a:cubicBezTo>
                    <a:cubicBezTo>
                      <a:pt x="97109" y="44036"/>
                      <a:pt x="97109" y="44036"/>
                      <a:pt x="97109" y="44036"/>
                    </a:cubicBezTo>
                    <a:cubicBezTo>
                      <a:pt x="95722" y="44036"/>
                      <a:pt x="95722" y="44036"/>
                      <a:pt x="95722" y="44036"/>
                    </a:cubicBezTo>
                    <a:cubicBezTo>
                      <a:pt x="95722" y="44036"/>
                      <a:pt x="92947" y="44036"/>
                      <a:pt x="92947" y="44036"/>
                    </a:cubicBezTo>
                    <a:cubicBezTo>
                      <a:pt x="92947" y="44036"/>
                      <a:pt x="92254" y="44036"/>
                      <a:pt x="92254" y="44036"/>
                    </a:cubicBezTo>
                    <a:cubicBezTo>
                      <a:pt x="92254" y="44036"/>
                      <a:pt x="92254" y="44036"/>
                      <a:pt x="92254" y="44036"/>
                    </a:cubicBezTo>
                    <a:cubicBezTo>
                      <a:pt x="92254" y="44036"/>
                      <a:pt x="92254" y="44036"/>
                      <a:pt x="92254" y="44036"/>
                    </a:cubicBezTo>
                    <a:cubicBezTo>
                      <a:pt x="92254" y="44036"/>
                      <a:pt x="92254" y="44036"/>
                      <a:pt x="92254" y="44036"/>
                    </a:cubicBezTo>
                    <a:cubicBezTo>
                      <a:pt x="92254" y="44036"/>
                      <a:pt x="92254" y="44036"/>
                      <a:pt x="92254" y="44036"/>
                    </a:cubicBezTo>
                    <a:cubicBezTo>
                      <a:pt x="92254" y="44036"/>
                      <a:pt x="92254" y="44036"/>
                      <a:pt x="92254" y="44036"/>
                    </a:cubicBezTo>
                    <a:cubicBezTo>
                      <a:pt x="91560" y="44036"/>
                      <a:pt x="91560" y="44036"/>
                      <a:pt x="91560" y="44036"/>
                    </a:cubicBezTo>
                    <a:cubicBezTo>
                      <a:pt x="92254" y="41834"/>
                      <a:pt x="92254" y="41834"/>
                      <a:pt x="92254" y="41834"/>
                    </a:cubicBezTo>
                    <a:cubicBezTo>
                      <a:pt x="92947" y="41834"/>
                      <a:pt x="92947" y="41834"/>
                      <a:pt x="92947" y="41834"/>
                    </a:cubicBezTo>
                    <a:cubicBezTo>
                      <a:pt x="92947" y="40733"/>
                      <a:pt x="92947" y="40733"/>
                      <a:pt x="92947" y="40733"/>
                    </a:cubicBezTo>
                    <a:cubicBezTo>
                      <a:pt x="92947" y="40733"/>
                      <a:pt x="92254" y="39633"/>
                      <a:pt x="92254" y="39633"/>
                    </a:cubicBezTo>
                    <a:cubicBezTo>
                      <a:pt x="92254" y="39633"/>
                      <a:pt x="92254" y="38532"/>
                      <a:pt x="92254" y="38532"/>
                    </a:cubicBezTo>
                    <a:cubicBezTo>
                      <a:pt x="92254" y="38532"/>
                      <a:pt x="92254" y="38532"/>
                      <a:pt x="92254" y="38532"/>
                    </a:cubicBezTo>
                    <a:cubicBezTo>
                      <a:pt x="92254" y="38532"/>
                      <a:pt x="92254" y="37431"/>
                      <a:pt x="92254" y="37431"/>
                    </a:cubicBezTo>
                    <a:cubicBezTo>
                      <a:pt x="92254" y="37431"/>
                      <a:pt x="92254" y="37431"/>
                      <a:pt x="92254" y="37431"/>
                    </a:cubicBezTo>
                    <a:cubicBezTo>
                      <a:pt x="92254" y="36330"/>
                      <a:pt x="92254" y="36330"/>
                      <a:pt x="92254" y="36330"/>
                    </a:cubicBezTo>
                    <a:cubicBezTo>
                      <a:pt x="92947" y="33027"/>
                      <a:pt x="92947" y="33027"/>
                      <a:pt x="92947" y="33027"/>
                    </a:cubicBezTo>
                    <a:cubicBezTo>
                      <a:pt x="94335" y="30825"/>
                      <a:pt x="94335" y="30825"/>
                      <a:pt x="94335" y="30825"/>
                    </a:cubicBezTo>
                    <a:cubicBezTo>
                      <a:pt x="94335" y="30825"/>
                      <a:pt x="94335" y="28623"/>
                      <a:pt x="95028" y="28623"/>
                    </a:cubicBezTo>
                    <a:cubicBezTo>
                      <a:pt x="95028" y="27522"/>
                      <a:pt x="95028" y="26422"/>
                      <a:pt x="95028" y="26422"/>
                    </a:cubicBezTo>
                    <a:cubicBezTo>
                      <a:pt x="96416" y="25321"/>
                      <a:pt x="96416" y="25321"/>
                      <a:pt x="96416" y="25321"/>
                    </a:cubicBezTo>
                    <a:cubicBezTo>
                      <a:pt x="96416" y="25321"/>
                      <a:pt x="97109" y="24220"/>
                      <a:pt x="97109" y="24220"/>
                    </a:cubicBezTo>
                    <a:cubicBezTo>
                      <a:pt x="97109" y="23119"/>
                      <a:pt x="96416" y="22018"/>
                      <a:pt x="96416" y="22018"/>
                    </a:cubicBezTo>
                    <a:cubicBezTo>
                      <a:pt x="96416" y="20917"/>
                      <a:pt x="97109" y="19816"/>
                      <a:pt x="97109" y="19816"/>
                    </a:cubicBezTo>
                    <a:cubicBezTo>
                      <a:pt x="96416" y="19816"/>
                      <a:pt x="96416" y="18715"/>
                      <a:pt x="95722" y="18715"/>
                    </a:cubicBezTo>
                    <a:cubicBezTo>
                      <a:pt x="95722" y="18715"/>
                      <a:pt x="95028" y="18715"/>
                      <a:pt x="95028" y="17614"/>
                    </a:cubicBezTo>
                    <a:cubicBezTo>
                      <a:pt x="95028" y="17614"/>
                      <a:pt x="94335" y="16513"/>
                      <a:pt x="94335" y="16513"/>
                    </a:cubicBezTo>
                    <a:cubicBezTo>
                      <a:pt x="94335" y="16513"/>
                      <a:pt x="94335" y="14311"/>
                      <a:pt x="93641" y="14311"/>
                    </a:cubicBezTo>
                    <a:cubicBezTo>
                      <a:pt x="93641" y="14311"/>
                      <a:pt x="92947" y="14311"/>
                      <a:pt x="92254" y="13211"/>
                    </a:cubicBezTo>
                    <a:cubicBezTo>
                      <a:pt x="91560" y="13211"/>
                      <a:pt x="90867" y="12110"/>
                      <a:pt x="90867" y="12110"/>
                    </a:cubicBezTo>
                    <a:cubicBezTo>
                      <a:pt x="90173" y="12110"/>
                      <a:pt x="88786" y="9908"/>
                      <a:pt x="88786" y="9908"/>
                    </a:cubicBezTo>
                    <a:cubicBezTo>
                      <a:pt x="88786" y="9908"/>
                      <a:pt x="88786" y="9908"/>
                      <a:pt x="88092" y="9908"/>
                    </a:cubicBezTo>
                    <a:cubicBezTo>
                      <a:pt x="88092" y="9908"/>
                      <a:pt x="87398" y="8807"/>
                      <a:pt x="87398" y="8807"/>
                    </a:cubicBezTo>
                    <a:cubicBezTo>
                      <a:pt x="86705" y="8807"/>
                      <a:pt x="86705" y="8807"/>
                      <a:pt x="86705" y="8807"/>
                    </a:cubicBezTo>
                    <a:cubicBezTo>
                      <a:pt x="86705" y="8807"/>
                      <a:pt x="86705" y="8807"/>
                      <a:pt x="86705" y="8807"/>
                    </a:cubicBezTo>
                    <a:cubicBezTo>
                      <a:pt x="86011" y="8807"/>
                      <a:pt x="86011" y="8807"/>
                      <a:pt x="85317" y="7706"/>
                    </a:cubicBezTo>
                    <a:cubicBezTo>
                      <a:pt x="83930" y="7706"/>
                      <a:pt x="84624" y="7706"/>
                      <a:pt x="83236" y="7706"/>
                    </a:cubicBezTo>
                    <a:cubicBezTo>
                      <a:pt x="82543" y="7706"/>
                      <a:pt x="81849" y="7706"/>
                      <a:pt x="81849" y="7706"/>
                    </a:cubicBezTo>
                    <a:cubicBezTo>
                      <a:pt x="81849" y="7706"/>
                      <a:pt x="81156" y="6605"/>
                      <a:pt x="79768" y="6605"/>
                    </a:cubicBezTo>
                    <a:cubicBezTo>
                      <a:pt x="79075" y="7706"/>
                      <a:pt x="77687" y="8807"/>
                      <a:pt x="76994" y="8807"/>
                    </a:cubicBezTo>
                    <a:cubicBezTo>
                      <a:pt x="76994" y="8807"/>
                      <a:pt x="76300" y="7706"/>
                      <a:pt x="76300" y="7706"/>
                    </a:cubicBezTo>
                    <a:cubicBezTo>
                      <a:pt x="76300" y="7706"/>
                      <a:pt x="76300" y="6605"/>
                      <a:pt x="76300" y="6605"/>
                    </a:cubicBezTo>
                    <a:cubicBezTo>
                      <a:pt x="76300" y="6605"/>
                      <a:pt x="75606" y="5504"/>
                      <a:pt x="74913" y="4403"/>
                    </a:cubicBezTo>
                    <a:cubicBezTo>
                      <a:pt x="74913" y="4403"/>
                      <a:pt x="74219" y="4403"/>
                      <a:pt x="74219" y="4403"/>
                    </a:cubicBezTo>
                    <a:cubicBezTo>
                      <a:pt x="74219" y="4403"/>
                      <a:pt x="74219" y="4403"/>
                      <a:pt x="74219" y="5504"/>
                    </a:cubicBezTo>
                    <a:cubicBezTo>
                      <a:pt x="74219" y="6605"/>
                      <a:pt x="75606" y="6605"/>
                      <a:pt x="74219" y="6605"/>
                    </a:cubicBezTo>
                    <a:cubicBezTo>
                      <a:pt x="73526" y="5504"/>
                      <a:pt x="72832" y="5504"/>
                      <a:pt x="72832" y="5504"/>
                    </a:cubicBezTo>
                    <a:cubicBezTo>
                      <a:pt x="70751" y="6605"/>
                      <a:pt x="70751" y="6605"/>
                      <a:pt x="70751" y="6605"/>
                    </a:cubicBezTo>
                    <a:cubicBezTo>
                      <a:pt x="71445" y="5504"/>
                      <a:pt x="71445" y="5504"/>
                      <a:pt x="71445" y="5504"/>
                    </a:cubicBezTo>
                    <a:cubicBezTo>
                      <a:pt x="71445" y="5504"/>
                      <a:pt x="72138" y="5504"/>
                      <a:pt x="72138" y="5504"/>
                    </a:cubicBezTo>
                    <a:cubicBezTo>
                      <a:pt x="72138" y="4403"/>
                      <a:pt x="72138" y="4403"/>
                      <a:pt x="72138" y="4403"/>
                    </a:cubicBezTo>
                    <a:cubicBezTo>
                      <a:pt x="72138" y="4403"/>
                      <a:pt x="72138" y="3302"/>
                      <a:pt x="72138" y="3302"/>
                    </a:cubicBezTo>
                    <a:cubicBezTo>
                      <a:pt x="72832" y="3302"/>
                      <a:pt x="73526" y="2201"/>
                      <a:pt x="72832" y="2201"/>
                    </a:cubicBezTo>
                    <a:cubicBezTo>
                      <a:pt x="72138" y="2201"/>
                      <a:pt x="71445" y="2201"/>
                      <a:pt x="71445" y="2201"/>
                    </a:cubicBezTo>
                    <a:cubicBezTo>
                      <a:pt x="71445" y="1100"/>
                      <a:pt x="71445" y="1100"/>
                      <a:pt x="71445" y="1100"/>
                    </a:cubicBezTo>
                    <a:cubicBezTo>
                      <a:pt x="71445" y="1100"/>
                      <a:pt x="70751" y="0"/>
                      <a:pt x="70751" y="0"/>
                    </a:cubicBezTo>
                    <a:cubicBezTo>
                      <a:pt x="70751" y="1100"/>
                      <a:pt x="70751" y="2201"/>
                      <a:pt x="70751" y="2201"/>
                    </a:cubicBezTo>
                    <a:cubicBezTo>
                      <a:pt x="70057" y="2201"/>
                      <a:pt x="70057" y="2201"/>
                      <a:pt x="70057" y="1100"/>
                    </a:cubicBezTo>
                    <a:cubicBezTo>
                      <a:pt x="70057" y="0"/>
                      <a:pt x="70057" y="0"/>
                      <a:pt x="70057" y="0"/>
                    </a:cubicBezTo>
                    <a:cubicBezTo>
                      <a:pt x="69364" y="0"/>
                      <a:pt x="68670" y="0"/>
                      <a:pt x="68670" y="0"/>
                    </a:cubicBezTo>
                    <a:cubicBezTo>
                      <a:pt x="68670" y="0"/>
                      <a:pt x="69364" y="1100"/>
                      <a:pt x="67976" y="1100"/>
                    </a:cubicBezTo>
                    <a:cubicBezTo>
                      <a:pt x="67283" y="1100"/>
                      <a:pt x="66589" y="2201"/>
                      <a:pt x="65895" y="2201"/>
                    </a:cubicBezTo>
                    <a:cubicBezTo>
                      <a:pt x="65202" y="3302"/>
                      <a:pt x="65202" y="4403"/>
                      <a:pt x="65202" y="4403"/>
                    </a:cubicBezTo>
                    <a:cubicBezTo>
                      <a:pt x="65202" y="5504"/>
                      <a:pt x="63815" y="5504"/>
                      <a:pt x="63815" y="6605"/>
                    </a:cubicBezTo>
                    <a:cubicBezTo>
                      <a:pt x="64508" y="6605"/>
                      <a:pt x="63815" y="6605"/>
                      <a:pt x="65202" y="7706"/>
                    </a:cubicBezTo>
                    <a:cubicBezTo>
                      <a:pt x="65895" y="7706"/>
                      <a:pt x="65895" y="7706"/>
                      <a:pt x="66589" y="7706"/>
                    </a:cubicBezTo>
                    <a:cubicBezTo>
                      <a:pt x="67283" y="8807"/>
                      <a:pt x="67976" y="7706"/>
                      <a:pt x="67976" y="7706"/>
                    </a:cubicBezTo>
                    <a:cubicBezTo>
                      <a:pt x="67976" y="7706"/>
                      <a:pt x="67976" y="7706"/>
                      <a:pt x="68670" y="8807"/>
                    </a:cubicBezTo>
                    <a:cubicBezTo>
                      <a:pt x="68670" y="8807"/>
                      <a:pt x="69364" y="7706"/>
                      <a:pt x="69364" y="8807"/>
                    </a:cubicBezTo>
                    <a:cubicBezTo>
                      <a:pt x="69364" y="9908"/>
                      <a:pt x="70057" y="11009"/>
                      <a:pt x="69364" y="11009"/>
                    </a:cubicBezTo>
                    <a:cubicBezTo>
                      <a:pt x="68670" y="11009"/>
                      <a:pt x="67976" y="12110"/>
                      <a:pt x="67976" y="11009"/>
                    </a:cubicBezTo>
                    <a:cubicBezTo>
                      <a:pt x="67976" y="11009"/>
                      <a:pt x="67976" y="9908"/>
                      <a:pt x="67283" y="9908"/>
                    </a:cubicBezTo>
                    <a:cubicBezTo>
                      <a:pt x="67283" y="9908"/>
                      <a:pt x="66589" y="9908"/>
                      <a:pt x="66589" y="9908"/>
                    </a:cubicBezTo>
                    <a:cubicBezTo>
                      <a:pt x="65895" y="12110"/>
                      <a:pt x="65895" y="12110"/>
                      <a:pt x="65895" y="12110"/>
                    </a:cubicBezTo>
                    <a:cubicBezTo>
                      <a:pt x="65895" y="12110"/>
                      <a:pt x="65895" y="13211"/>
                      <a:pt x="65202" y="13211"/>
                    </a:cubicBezTo>
                    <a:cubicBezTo>
                      <a:pt x="64508" y="13211"/>
                      <a:pt x="65202" y="13211"/>
                      <a:pt x="63815" y="13211"/>
                    </a:cubicBezTo>
                    <a:cubicBezTo>
                      <a:pt x="62427" y="13211"/>
                      <a:pt x="62427" y="12110"/>
                      <a:pt x="61734" y="12110"/>
                    </a:cubicBezTo>
                    <a:cubicBezTo>
                      <a:pt x="61734" y="12110"/>
                      <a:pt x="61734" y="12110"/>
                      <a:pt x="61040" y="12110"/>
                    </a:cubicBezTo>
                    <a:cubicBezTo>
                      <a:pt x="61040" y="12110"/>
                      <a:pt x="59653" y="9908"/>
                      <a:pt x="58959" y="12110"/>
                    </a:cubicBezTo>
                    <a:cubicBezTo>
                      <a:pt x="58265" y="13211"/>
                      <a:pt x="57572" y="14311"/>
                      <a:pt x="57572" y="14311"/>
                    </a:cubicBezTo>
                    <a:cubicBezTo>
                      <a:pt x="55491" y="14311"/>
                      <a:pt x="55491" y="14311"/>
                      <a:pt x="55491" y="14311"/>
                    </a:cubicBezTo>
                    <a:cubicBezTo>
                      <a:pt x="55491" y="14311"/>
                      <a:pt x="54797" y="14311"/>
                      <a:pt x="54104" y="14311"/>
                    </a:cubicBezTo>
                    <a:cubicBezTo>
                      <a:pt x="53410" y="14311"/>
                      <a:pt x="52716" y="14311"/>
                      <a:pt x="52716" y="14311"/>
                    </a:cubicBezTo>
                    <a:cubicBezTo>
                      <a:pt x="52023" y="15412"/>
                      <a:pt x="51329" y="12110"/>
                      <a:pt x="51329" y="12110"/>
                    </a:cubicBezTo>
                    <a:cubicBezTo>
                      <a:pt x="51329" y="12110"/>
                      <a:pt x="52023" y="9908"/>
                      <a:pt x="49942" y="12110"/>
                    </a:cubicBezTo>
                    <a:cubicBezTo>
                      <a:pt x="47861" y="14311"/>
                      <a:pt x="47167" y="14311"/>
                      <a:pt x="47167" y="14311"/>
                    </a:cubicBezTo>
                    <a:cubicBezTo>
                      <a:pt x="46473" y="14311"/>
                      <a:pt x="45780" y="15412"/>
                      <a:pt x="45780" y="15412"/>
                    </a:cubicBezTo>
                    <a:cubicBezTo>
                      <a:pt x="45086" y="14311"/>
                      <a:pt x="45086" y="14311"/>
                      <a:pt x="45086" y="14311"/>
                    </a:cubicBezTo>
                    <a:cubicBezTo>
                      <a:pt x="45086" y="14311"/>
                      <a:pt x="45086" y="14311"/>
                      <a:pt x="45086" y="14311"/>
                    </a:cubicBezTo>
                    <a:cubicBezTo>
                      <a:pt x="45086" y="14311"/>
                      <a:pt x="45086" y="14311"/>
                      <a:pt x="45086" y="14311"/>
                    </a:cubicBezTo>
                    <a:cubicBezTo>
                      <a:pt x="45780" y="14311"/>
                      <a:pt x="45780" y="13211"/>
                      <a:pt x="45780" y="13211"/>
                    </a:cubicBezTo>
                    <a:cubicBezTo>
                      <a:pt x="45086" y="12110"/>
                      <a:pt x="45086" y="12110"/>
                      <a:pt x="45086" y="12110"/>
                    </a:cubicBezTo>
                    <a:cubicBezTo>
                      <a:pt x="43005" y="13211"/>
                      <a:pt x="43005" y="13211"/>
                      <a:pt x="43005" y="13211"/>
                    </a:cubicBezTo>
                    <a:cubicBezTo>
                      <a:pt x="43005" y="13211"/>
                      <a:pt x="43699" y="13211"/>
                      <a:pt x="43005" y="13211"/>
                    </a:cubicBezTo>
                    <a:cubicBezTo>
                      <a:pt x="43005" y="13211"/>
                      <a:pt x="41618" y="13211"/>
                      <a:pt x="41618" y="13211"/>
                    </a:cubicBezTo>
                    <a:cubicBezTo>
                      <a:pt x="41618" y="15412"/>
                      <a:pt x="41618" y="15412"/>
                      <a:pt x="41618" y="15412"/>
                    </a:cubicBezTo>
                    <a:cubicBezTo>
                      <a:pt x="41618" y="15412"/>
                      <a:pt x="40924" y="15412"/>
                      <a:pt x="40924" y="15412"/>
                    </a:cubicBezTo>
                    <a:cubicBezTo>
                      <a:pt x="40924" y="15412"/>
                      <a:pt x="40924" y="16513"/>
                      <a:pt x="40924" y="16513"/>
                    </a:cubicBezTo>
                    <a:cubicBezTo>
                      <a:pt x="40924" y="16513"/>
                      <a:pt x="40924" y="17614"/>
                      <a:pt x="40924" y="17614"/>
                    </a:cubicBezTo>
                    <a:cubicBezTo>
                      <a:pt x="40924" y="17614"/>
                      <a:pt x="40231" y="17614"/>
                      <a:pt x="40231" y="17614"/>
                    </a:cubicBezTo>
                    <a:cubicBezTo>
                      <a:pt x="40231" y="17614"/>
                      <a:pt x="39537" y="17614"/>
                      <a:pt x="39537" y="17614"/>
                    </a:cubicBezTo>
                    <a:cubicBezTo>
                      <a:pt x="39537" y="17614"/>
                      <a:pt x="38843" y="19816"/>
                      <a:pt x="38843" y="19816"/>
                    </a:cubicBezTo>
                    <a:cubicBezTo>
                      <a:pt x="38843" y="19816"/>
                      <a:pt x="38843" y="20917"/>
                      <a:pt x="38843" y="20917"/>
                    </a:cubicBezTo>
                    <a:cubicBezTo>
                      <a:pt x="38843" y="20917"/>
                      <a:pt x="38843" y="20917"/>
                      <a:pt x="38843" y="22018"/>
                    </a:cubicBezTo>
                    <a:cubicBezTo>
                      <a:pt x="38150" y="22018"/>
                      <a:pt x="37456" y="22018"/>
                      <a:pt x="37456" y="22018"/>
                    </a:cubicBezTo>
                    <a:cubicBezTo>
                      <a:pt x="37456" y="22018"/>
                      <a:pt x="36763" y="22018"/>
                      <a:pt x="36069" y="22018"/>
                    </a:cubicBezTo>
                    <a:cubicBezTo>
                      <a:pt x="36069" y="22018"/>
                      <a:pt x="35375" y="22018"/>
                      <a:pt x="35375" y="22018"/>
                    </a:cubicBezTo>
                    <a:cubicBezTo>
                      <a:pt x="34682" y="22018"/>
                      <a:pt x="34682" y="23119"/>
                      <a:pt x="34682" y="23119"/>
                    </a:cubicBezTo>
                    <a:cubicBezTo>
                      <a:pt x="34682" y="23119"/>
                      <a:pt x="33294" y="22018"/>
                      <a:pt x="33294" y="22018"/>
                    </a:cubicBezTo>
                    <a:cubicBezTo>
                      <a:pt x="32601" y="22018"/>
                      <a:pt x="32601" y="20917"/>
                      <a:pt x="32601" y="19816"/>
                    </a:cubicBezTo>
                    <a:cubicBezTo>
                      <a:pt x="32601" y="19816"/>
                      <a:pt x="31907" y="17614"/>
                      <a:pt x="31907" y="17614"/>
                    </a:cubicBezTo>
                    <a:cubicBezTo>
                      <a:pt x="31213" y="18715"/>
                      <a:pt x="31213" y="18715"/>
                      <a:pt x="31213" y="18715"/>
                    </a:cubicBezTo>
                    <a:cubicBezTo>
                      <a:pt x="29132" y="18715"/>
                      <a:pt x="29132" y="18715"/>
                      <a:pt x="29132" y="18715"/>
                    </a:cubicBezTo>
                    <a:cubicBezTo>
                      <a:pt x="27745" y="17614"/>
                      <a:pt x="27745" y="17614"/>
                      <a:pt x="27745" y="17614"/>
                    </a:cubicBezTo>
                    <a:cubicBezTo>
                      <a:pt x="27745" y="19816"/>
                      <a:pt x="27745" y="19816"/>
                      <a:pt x="27745" y="19816"/>
                    </a:cubicBezTo>
                    <a:cubicBezTo>
                      <a:pt x="27745" y="19816"/>
                      <a:pt x="28439" y="20917"/>
                      <a:pt x="28439" y="20917"/>
                    </a:cubicBezTo>
                    <a:cubicBezTo>
                      <a:pt x="28439" y="20917"/>
                      <a:pt x="27745" y="20917"/>
                      <a:pt x="27745" y="20917"/>
                    </a:cubicBezTo>
                    <a:cubicBezTo>
                      <a:pt x="27052" y="22018"/>
                      <a:pt x="27052" y="22018"/>
                      <a:pt x="27052" y="22018"/>
                    </a:cubicBezTo>
                    <a:cubicBezTo>
                      <a:pt x="26358" y="22018"/>
                      <a:pt x="26358" y="22018"/>
                      <a:pt x="26358" y="22018"/>
                    </a:cubicBezTo>
                    <a:cubicBezTo>
                      <a:pt x="26358" y="22018"/>
                      <a:pt x="25664" y="24220"/>
                      <a:pt x="25664" y="24220"/>
                    </a:cubicBezTo>
                    <a:cubicBezTo>
                      <a:pt x="25664" y="25321"/>
                      <a:pt x="24971" y="25321"/>
                      <a:pt x="24971" y="25321"/>
                    </a:cubicBezTo>
                    <a:cubicBezTo>
                      <a:pt x="24971" y="25321"/>
                      <a:pt x="24277" y="25321"/>
                      <a:pt x="24971" y="26422"/>
                    </a:cubicBezTo>
                    <a:cubicBezTo>
                      <a:pt x="25664" y="26422"/>
                      <a:pt x="26358" y="26422"/>
                      <a:pt x="26358" y="26422"/>
                    </a:cubicBezTo>
                    <a:cubicBezTo>
                      <a:pt x="27052" y="26422"/>
                      <a:pt x="27745" y="26422"/>
                      <a:pt x="27745" y="26422"/>
                    </a:cubicBezTo>
                    <a:cubicBezTo>
                      <a:pt x="27745" y="26422"/>
                      <a:pt x="29132" y="25321"/>
                      <a:pt x="29132" y="25321"/>
                    </a:cubicBezTo>
                    <a:cubicBezTo>
                      <a:pt x="29132" y="26422"/>
                      <a:pt x="29132" y="26422"/>
                      <a:pt x="29132" y="26422"/>
                    </a:cubicBezTo>
                    <a:cubicBezTo>
                      <a:pt x="29132" y="28623"/>
                      <a:pt x="29132" y="28623"/>
                      <a:pt x="29132" y="28623"/>
                    </a:cubicBezTo>
                    <a:cubicBezTo>
                      <a:pt x="28439" y="28623"/>
                      <a:pt x="28439" y="28623"/>
                      <a:pt x="28439" y="28623"/>
                    </a:cubicBezTo>
                    <a:cubicBezTo>
                      <a:pt x="28439" y="28623"/>
                      <a:pt x="28439" y="29724"/>
                      <a:pt x="28439" y="29724"/>
                    </a:cubicBezTo>
                    <a:cubicBezTo>
                      <a:pt x="27745" y="30825"/>
                      <a:pt x="27052" y="30825"/>
                      <a:pt x="27052" y="30825"/>
                    </a:cubicBezTo>
                    <a:cubicBezTo>
                      <a:pt x="26358" y="31926"/>
                      <a:pt x="26358" y="31926"/>
                      <a:pt x="26358" y="33027"/>
                    </a:cubicBezTo>
                    <a:cubicBezTo>
                      <a:pt x="26358" y="34128"/>
                      <a:pt x="25664" y="36330"/>
                      <a:pt x="25664" y="36330"/>
                    </a:cubicBezTo>
                    <a:cubicBezTo>
                      <a:pt x="24277" y="37431"/>
                      <a:pt x="24277" y="37431"/>
                      <a:pt x="24277" y="37431"/>
                    </a:cubicBezTo>
                    <a:cubicBezTo>
                      <a:pt x="22890" y="39633"/>
                      <a:pt x="22890" y="39633"/>
                      <a:pt x="22890" y="39633"/>
                    </a:cubicBezTo>
                    <a:cubicBezTo>
                      <a:pt x="22196" y="39633"/>
                      <a:pt x="22196" y="39633"/>
                      <a:pt x="22196" y="39633"/>
                    </a:cubicBezTo>
                    <a:cubicBezTo>
                      <a:pt x="21502" y="40733"/>
                      <a:pt x="21502" y="40733"/>
                      <a:pt x="21502" y="40733"/>
                    </a:cubicBezTo>
                    <a:cubicBezTo>
                      <a:pt x="21502" y="41834"/>
                      <a:pt x="21502" y="41834"/>
                      <a:pt x="21502" y="41834"/>
                    </a:cubicBezTo>
                    <a:cubicBezTo>
                      <a:pt x="20115" y="42935"/>
                      <a:pt x="20115" y="42935"/>
                      <a:pt x="20115" y="42935"/>
                    </a:cubicBezTo>
                    <a:cubicBezTo>
                      <a:pt x="20115" y="45137"/>
                      <a:pt x="20115" y="45137"/>
                      <a:pt x="20115" y="45137"/>
                    </a:cubicBezTo>
                    <a:cubicBezTo>
                      <a:pt x="19421" y="46238"/>
                      <a:pt x="19421" y="46238"/>
                      <a:pt x="19421" y="46238"/>
                    </a:cubicBezTo>
                    <a:cubicBezTo>
                      <a:pt x="18728" y="46238"/>
                      <a:pt x="18728" y="46238"/>
                      <a:pt x="18728" y="46238"/>
                    </a:cubicBezTo>
                    <a:cubicBezTo>
                      <a:pt x="18034" y="48440"/>
                      <a:pt x="18034" y="48440"/>
                      <a:pt x="18034" y="48440"/>
                    </a:cubicBezTo>
                    <a:cubicBezTo>
                      <a:pt x="18034" y="48440"/>
                      <a:pt x="17341" y="49541"/>
                      <a:pt x="17341" y="49541"/>
                    </a:cubicBezTo>
                    <a:cubicBezTo>
                      <a:pt x="16647" y="49541"/>
                      <a:pt x="15953" y="50642"/>
                      <a:pt x="15953" y="50642"/>
                    </a:cubicBezTo>
                    <a:cubicBezTo>
                      <a:pt x="14566" y="50642"/>
                      <a:pt x="14566" y="50642"/>
                      <a:pt x="14566" y="50642"/>
                    </a:cubicBezTo>
                    <a:cubicBezTo>
                      <a:pt x="14566" y="50642"/>
                      <a:pt x="13872" y="50642"/>
                      <a:pt x="13179" y="51743"/>
                    </a:cubicBezTo>
                    <a:cubicBezTo>
                      <a:pt x="13179" y="52844"/>
                      <a:pt x="13179" y="52844"/>
                      <a:pt x="13179" y="52844"/>
                    </a:cubicBezTo>
                    <a:cubicBezTo>
                      <a:pt x="13179" y="53944"/>
                      <a:pt x="13872" y="55045"/>
                      <a:pt x="13872" y="55045"/>
                    </a:cubicBezTo>
                    <a:cubicBezTo>
                      <a:pt x="13872" y="57247"/>
                      <a:pt x="13872" y="57247"/>
                      <a:pt x="13872" y="57247"/>
                    </a:cubicBezTo>
                    <a:cubicBezTo>
                      <a:pt x="13872" y="57247"/>
                      <a:pt x="13179" y="57247"/>
                      <a:pt x="13179" y="58348"/>
                    </a:cubicBezTo>
                    <a:cubicBezTo>
                      <a:pt x="13179" y="58348"/>
                      <a:pt x="13179" y="59449"/>
                      <a:pt x="13179" y="59449"/>
                    </a:cubicBezTo>
                    <a:cubicBezTo>
                      <a:pt x="13179" y="59449"/>
                      <a:pt x="13179" y="60550"/>
                      <a:pt x="13179" y="60550"/>
                    </a:cubicBezTo>
                    <a:cubicBezTo>
                      <a:pt x="13179" y="60550"/>
                      <a:pt x="13179" y="61651"/>
                      <a:pt x="13179" y="61651"/>
                    </a:cubicBezTo>
                    <a:cubicBezTo>
                      <a:pt x="13179" y="61651"/>
                      <a:pt x="13179" y="62752"/>
                      <a:pt x="12485" y="63853"/>
                    </a:cubicBezTo>
                    <a:cubicBezTo>
                      <a:pt x="12485" y="63853"/>
                      <a:pt x="11791" y="64954"/>
                      <a:pt x="11791" y="64954"/>
                    </a:cubicBezTo>
                    <a:cubicBezTo>
                      <a:pt x="11791" y="64954"/>
                      <a:pt x="10404" y="64954"/>
                      <a:pt x="10404" y="64954"/>
                    </a:cubicBezTo>
                    <a:cubicBezTo>
                      <a:pt x="10404" y="66055"/>
                      <a:pt x="9017" y="66055"/>
                      <a:pt x="9017" y="66055"/>
                    </a:cubicBezTo>
                    <a:cubicBezTo>
                      <a:pt x="7630" y="68256"/>
                      <a:pt x="7630" y="68256"/>
                      <a:pt x="7630" y="68256"/>
                    </a:cubicBezTo>
                    <a:cubicBezTo>
                      <a:pt x="4855" y="72660"/>
                      <a:pt x="4855" y="72660"/>
                      <a:pt x="4855" y="72660"/>
                    </a:cubicBezTo>
                    <a:cubicBezTo>
                      <a:pt x="4855" y="72660"/>
                      <a:pt x="4855" y="73761"/>
                      <a:pt x="4855" y="73761"/>
                    </a:cubicBezTo>
                    <a:cubicBezTo>
                      <a:pt x="4855" y="73761"/>
                      <a:pt x="4855" y="75963"/>
                      <a:pt x="4855" y="75963"/>
                    </a:cubicBezTo>
                    <a:cubicBezTo>
                      <a:pt x="4855" y="77064"/>
                      <a:pt x="4161" y="78165"/>
                      <a:pt x="4161" y="78165"/>
                    </a:cubicBezTo>
                    <a:cubicBezTo>
                      <a:pt x="3468" y="79266"/>
                      <a:pt x="3468" y="79266"/>
                      <a:pt x="3468" y="79266"/>
                    </a:cubicBezTo>
                    <a:cubicBezTo>
                      <a:pt x="3468" y="81467"/>
                      <a:pt x="3468" y="81467"/>
                      <a:pt x="3468" y="81467"/>
                    </a:cubicBezTo>
                    <a:cubicBezTo>
                      <a:pt x="3468" y="82568"/>
                      <a:pt x="3468" y="82568"/>
                      <a:pt x="3468" y="82568"/>
                    </a:cubicBezTo>
                    <a:cubicBezTo>
                      <a:pt x="4161" y="83669"/>
                      <a:pt x="4161" y="83669"/>
                      <a:pt x="4161" y="83669"/>
                    </a:cubicBezTo>
                    <a:cubicBezTo>
                      <a:pt x="4855" y="84770"/>
                      <a:pt x="4855" y="84770"/>
                      <a:pt x="4855" y="84770"/>
                    </a:cubicBezTo>
                    <a:cubicBezTo>
                      <a:pt x="4855" y="88073"/>
                      <a:pt x="4855" y="88073"/>
                      <a:pt x="4855" y="88073"/>
                    </a:cubicBezTo>
                    <a:cubicBezTo>
                      <a:pt x="4161" y="90275"/>
                      <a:pt x="4161" y="90275"/>
                      <a:pt x="4161" y="90275"/>
                    </a:cubicBezTo>
                    <a:cubicBezTo>
                      <a:pt x="4161" y="92477"/>
                      <a:pt x="4161" y="92477"/>
                      <a:pt x="4161" y="92477"/>
                    </a:cubicBezTo>
                    <a:cubicBezTo>
                      <a:pt x="2774" y="92477"/>
                      <a:pt x="2774" y="92477"/>
                      <a:pt x="2774" y="92477"/>
                    </a:cubicBezTo>
                    <a:cubicBezTo>
                      <a:pt x="2774" y="92477"/>
                      <a:pt x="2080" y="93577"/>
                      <a:pt x="1387" y="93577"/>
                    </a:cubicBezTo>
                    <a:cubicBezTo>
                      <a:pt x="1387" y="93577"/>
                      <a:pt x="693" y="94678"/>
                      <a:pt x="693" y="94678"/>
                    </a:cubicBezTo>
                    <a:cubicBezTo>
                      <a:pt x="0" y="95779"/>
                      <a:pt x="0" y="95779"/>
                      <a:pt x="0" y="95779"/>
                    </a:cubicBezTo>
                    <a:cubicBezTo>
                      <a:pt x="693" y="96880"/>
                      <a:pt x="693" y="96880"/>
                      <a:pt x="693" y="96880"/>
                    </a:cubicBezTo>
                    <a:cubicBezTo>
                      <a:pt x="693" y="99082"/>
                      <a:pt x="693" y="99082"/>
                      <a:pt x="693" y="99082"/>
                    </a:cubicBezTo>
                    <a:cubicBezTo>
                      <a:pt x="1387" y="99082"/>
                      <a:pt x="1387" y="99082"/>
                      <a:pt x="1387" y="99082"/>
                    </a:cubicBezTo>
                    <a:cubicBezTo>
                      <a:pt x="2774" y="97981"/>
                      <a:pt x="2774" y="97981"/>
                      <a:pt x="2774" y="97981"/>
                    </a:cubicBezTo>
                    <a:cubicBezTo>
                      <a:pt x="4161" y="99082"/>
                      <a:pt x="4161" y="99082"/>
                      <a:pt x="4161" y="99082"/>
                    </a:cubicBezTo>
                    <a:cubicBezTo>
                      <a:pt x="6242" y="97981"/>
                      <a:pt x="6242" y="97981"/>
                      <a:pt x="6242" y="97981"/>
                    </a:cubicBezTo>
                    <a:cubicBezTo>
                      <a:pt x="6242" y="97981"/>
                      <a:pt x="6242" y="96880"/>
                      <a:pt x="6936" y="95779"/>
                    </a:cubicBezTo>
                    <a:cubicBezTo>
                      <a:pt x="7630" y="94678"/>
                      <a:pt x="8323" y="94678"/>
                      <a:pt x="8323" y="94678"/>
                    </a:cubicBezTo>
                    <a:cubicBezTo>
                      <a:pt x="9017" y="92477"/>
                      <a:pt x="9017" y="92477"/>
                      <a:pt x="9017" y="92477"/>
                    </a:cubicBezTo>
                    <a:cubicBezTo>
                      <a:pt x="8323" y="92477"/>
                      <a:pt x="8323" y="92477"/>
                      <a:pt x="8323" y="92477"/>
                    </a:cubicBezTo>
                    <a:cubicBezTo>
                      <a:pt x="8323" y="90275"/>
                      <a:pt x="8323" y="90275"/>
                      <a:pt x="8323" y="90275"/>
                    </a:cubicBezTo>
                    <a:cubicBezTo>
                      <a:pt x="6936" y="89174"/>
                      <a:pt x="6936" y="89174"/>
                      <a:pt x="6936" y="89174"/>
                    </a:cubicBezTo>
                    <a:cubicBezTo>
                      <a:pt x="6936" y="89174"/>
                      <a:pt x="6936" y="88073"/>
                      <a:pt x="6936" y="88073"/>
                    </a:cubicBezTo>
                    <a:cubicBezTo>
                      <a:pt x="7630" y="86972"/>
                      <a:pt x="8323" y="84770"/>
                      <a:pt x="8323" y="84770"/>
                    </a:cubicBezTo>
                    <a:cubicBezTo>
                      <a:pt x="10404" y="83669"/>
                      <a:pt x="10404" y="83669"/>
                      <a:pt x="10404" y="83669"/>
                    </a:cubicBezTo>
                    <a:cubicBezTo>
                      <a:pt x="12485" y="82568"/>
                      <a:pt x="12485" y="82568"/>
                      <a:pt x="12485" y="82568"/>
                    </a:cubicBezTo>
                    <a:cubicBezTo>
                      <a:pt x="13179" y="81467"/>
                      <a:pt x="13179" y="81467"/>
                      <a:pt x="13179" y="81467"/>
                    </a:cubicBezTo>
                    <a:cubicBezTo>
                      <a:pt x="14566" y="80366"/>
                      <a:pt x="14566" y="80366"/>
                      <a:pt x="14566" y="80366"/>
                    </a:cubicBezTo>
                    <a:cubicBezTo>
                      <a:pt x="14566" y="80366"/>
                      <a:pt x="16647" y="80366"/>
                      <a:pt x="16647" y="80366"/>
                    </a:cubicBezTo>
                    <a:cubicBezTo>
                      <a:pt x="16647" y="80366"/>
                      <a:pt x="19421" y="80366"/>
                      <a:pt x="19421" y="80366"/>
                    </a:cubicBezTo>
                    <a:lnTo>
                      <a:pt x="21502" y="82568"/>
                    </a:lnTo>
                    <a:close/>
                  </a:path>
                </a:pathLst>
              </a:custGeom>
              <a:grpFill/>
              <a:ln w="3175" cap="flat" cmpd="sng">
                <a:solidFill>
                  <a:srgbClr val="FFFFFF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45713" tIns="22850" rIns="45713" bIns="22850" anchor="t" anchorCtr="0">
                <a:noAutofit/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7F7F7F"/>
                  </a:solidFill>
                  <a:effectLst/>
                  <a:uLnTx/>
                  <a:uFillTx/>
                  <a:latin typeface="Calibri" panose="020F0502020204030204" pitchFamily="34" charset="0"/>
                  <a:ea typeface="Source Sans Pro"/>
                  <a:cs typeface="Calibri" panose="020F0502020204030204" pitchFamily="34" charset="0"/>
                  <a:sym typeface="Source Sans Pro"/>
                </a:endParaRPr>
              </a:p>
            </p:txBody>
          </p:sp>
          <p:sp>
            <p:nvSpPr>
              <p:cNvPr id="200" name="Shape 2040">
                <a:extLst>
                  <a:ext uri="{FF2B5EF4-FFF2-40B4-BE49-F238E27FC236}">
                    <a16:creationId xmlns:a16="http://schemas.microsoft.com/office/drawing/2014/main" id="{1F3AF1A9-E32A-E34F-BEAF-087408A90709}"/>
                  </a:ext>
                </a:extLst>
              </p:cNvPr>
              <p:cNvSpPr/>
              <p:nvPr/>
            </p:nvSpPr>
            <p:spPr>
              <a:xfrm>
                <a:off x="4983087" y="2966615"/>
                <a:ext cx="635471" cy="313232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80430" y="20281"/>
                    </a:moveTo>
                    <a:cubicBezTo>
                      <a:pt x="80430" y="20281"/>
                      <a:pt x="80430" y="15211"/>
                      <a:pt x="80860" y="15211"/>
                    </a:cubicBezTo>
                    <a:cubicBezTo>
                      <a:pt x="81290" y="15211"/>
                      <a:pt x="82150" y="12676"/>
                      <a:pt x="82150" y="12676"/>
                    </a:cubicBezTo>
                    <a:cubicBezTo>
                      <a:pt x="83440" y="11830"/>
                      <a:pt x="83440" y="11830"/>
                      <a:pt x="83440" y="11830"/>
                    </a:cubicBezTo>
                    <a:cubicBezTo>
                      <a:pt x="83440" y="11830"/>
                      <a:pt x="84301" y="10140"/>
                      <a:pt x="84301" y="8450"/>
                    </a:cubicBezTo>
                    <a:cubicBezTo>
                      <a:pt x="83870" y="7605"/>
                      <a:pt x="84301" y="3380"/>
                      <a:pt x="84301" y="3380"/>
                    </a:cubicBezTo>
                    <a:cubicBezTo>
                      <a:pt x="84301" y="3380"/>
                      <a:pt x="83870" y="845"/>
                      <a:pt x="84301" y="845"/>
                    </a:cubicBezTo>
                    <a:cubicBezTo>
                      <a:pt x="85161" y="0"/>
                      <a:pt x="86451" y="1690"/>
                      <a:pt x="86451" y="1690"/>
                    </a:cubicBezTo>
                    <a:cubicBezTo>
                      <a:pt x="88602" y="2535"/>
                      <a:pt x="88602" y="2535"/>
                      <a:pt x="88602" y="2535"/>
                    </a:cubicBezTo>
                    <a:cubicBezTo>
                      <a:pt x="88602" y="2535"/>
                      <a:pt x="89462" y="2535"/>
                      <a:pt x="89892" y="2535"/>
                    </a:cubicBezTo>
                    <a:cubicBezTo>
                      <a:pt x="90322" y="2535"/>
                      <a:pt x="92043" y="3380"/>
                      <a:pt x="92043" y="3380"/>
                    </a:cubicBezTo>
                    <a:cubicBezTo>
                      <a:pt x="92043" y="3380"/>
                      <a:pt x="93763" y="4225"/>
                      <a:pt x="94193" y="4225"/>
                    </a:cubicBezTo>
                    <a:cubicBezTo>
                      <a:pt x="94623" y="4225"/>
                      <a:pt x="96344" y="4225"/>
                      <a:pt x="96344" y="4225"/>
                    </a:cubicBezTo>
                    <a:cubicBezTo>
                      <a:pt x="97204" y="5070"/>
                      <a:pt x="97204" y="5070"/>
                      <a:pt x="97204" y="5070"/>
                    </a:cubicBezTo>
                    <a:cubicBezTo>
                      <a:pt x="100215" y="7605"/>
                      <a:pt x="100215" y="7605"/>
                      <a:pt x="100215" y="7605"/>
                    </a:cubicBezTo>
                    <a:cubicBezTo>
                      <a:pt x="101935" y="9295"/>
                      <a:pt x="101935" y="9295"/>
                      <a:pt x="101935" y="9295"/>
                    </a:cubicBezTo>
                    <a:cubicBezTo>
                      <a:pt x="106666" y="10140"/>
                      <a:pt x="106666" y="10140"/>
                      <a:pt x="106666" y="10140"/>
                    </a:cubicBezTo>
                    <a:cubicBezTo>
                      <a:pt x="107096" y="6760"/>
                      <a:pt x="107096" y="6760"/>
                      <a:pt x="107096" y="6760"/>
                    </a:cubicBezTo>
                    <a:cubicBezTo>
                      <a:pt x="107096" y="6760"/>
                      <a:pt x="108817" y="5915"/>
                      <a:pt x="108817" y="6760"/>
                    </a:cubicBezTo>
                    <a:cubicBezTo>
                      <a:pt x="109247" y="6760"/>
                      <a:pt x="110107" y="8450"/>
                      <a:pt x="111397" y="9295"/>
                    </a:cubicBezTo>
                    <a:cubicBezTo>
                      <a:pt x="112688" y="9295"/>
                      <a:pt x="113978" y="8450"/>
                      <a:pt x="113978" y="8450"/>
                    </a:cubicBezTo>
                    <a:cubicBezTo>
                      <a:pt x="114838" y="13521"/>
                      <a:pt x="114838" y="13521"/>
                      <a:pt x="114838" y="13521"/>
                    </a:cubicBezTo>
                    <a:cubicBezTo>
                      <a:pt x="115698" y="14366"/>
                      <a:pt x="115698" y="14366"/>
                      <a:pt x="115698" y="14366"/>
                    </a:cubicBezTo>
                    <a:cubicBezTo>
                      <a:pt x="115268" y="14366"/>
                      <a:pt x="115268" y="14366"/>
                      <a:pt x="115268" y="14366"/>
                    </a:cubicBezTo>
                    <a:cubicBezTo>
                      <a:pt x="115268" y="16901"/>
                      <a:pt x="115268" y="16901"/>
                      <a:pt x="115268" y="16901"/>
                    </a:cubicBezTo>
                    <a:cubicBezTo>
                      <a:pt x="115698" y="17746"/>
                      <a:pt x="115698" y="17746"/>
                      <a:pt x="115698" y="17746"/>
                    </a:cubicBezTo>
                    <a:cubicBezTo>
                      <a:pt x="115698" y="17746"/>
                      <a:pt x="115268" y="19436"/>
                      <a:pt x="115268" y="19436"/>
                    </a:cubicBezTo>
                    <a:cubicBezTo>
                      <a:pt x="115268" y="19436"/>
                      <a:pt x="115268" y="21126"/>
                      <a:pt x="115268" y="21126"/>
                    </a:cubicBezTo>
                    <a:cubicBezTo>
                      <a:pt x="114408" y="22816"/>
                      <a:pt x="114408" y="22816"/>
                      <a:pt x="114408" y="22816"/>
                    </a:cubicBezTo>
                    <a:cubicBezTo>
                      <a:pt x="114408" y="24507"/>
                      <a:pt x="114408" y="24507"/>
                      <a:pt x="114408" y="24507"/>
                    </a:cubicBezTo>
                    <a:cubicBezTo>
                      <a:pt x="114408" y="24507"/>
                      <a:pt x="114408" y="27042"/>
                      <a:pt x="114408" y="27042"/>
                    </a:cubicBezTo>
                    <a:cubicBezTo>
                      <a:pt x="114408" y="27042"/>
                      <a:pt x="114838" y="27887"/>
                      <a:pt x="115268" y="27887"/>
                    </a:cubicBezTo>
                    <a:cubicBezTo>
                      <a:pt x="115268" y="27887"/>
                      <a:pt x="115268" y="28732"/>
                      <a:pt x="115268" y="28732"/>
                    </a:cubicBezTo>
                    <a:cubicBezTo>
                      <a:pt x="115268" y="28732"/>
                      <a:pt x="115698" y="29577"/>
                      <a:pt x="116129" y="30422"/>
                    </a:cubicBezTo>
                    <a:cubicBezTo>
                      <a:pt x="116129" y="30422"/>
                      <a:pt x="116129" y="30422"/>
                      <a:pt x="116129" y="30422"/>
                    </a:cubicBezTo>
                    <a:cubicBezTo>
                      <a:pt x="116129" y="30422"/>
                      <a:pt x="116559" y="32112"/>
                      <a:pt x="116559" y="32957"/>
                    </a:cubicBezTo>
                    <a:cubicBezTo>
                      <a:pt x="116989" y="33802"/>
                      <a:pt x="116989" y="34647"/>
                      <a:pt x="116989" y="34647"/>
                    </a:cubicBezTo>
                    <a:cubicBezTo>
                      <a:pt x="116989" y="34647"/>
                      <a:pt x="117419" y="36338"/>
                      <a:pt x="117849" y="36338"/>
                    </a:cubicBezTo>
                    <a:cubicBezTo>
                      <a:pt x="117849" y="36338"/>
                      <a:pt x="118279" y="36338"/>
                      <a:pt x="118709" y="36338"/>
                    </a:cubicBezTo>
                    <a:cubicBezTo>
                      <a:pt x="118709" y="36338"/>
                      <a:pt x="119139" y="36338"/>
                      <a:pt x="119139" y="36338"/>
                    </a:cubicBezTo>
                    <a:cubicBezTo>
                      <a:pt x="119139" y="37183"/>
                      <a:pt x="118709" y="42253"/>
                      <a:pt x="118709" y="42253"/>
                    </a:cubicBezTo>
                    <a:cubicBezTo>
                      <a:pt x="119139" y="47323"/>
                      <a:pt x="119139" y="47323"/>
                      <a:pt x="119139" y="47323"/>
                    </a:cubicBezTo>
                    <a:cubicBezTo>
                      <a:pt x="119139" y="47323"/>
                      <a:pt x="118709" y="49859"/>
                      <a:pt x="118709" y="50704"/>
                    </a:cubicBezTo>
                    <a:cubicBezTo>
                      <a:pt x="119139" y="52394"/>
                      <a:pt x="120000" y="54084"/>
                      <a:pt x="118709" y="54929"/>
                    </a:cubicBezTo>
                    <a:cubicBezTo>
                      <a:pt x="117849" y="54929"/>
                      <a:pt x="116559" y="56619"/>
                      <a:pt x="116129" y="54929"/>
                    </a:cubicBezTo>
                    <a:cubicBezTo>
                      <a:pt x="116129" y="54929"/>
                      <a:pt x="115698" y="53239"/>
                      <a:pt x="115698" y="55774"/>
                    </a:cubicBezTo>
                    <a:cubicBezTo>
                      <a:pt x="116129" y="56619"/>
                      <a:pt x="114838" y="55774"/>
                      <a:pt x="114838" y="55774"/>
                    </a:cubicBezTo>
                    <a:cubicBezTo>
                      <a:pt x="111397" y="53239"/>
                      <a:pt x="111397" y="53239"/>
                      <a:pt x="111397" y="53239"/>
                    </a:cubicBezTo>
                    <a:cubicBezTo>
                      <a:pt x="110537" y="54929"/>
                      <a:pt x="110537" y="54929"/>
                      <a:pt x="110537" y="54929"/>
                    </a:cubicBezTo>
                    <a:cubicBezTo>
                      <a:pt x="108817" y="57464"/>
                      <a:pt x="108817" y="57464"/>
                      <a:pt x="108817" y="57464"/>
                    </a:cubicBezTo>
                    <a:cubicBezTo>
                      <a:pt x="111397" y="59154"/>
                      <a:pt x="111397" y="59154"/>
                      <a:pt x="111397" y="59154"/>
                    </a:cubicBezTo>
                    <a:cubicBezTo>
                      <a:pt x="112258" y="59154"/>
                      <a:pt x="112258" y="59154"/>
                      <a:pt x="112258" y="59154"/>
                    </a:cubicBezTo>
                    <a:cubicBezTo>
                      <a:pt x="114408" y="65915"/>
                      <a:pt x="114408" y="65915"/>
                      <a:pt x="114408" y="65915"/>
                    </a:cubicBezTo>
                    <a:cubicBezTo>
                      <a:pt x="111827" y="69295"/>
                      <a:pt x="111827" y="69295"/>
                      <a:pt x="111827" y="69295"/>
                    </a:cubicBezTo>
                    <a:cubicBezTo>
                      <a:pt x="111827" y="69295"/>
                      <a:pt x="110537" y="70985"/>
                      <a:pt x="110107" y="70985"/>
                    </a:cubicBezTo>
                    <a:cubicBezTo>
                      <a:pt x="109677" y="70985"/>
                      <a:pt x="109247" y="71830"/>
                      <a:pt x="109247" y="71830"/>
                    </a:cubicBezTo>
                    <a:cubicBezTo>
                      <a:pt x="110537" y="76901"/>
                      <a:pt x="110537" y="76901"/>
                      <a:pt x="110537" y="76901"/>
                    </a:cubicBezTo>
                    <a:cubicBezTo>
                      <a:pt x="110537" y="78591"/>
                      <a:pt x="110537" y="78591"/>
                      <a:pt x="110537" y="78591"/>
                    </a:cubicBezTo>
                    <a:cubicBezTo>
                      <a:pt x="110967" y="83661"/>
                      <a:pt x="110967" y="83661"/>
                      <a:pt x="110967" y="83661"/>
                    </a:cubicBezTo>
                    <a:cubicBezTo>
                      <a:pt x="109677" y="87887"/>
                      <a:pt x="109677" y="87887"/>
                      <a:pt x="109677" y="87887"/>
                    </a:cubicBezTo>
                    <a:cubicBezTo>
                      <a:pt x="108387" y="88732"/>
                      <a:pt x="108387" y="88732"/>
                      <a:pt x="108387" y="88732"/>
                    </a:cubicBezTo>
                    <a:cubicBezTo>
                      <a:pt x="107096" y="94647"/>
                      <a:pt x="107096" y="94647"/>
                      <a:pt x="107096" y="94647"/>
                    </a:cubicBezTo>
                    <a:cubicBezTo>
                      <a:pt x="104946" y="97183"/>
                      <a:pt x="104946" y="97183"/>
                      <a:pt x="104946" y="97183"/>
                    </a:cubicBezTo>
                    <a:cubicBezTo>
                      <a:pt x="104516" y="100563"/>
                      <a:pt x="104516" y="100563"/>
                      <a:pt x="104516" y="100563"/>
                    </a:cubicBezTo>
                    <a:cubicBezTo>
                      <a:pt x="104946" y="105633"/>
                      <a:pt x="104946" y="105633"/>
                      <a:pt x="104946" y="105633"/>
                    </a:cubicBezTo>
                    <a:cubicBezTo>
                      <a:pt x="102365" y="102253"/>
                      <a:pt x="102365" y="102253"/>
                      <a:pt x="102365" y="102253"/>
                    </a:cubicBezTo>
                    <a:cubicBezTo>
                      <a:pt x="100215" y="103943"/>
                      <a:pt x="100215" y="103943"/>
                      <a:pt x="100215" y="103943"/>
                    </a:cubicBezTo>
                    <a:cubicBezTo>
                      <a:pt x="98924" y="104788"/>
                      <a:pt x="98924" y="104788"/>
                      <a:pt x="98924" y="104788"/>
                    </a:cubicBezTo>
                    <a:cubicBezTo>
                      <a:pt x="96344" y="108169"/>
                      <a:pt x="96344" y="108169"/>
                      <a:pt x="96344" y="108169"/>
                    </a:cubicBezTo>
                    <a:cubicBezTo>
                      <a:pt x="94193" y="106478"/>
                      <a:pt x="94193" y="106478"/>
                      <a:pt x="94193" y="106478"/>
                    </a:cubicBezTo>
                    <a:cubicBezTo>
                      <a:pt x="91182" y="108169"/>
                      <a:pt x="91182" y="108169"/>
                      <a:pt x="91182" y="108169"/>
                    </a:cubicBezTo>
                    <a:cubicBezTo>
                      <a:pt x="88602" y="108169"/>
                      <a:pt x="88602" y="108169"/>
                      <a:pt x="88602" y="108169"/>
                    </a:cubicBezTo>
                    <a:cubicBezTo>
                      <a:pt x="87311" y="109859"/>
                      <a:pt x="87311" y="109859"/>
                      <a:pt x="87311" y="109859"/>
                    </a:cubicBezTo>
                    <a:cubicBezTo>
                      <a:pt x="86451" y="113239"/>
                      <a:pt x="86451" y="113239"/>
                      <a:pt x="86451" y="113239"/>
                    </a:cubicBezTo>
                    <a:cubicBezTo>
                      <a:pt x="86021" y="114929"/>
                      <a:pt x="86021" y="114929"/>
                      <a:pt x="86021" y="114929"/>
                    </a:cubicBezTo>
                    <a:cubicBezTo>
                      <a:pt x="84301" y="115774"/>
                      <a:pt x="84301" y="115774"/>
                      <a:pt x="84301" y="115774"/>
                    </a:cubicBezTo>
                    <a:cubicBezTo>
                      <a:pt x="83440" y="118309"/>
                      <a:pt x="83440" y="118309"/>
                      <a:pt x="83440" y="118309"/>
                    </a:cubicBezTo>
                    <a:cubicBezTo>
                      <a:pt x="82150" y="120000"/>
                      <a:pt x="82150" y="120000"/>
                      <a:pt x="82150" y="120000"/>
                    </a:cubicBezTo>
                    <a:cubicBezTo>
                      <a:pt x="81290" y="120000"/>
                      <a:pt x="81290" y="120000"/>
                      <a:pt x="81290" y="120000"/>
                    </a:cubicBezTo>
                    <a:cubicBezTo>
                      <a:pt x="77419" y="120000"/>
                      <a:pt x="77419" y="120000"/>
                      <a:pt x="77419" y="120000"/>
                    </a:cubicBezTo>
                    <a:cubicBezTo>
                      <a:pt x="73118" y="119154"/>
                      <a:pt x="73118" y="119154"/>
                      <a:pt x="73118" y="119154"/>
                    </a:cubicBezTo>
                    <a:cubicBezTo>
                      <a:pt x="69247" y="116619"/>
                      <a:pt x="69247" y="116619"/>
                      <a:pt x="69247" y="116619"/>
                    </a:cubicBezTo>
                    <a:cubicBezTo>
                      <a:pt x="66236" y="117464"/>
                      <a:pt x="66236" y="117464"/>
                      <a:pt x="66236" y="117464"/>
                    </a:cubicBezTo>
                    <a:cubicBezTo>
                      <a:pt x="66236" y="117464"/>
                      <a:pt x="64086" y="116619"/>
                      <a:pt x="62795" y="116619"/>
                    </a:cubicBezTo>
                    <a:cubicBezTo>
                      <a:pt x="61075" y="116619"/>
                      <a:pt x="57634" y="114929"/>
                      <a:pt x="57634" y="114929"/>
                    </a:cubicBezTo>
                    <a:cubicBezTo>
                      <a:pt x="53333" y="112394"/>
                      <a:pt x="53333" y="112394"/>
                      <a:pt x="53333" y="112394"/>
                    </a:cubicBezTo>
                    <a:cubicBezTo>
                      <a:pt x="50752" y="112394"/>
                      <a:pt x="50752" y="112394"/>
                      <a:pt x="50752" y="112394"/>
                    </a:cubicBezTo>
                    <a:cubicBezTo>
                      <a:pt x="46881" y="111549"/>
                      <a:pt x="46881" y="111549"/>
                      <a:pt x="46881" y="111549"/>
                    </a:cubicBezTo>
                    <a:cubicBezTo>
                      <a:pt x="46881" y="111549"/>
                      <a:pt x="46451" y="109859"/>
                      <a:pt x="46021" y="109014"/>
                    </a:cubicBezTo>
                    <a:cubicBezTo>
                      <a:pt x="46021" y="108169"/>
                      <a:pt x="44731" y="106478"/>
                      <a:pt x="44731" y="106478"/>
                    </a:cubicBezTo>
                    <a:cubicBezTo>
                      <a:pt x="44731" y="104788"/>
                      <a:pt x="44731" y="104788"/>
                      <a:pt x="44731" y="104788"/>
                    </a:cubicBezTo>
                    <a:cubicBezTo>
                      <a:pt x="43870" y="100563"/>
                      <a:pt x="43870" y="100563"/>
                      <a:pt x="43870" y="100563"/>
                    </a:cubicBezTo>
                    <a:cubicBezTo>
                      <a:pt x="43010" y="97183"/>
                      <a:pt x="43010" y="97183"/>
                      <a:pt x="43010" y="97183"/>
                    </a:cubicBezTo>
                    <a:cubicBezTo>
                      <a:pt x="43870" y="94647"/>
                      <a:pt x="43870" y="94647"/>
                      <a:pt x="43870" y="94647"/>
                    </a:cubicBezTo>
                    <a:cubicBezTo>
                      <a:pt x="43010" y="93802"/>
                      <a:pt x="43010" y="93802"/>
                      <a:pt x="43010" y="93802"/>
                    </a:cubicBezTo>
                    <a:cubicBezTo>
                      <a:pt x="43010" y="93802"/>
                      <a:pt x="41290" y="94647"/>
                      <a:pt x="40430" y="94647"/>
                    </a:cubicBezTo>
                    <a:cubicBezTo>
                      <a:pt x="40000" y="95492"/>
                      <a:pt x="37419" y="96338"/>
                      <a:pt x="37419" y="96338"/>
                    </a:cubicBezTo>
                    <a:cubicBezTo>
                      <a:pt x="36559" y="97183"/>
                      <a:pt x="36559" y="97183"/>
                      <a:pt x="36559" y="97183"/>
                    </a:cubicBezTo>
                    <a:cubicBezTo>
                      <a:pt x="33118" y="97183"/>
                      <a:pt x="33118" y="97183"/>
                      <a:pt x="33118" y="97183"/>
                    </a:cubicBezTo>
                    <a:cubicBezTo>
                      <a:pt x="29677" y="98028"/>
                      <a:pt x="29677" y="98028"/>
                      <a:pt x="29677" y="98028"/>
                    </a:cubicBezTo>
                    <a:cubicBezTo>
                      <a:pt x="28387" y="99718"/>
                      <a:pt x="28387" y="99718"/>
                      <a:pt x="28387" y="99718"/>
                    </a:cubicBezTo>
                    <a:cubicBezTo>
                      <a:pt x="25806" y="102253"/>
                      <a:pt x="25806" y="102253"/>
                      <a:pt x="25806" y="102253"/>
                    </a:cubicBezTo>
                    <a:cubicBezTo>
                      <a:pt x="25806" y="105633"/>
                      <a:pt x="25806" y="105633"/>
                      <a:pt x="25806" y="105633"/>
                    </a:cubicBezTo>
                    <a:cubicBezTo>
                      <a:pt x="24516" y="109014"/>
                      <a:pt x="24516" y="109014"/>
                      <a:pt x="24516" y="109014"/>
                    </a:cubicBezTo>
                    <a:cubicBezTo>
                      <a:pt x="22365" y="109014"/>
                      <a:pt x="22365" y="109014"/>
                      <a:pt x="22365" y="109014"/>
                    </a:cubicBezTo>
                    <a:cubicBezTo>
                      <a:pt x="20215" y="105633"/>
                      <a:pt x="20215" y="105633"/>
                      <a:pt x="20215" y="105633"/>
                    </a:cubicBezTo>
                    <a:cubicBezTo>
                      <a:pt x="19354" y="107323"/>
                      <a:pt x="19354" y="107323"/>
                      <a:pt x="19354" y="107323"/>
                    </a:cubicBezTo>
                    <a:cubicBezTo>
                      <a:pt x="16774" y="106478"/>
                      <a:pt x="16774" y="106478"/>
                      <a:pt x="16774" y="106478"/>
                    </a:cubicBezTo>
                    <a:cubicBezTo>
                      <a:pt x="16344" y="107323"/>
                      <a:pt x="16344" y="107323"/>
                      <a:pt x="16344" y="107323"/>
                    </a:cubicBezTo>
                    <a:cubicBezTo>
                      <a:pt x="16344" y="107323"/>
                      <a:pt x="16344" y="106478"/>
                      <a:pt x="16344" y="106478"/>
                    </a:cubicBezTo>
                    <a:cubicBezTo>
                      <a:pt x="16344" y="105633"/>
                      <a:pt x="16774" y="103098"/>
                      <a:pt x="16774" y="103098"/>
                    </a:cubicBezTo>
                    <a:cubicBezTo>
                      <a:pt x="16774" y="103098"/>
                      <a:pt x="16774" y="102253"/>
                      <a:pt x="16774" y="101408"/>
                    </a:cubicBezTo>
                    <a:cubicBezTo>
                      <a:pt x="16774" y="101408"/>
                      <a:pt x="16344" y="100563"/>
                      <a:pt x="16344" y="100563"/>
                    </a:cubicBezTo>
                    <a:cubicBezTo>
                      <a:pt x="15913" y="99718"/>
                      <a:pt x="15913" y="99718"/>
                      <a:pt x="15913" y="99718"/>
                    </a:cubicBezTo>
                    <a:cubicBezTo>
                      <a:pt x="15913" y="99718"/>
                      <a:pt x="15483" y="98028"/>
                      <a:pt x="15483" y="98028"/>
                    </a:cubicBezTo>
                    <a:cubicBezTo>
                      <a:pt x="15053" y="98873"/>
                      <a:pt x="14623" y="98873"/>
                      <a:pt x="14623" y="98873"/>
                    </a:cubicBezTo>
                    <a:cubicBezTo>
                      <a:pt x="14623" y="98873"/>
                      <a:pt x="14623" y="100563"/>
                      <a:pt x="14623" y="100563"/>
                    </a:cubicBezTo>
                    <a:cubicBezTo>
                      <a:pt x="14193" y="101408"/>
                      <a:pt x="13763" y="101408"/>
                      <a:pt x="13763" y="101408"/>
                    </a:cubicBezTo>
                    <a:cubicBezTo>
                      <a:pt x="13763" y="101408"/>
                      <a:pt x="13763" y="101408"/>
                      <a:pt x="13763" y="101408"/>
                    </a:cubicBezTo>
                    <a:cubicBezTo>
                      <a:pt x="13333" y="101408"/>
                      <a:pt x="13333" y="101408"/>
                      <a:pt x="13333" y="101408"/>
                    </a:cubicBezTo>
                    <a:cubicBezTo>
                      <a:pt x="12903" y="103098"/>
                      <a:pt x="12903" y="103098"/>
                      <a:pt x="12903" y="103098"/>
                    </a:cubicBezTo>
                    <a:cubicBezTo>
                      <a:pt x="12473" y="103943"/>
                      <a:pt x="12473" y="103943"/>
                      <a:pt x="12473" y="103943"/>
                    </a:cubicBezTo>
                    <a:cubicBezTo>
                      <a:pt x="12473" y="103943"/>
                      <a:pt x="12473" y="103943"/>
                      <a:pt x="12473" y="103943"/>
                    </a:cubicBezTo>
                    <a:cubicBezTo>
                      <a:pt x="12473" y="103943"/>
                      <a:pt x="12473" y="103943"/>
                      <a:pt x="12473" y="103943"/>
                    </a:cubicBezTo>
                    <a:cubicBezTo>
                      <a:pt x="12473" y="103943"/>
                      <a:pt x="12043" y="103943"/>
                      <a:pt x="12043" y="104788"/>
                    </a:cubicBezTo>
                    <a:cubicBezTo>
                      <a:pt x="12043" y="104788"/>
                      <a:pt x="11612" y="104788"/>
                      <a:pt x="11182" y="104788"/>
                    </a:cubicBezTo>
                    <a:cubicBezTo>
                      <a:pt x="11182" y="104788"/>
                      <a:pt x="10322" y="104788"/>
                      <a:pt x="10322" y="104788"/>
                    </a:cubicBezTo>
                    <a:cubicBezTo>
                      <a:pt x="9892" y="103943"/>
                      <a:pt x="9892" y="103943"/>
                      <a:pt x="9892" y="103943"/>
                    </a:cubicBezTo>
                    <a:cubicBezTo>
                      <a:pt x="8602" y="103098"/>
                      <a:pt x="8602" y="103098"/>
                      <a:pt x="8602" y="103098"/>
                    </a:cubicBezTo>
                    <a:cubicBezTo>
                      <a:pt x="8602" y="103098"/>
                      <a:pt x="8602" y="103098"/>
                      <a:pt x="8602" y="103098"/>
                    </a:cubicBezTo>
                    <a:cubicBezTo>
                      <a:pt x="7741" y="102253"/>
                      <a:pt x="7741" y="102253"/>
                      <a:pt x="7741" y="102253"/>
                    </a:cubicBezTo>
                    <a:cubicBezTo>
                      <a:pt x="7311" y="101408"/>
                      <a:pt x="7311" y="101408"/>
                      <a:pt x="7311" y="101408"/>
                    </a:cubicBezTo>
                    <a:cubicBezTo>
                      <a:pt x="7311" y="99718"/>
                      <a:pt x="7311" y="99718"/>
                      <a:pt x="7311" y="99718"/>
                    </a:cubicBezTo>
                    <a:cubicBezTo>
                      <a:pt x="6451" y="98028"/>
                      <a:pt x="6451" y="98028"/>
                      <a:pt x="6451" y="98028"/>
                    </a:cubicBezTo>
                    <a:cubicBezTo>
                      <a:pt x="4731" y="97183"/>
                      <a:pt x="4731" y="97183"/>
                      <a:pt x="4731" y="97183"/>
                    </a:cubicBezTo>
                    <a:cubicBezTo>
                      <a:pt x="3440" y="96338"/>
                      <a:pt x="3440" y="96338"/>
                      <a:pt x="3440" y="96338"/>
                    </a:cubicBezTo>
                    <a:cubicBezTo>
                      <a:pt x="2580" y="96338"/>
                      <a:pt x="2580" y="96338"/>
                      <a:pt x="2580" y="96338"/>
                    </a:cubicBezTo>
                    <a:cubicBezTo>
                      <a:pt x="2580" y="96338"/>
                      <a:pt x="860" y="96338"/>
                      <a:pt x="860" y="96338"/>
                    </a:cubicBezTo>
                    <a:cubicBezTo>
                      <a:pt x="860" y="96338"/>
                      <a:pt x="430" y="96338"/>
                      <a:pt x="430" y="96338"/>
                    </a:cubicBezTo>
                    <a:cubicBezTo>
                      <a:pt x="430" y="96338"/>
                      <a:pt x="430" y="96338"/>
                      <a:pt x="430" y="96338"/>
                    </a:cubicBezTo>
                    <a:cubicBezTo>
                      <a:pt x="430" y="96338"/>
                      <a:pt x="430" y="96338"/>
                      <a:pt x="430" y="96338"/>
                    </a:cubicBezTo>
                    <a:cubicBezTo>
                      <a:pt x="430" y="96338"/>
                      <a:pt x="430" y="96338"/>
                      <a:pt x="430" y="96338"/>
                    </a:cubicBezTo>
                    <a:cubicBezTo>
                      <a:pt x="860" y="96338"/>
                      <a:pt x="860" y="96338"/>
                      <a:pt x="860" y="96338"/>
                    </a:cubicBezTo>
                    <a:cubicBezTo>
                      <a:pt x="860" y="96338"/>
                      <a:pt x="860" y="95492"/>
                      <a:pt x="860" y="95492"/>
                    </a:cubicBezTo>
                    <a:cubicBezTo>
                      <a:pt x="860" y="95492"/>
                      <a:pt x="860" y="95492"/>
                      <a:pt x="860" y="95492"/>
                    </a:cubicBezTo>
                    <a:cubicBezTo>
                      <a:pt x="860" y="95492"/>
                      <a:pt x="1290" y="96338"/>
                      <a:pt x="1290" y="96338"/>
                    </a:cubicBezTo>
                    <a:cubicBezTo>
                      <a:pt x="1290" y="96338"/>
                      <a:pt x="1290" y="96338"/>
                      <a:pt x="1290" y="96338"/>
                    </a:cubicBezTo>
                    <a:cubicBezTo>
                      <a:pt x="1290" y="96338"/>
                      <a:pt x="1290" y="96338"/>
                      <a:pt x="1290" y="96338"/>
                    </a:cubicBezTo>
                    <a:cubicBezTo>
                      <a:pt x="1290" y="96338"/>
                      <a:pt x="1720" y="95492"/>
                      <a:pt x="1720" y="95492"/>
                    </a:cubicBezTo>
                    <a:cubicBezTo>
                      <a:pt x="1720" y="95492"/>
                      <a:pt x="1720" y="95492"/>
                      <a:pt x="1720" y="95492"/>
                    </a:cubicBezTo>
                    <a:cubicBezTo>
                      <a:pt x="1720" y="95492"/>
                      <a:pt x="1720" y="95492"/>
                      <a:pt x="1720" y="95492"/>
                    </a:cubicBezTo>
                    <a:cubicBezTo>
                      <a:pt x="1720" y="95492"/>
                      <a:pt x="1720" y="95492"/>
                      <a:pt x="1720" y="95492"/>
                    </a:cubicBezTo>
                    <a:cubicBezTo>
                      <a:pt x="1720" y="95492"/>
                      <a:pt x="1720" y="95492"/>
                      <a:pt x="1720" y="95492"/>
                    </a:cubicBezTo>
                    <a:cubicBezTo>
                      <a:pt x="1720" y="95492"/>
                      <a:pt x="1720" y="95492"/>
                      <a:pt x="1720" y="95492"/>
                    </a:cubicBezTo>
                    <a:cubicBezTo>
                      <a:pt x="1720" y="95492"/>
                      <a:pt x="1720" y="95492"/>
                      <a:pt x="2150" y="95492"/>
                    </a:cubicBezTo>
                    <a:cubicBezTo>
                      <a:pt x="2150" y="95492"/>
                      <a:pt x="2150" y="95492"/>
                      <a:pt x="2150" y="94647"/>
                    </a:cubicBezTo>
                    <a:cubicBezTo>
                      <a:pt x="2150" y="94647"/>
                      <a:pt x="2150" y="94647"/>
                      <a:pt x="2150" y="94647"/>
                    </a:cubicBezTo>
                    <a:cubicBezTo>
                      <a:pt x="2150" y="94647"/>
                      <a:pt x="2150" y="94647"/>
                      <a:pt x="1720" y="94647"/>
                    </a:cubicBezTo>
                    <a:cubicBezTo>
                      <a:pt x="1720" y="94647"/>
                      <a:pt x="1720" y="94647"/>
                      <a:pt x="1720" y="94647"/>
                    </a:cubicBezTo>
                    <a:cubicBezTo>
                      <a:pt x="1720" y="94647"/>
                      <a:pt x="1720" y="94647"/>
                      <a:pt x="1720" y="93802"/>
                    </a:cubicBezTo>
                    <a:cubicBezTo>
                      <a:pt x="1720" y="93802"/>
                      <a:pt x="2150" y="93802"/>
                      <a:pt x="2150" y="93802"/>
                    </a:cubicBezTo>
                    <a:cubicBezTo>
                      <a:pt x="2150" y="93802"/>
                      <a:pt x="2150" y="93802"/>
                      <a:pt x="1720" y="93802"/>
                    </a:cubicBezTo>
                    <a:cubicBezTo>
                      <a:pt x="1720" y="93802"/>
                      <a:pt x="1720" y="93802"/>
                      <a:pt x="1720" y="93802"/>
                    </a:cubicBezTo>
                    <a:cubicBezTo>
                      <a:pt x="1720" y="92957"/>
                      <a:pt x="1720" y="93802"/>
                      <a:pt x="1720" y="93802"/>
                    </a:cubicBezTo>
                    <a:cubicBezTo>
                      <a:pt x="1720" y="92957"/>
                      <a:pt x="1720" y="92957"/>
                      <a:pt x="1720" y="92957"/>
                    </a:cubicBezTo>
                    <a:cubicBezTo>
                      <a:pt x="1720" y="92957"/>
                      <a:pt x="1720" y="92957"/>
                      <a:pt x="1720" y="92957"/>
                    </a:cubicBezTo>
                    <a:cubicBezTo>
                      <a:pt x="1720" y="92957"/>
                      <a:pt x="1720" y="92957"/>
                      <a:pt x="1720" y="92957"/>
                    </a:cubicBezTo>
                    <a:cubicBezTo>
                      <a:pt x="1720" y="92957"/>
                      <a:pt x="1720" y="92957"/>
                      <a:pt x="1720" y="92957"/>
                    </a:cubicBezTo>
                    <a:cubicBezTo>
                      <a:pt x="1720" y="92957"/>
                      <a:pt x="1720" y="92957"/>
                      <a:pt x="1720" y="92957"/>
                    </a:cubicBezTo>
                    <a:cubicBezTo>
                      <a:pt x="1290" y="92957"/>
                      <a:pt x="1290" y="92957"/>
                      <a:pt x="1290" y="92957"/>
                    </a:cubicBezTo>
                    <a:cubicBezTo>
                      <a:pt x="1290" y="92957"/>
                      <a:pt x="1290" y="92957"/>
                      <a:pt x="1290" y="92957"/>
                    </a:cubicBezTo>
                    <a:cubicBezTo>
                      <a:pt x="1290" y="92112"/>
                      <a:pt x="1290" y="92112"/>
                      <a:pt x="1290" y="92112"/>
                    </a:cubicBezTo>
                    <a:cubicBezTo>
                      <a:pt x="1290" y="92112"/>
                      <a:pt x="1290" y="92112"/>
                      <a:pt x="1290" y="92112"/>
                    </a:cubicBezTo>
                    <a:cubicBezTo>
                      <a:pt x="1290" y="92112"/>
                      <a:pt x="1290" y="92112"/>
                      <a:pt x="1290" y="92112"/>
                    </a:cubicBezTo>
                    <a:cubicBezTo>
                      <a:pt x="1290" y="92112"/>
                      <a:pt x="1290" y="91267"/>
                      <a:pt x="1290" y="91267"/>
                    </a:cubicBezTo>
                    <a:cubicBezTo>
                      <a:pt x="1290" y="91267"/>
                      <a:pt x="1290" y="91267"/>
                      <a:pt x="1290" y="91267"/>
                    </a:cubicBezTo>
                    <a:cubicBezTo>
                      <a:pt x="1290" y="91267"/>
                      <a:pt x="1290" y="91267"/>
                      <a:pt x="1290" y="91267"/>
                    </a:cubicBezTo>
                    <a:cubicBezTo>
                      <a:pt x="1290" y="91267"/>
                      <a:pt x="1290" y="91267"/>
                      <a:pt x="1290" y="91267"/>
                    </a:cubicBezTo>
                    <a:cubicBezTo>
                      <a:pt x="1290" y="91267"/>
                      <a:pt x="1290" y="91267"/>
                      <a:pt x="1290" y="91267"/>
                    </a:cubicBezTo>
                    <a:cubicBezTo>
                      <a:pt x="1290" y="91267"/>
                      <a:pt x="1290" y="91267"/>
                      <a:pt x="1290" y="91267"/>
                    </a:cubicBezTo>
                    <a:cubicBezTo>
                      <a:pt x="1290" y="90422"/>
                      <a:pt x="1290" y="91267"/>
                      <a:pt x="1290" y="90422"/>
                    </a:cubicBezTo>
                    <a:cubicBezTo>
                      <a:pt x="1290" y="90422"/>
                      <a:pt x="1290" y="90422"/>
                      <a:pt x="1290" y="90422"/>
                    </a:cubicBezTo>
                    <a:cubicBezTo>
                      <a:pt x="1290" y="90422"/>
                      <a:pt x="1290" y="90422"/>
                      <a:pt x="1290" y="90422"/>
                    </a:cubicBezTo>
                    <a:cubicBezTo>
                      <a:pt x="1290" y="90422"/>
                      <a:pt x="860" y="90422"/>
                      <a:pt x="860" y="89577"/>
                    </a:cubicBezTo>
                    <a:cubicBezTo>
                      <a:pt x="860" y="89577"/>
                      <a:pt x="860" y="89577"/>
                      <a:pt x="860" y="89577"/>
                    </a:cubicBezTo>
                    <a:cubicBezTo>
                      <a:pt x="860" y="89577"/>
                      <a:pt x="860" y="89577"/>
                      <a:pt x="860" y="89577"/>
                    </a:cubicBezTo>
                    <a:cubicBezTo>
                      <a:pt x="860" y="89577"/>
                      <a:pt x="860" y="89577"/>
                      <a:pt x="860" y="89577"/>
                    </a:cubicBezTo>
                    <a:cubicBezTo>
                      <a:pt x="860" y="90422"/>
                      <a:pt x="860" y="90422"/>
                      <a:pt x="860" y="90422"/>
                    </a:cubicBezTo>
                    <a:cubicBezTo>
                      <a:pt x="860" y="91267"/>
                      <a:pt x="860" y="91267"/>
                      <a:pt x="860" y="91267"/>
                    </a:cubicBezTo>
                    <a:cubicBezTo>
                      <a:pt x="430" y="91267"/>
                      <a:pt x="430" y="91267"/>
                      <a:pt x="430" y="91267"/>
                    </a:cubicBezTo>
                    <a:cubicBezTo>
                      <a:pt x="430" y="90422"/>
                      <a:pt x="430" y="90422"/>
                      <a:pt x="430" y="90422"/>
                    </a:cubicBezTo>
                    <a:cubicBezTo>
                      <a:pt x="860" y="87887"/>
                      <a:pt x="860" y="87887"/>
                      <a:pt x="860" y="87887"/>
                    </a:cubicBezTo>
                    <a:cubicBezTo>
                      <a:pt x="1720" y="86197"/>
                      <a:pt x="1720" y="86197"/>
                      <a:pt x="1720" y="86197"/>
                    </a:cubicBezTo>
                    <a:cubicBezTo>
                      <a:pt x="1720" y="86197"/>
                      <a:pt x="1720" y="84507"/>
                      <a:pt x="2150" y="84507"/>
                    </a:cubicBezTo>
                    <a:cubicBezTo>
                      <a:pt x="2150" y="83661"/>
                      <a:pt x="2150" y="82816"/>
                      <a:pt x="2150" y="82816"/>
                    </a:cubicBezTo>
                    <a:cubicBezTo>
                      <a:pt x="3010" y="81971"/>
                      <a:pt x="3010" y="81971"/>
                      <a:pt x="3010" y="81971"/>
                    </a:cubicBezTo>
                    <a:cubicBezTo>
                      <a:pt x="3010" y="81971"/>
                      <a:pt x="3440" y="81126"/>
                      <a:pt x="3440" y="81126"/>
                    </a:cubicBezTo>
                    <a:cubicBezTo>
                      <a:pt x="3440" y="80281"/>
                      <a:pt x="3010" y="79436"/>
                      <a:pt x="3010" y="79436"/>
                    </a:cubicBezTo>
                    <a:cubicBezTo>
                      <a:pt x="3010" y="78591"/>
                      <a:pt x="3440" y="77746"/>
                      <a:pt x="3440" y="77746"/>
                    </a:cubicBezTo>
                    <a:cubicBezTo>
                      <a:pt x="3010" y="77746"/>
                      <a:pt x="3010" y="76901"/>
                      <a:pt x="2580" y="76901"/>
                    </a:cubicBezTo>
                    <a:cubicBezTo>
                      <a:pt x="2580" y="76901"/>
                      <a:pt x="2580" y="76901"/>
                      <a:pt x="2580" y="76901"/>
                    </a:cubicBezTo>
                    <a:cubicBezTo>
                      <a:pt x="2580" y="76901"/>
                      <a:pt x="2580" y="76901"/>
                      <a:pt x="2580" y="76901"/>
                    </a:cubicBezTo>
                    <a:cubicBezTo>
                      <a:pt x="2580" y="76901"/>
                      <a:pt x="2580" y="76901"/>
                      <a:pt x="2580" y="76901"/>
                    </a:cubicBezTo>
                    <a:cubicBezTo>
                      <a:pt x="2580" y="76901"/>
                      <a:pt x="2580" y="76901"/>
                      <a:pt x="2580" y="76901"/>
                    </a:cubicBezTo>
                    <a:cubicBezTo>
                      <a:pt x="2580" y="76901"/>
                      <a:pt x="2580" y="76901"/>
                      <a:pt x="2580" y="76901"/>
                    </a:cubicBezTo>
                    <a:cubicBezTo>
                      <a:pt x="2580" y="76901"/>
                      <a:pt x="2580" y="76901"/>
                      <a:pt x="2580" y="76901"/>
                    </a:cubicBezTo>
                    <a:cubicBezTo>
                      <a:pt x="2580" y="76901"/>
                      <a:pt x="2580" y="76901"/>
                      <a:pt x="2580" y="76901"/>
                    </a:cubicBezTo>
                    <a:cubicBezTo>
                      <a:pt x="2580" y="76901"/>
                      <a:pt x="2580" y="76901"/>
                      <a:pt x="2580" y="76901"/>
                    </a:cubicBezTo>
                    <a:cubicBezTo>
                      <a:pt x="2580" y="76901"/>
                      <a:pt x="2580" y="76901"/>
                      <a:pt x="2580" y="76901"/>
                    </a:cubicBezTo>
                    <a:cubicBezTo>
                      <a:pt x="2580" y="76901"/>
                      <a:pt x="2580" y="76901"/>
                      <a:pt x="2580" y="76901"/>
                    </a:cubicBezTo>
                    <a:cubicBezTo>
                      <a:pt x="2580" y="76901"/>
                      <a:pt x="2580" y="76901"/>
                      <a:pt x="2580" y="76901"/>
                    </a:cubicBezTo>
                    <a:cubicBezTo>
                      <a:pt x="2580" y="76901"/>
                      <a:pt x="2580" y="76901"/>
                      <a:pt x="2580" y="76901"/>
                    </a:cubicBezTo>
                    <a:cubicBezTo>
                      <a:pt x="2580" y="76901"/>
                      <a:pt x="2580" y="76901"/>
                      <a:pt x="2580" y="76901"/>
                    </a:cubicBezTo>
                    <a:cubicBezTo>
                      <a:pt x="2580" y="76901"/>
                      <a:pt x="2580" y="76901"/>
                      <a:pt x="2580" y="76901"/>
                    </a:cubicBezTo>
                    <a:cubicBezTo>
                      <a:pt x="2580" y="76901"/>
                      <a:pt x="2580" y="76901"/>
                      <a:pt x="2580" y="76056"/>
                    </a:cubicBezTo>
                    <a:cubicBezTo>
                      <a:pt x="2580" y="76056"/>
                      <a:pt x="2580" y="76056"/>
                      <a:pt x="2580" y="76056"/>
                    </a:cubicBezTo>
                    <a:cubicBezTo>
                      <a:pt x="2580" y="76056"/>
                      <a:pt x="2580" y="76056"/>
                      <a:pt x="2580" y="76056"/>
                    </a:cubicBezTo>
                    <a:cubicBezTo>
                      <a:pt x="2580" y="76056"/>
                      <a:pt x="2580" y="76056"/>
                      <a:pt x="2580" y="76056"/>
                    </a:cubicBezTo>
                    <a:cubicBezTo>
                      <a:pt x="2580" y="76056"/>
                      <a:pt x="2580" y="76056"/>
                      <a:pt x="2580" y="76056"/>
                    </a:cubicBezTo>
                    <a:cubicBezTo>
                      <a:pt x="2580" y="76056"/>
                      <a:pt x="2580" y="76056"/>
                      <a:pt x="2580" y="76056"/>
                    </a:cubicBezTo>
                    <a:cubicBezTo>
                      <a:pt x="2580" y="76056"/>
                      <a:pt x="2580" y="76056"/>
                      <a:pt x="2580" y="76056"/>
                    </a:cubicBezTo>
                    <a:cubicBezTo>
                      <a:pt x="2580" y="76056"/>
                      <a:pt x="2580" y="76056"/>
                      <a:pt x="2580" y="76056"/>
                    </a:cubicBezTo>
                    <a:cubicBezTo>
                      <a:pt x="3440" y="74366"/>
                      <a:pt x="4301" y="72676"/>
                      <a:pt x="4301" y="72676"/>
                    </a:cubicBezTo>
                    <a:cubicBezTo>
                      <a:pt x="4301" y="72676"/>
                      <a:pt x="5161" y="71830"/>
                      <a:pt x="6021" y="72676"/>
                    </a:cubicBezTo>
                    <a:cubicBezTo>
                      <a:pt x="6451" y="73521"/>
                      <a:pt x="7311" y="75211"/>
                      <a:pt x="7741" y="76056"/>
                    </a:cubicBezTo>
                    <a:cubicBezTo>
                      <a:pt x="7741" y="76056"/>
                      <a:pt x="8172" y="76901"/>
                      <a:pt x="8602" y="76901"/>
                    </a:cubicBezTo>
                    <a:cubicBezTo>
                      <a:pt x="9032" y="76901"/>
                      <a:pt x="9462" y="77746"/>
                      <a:pt x="9462" y="77746"/>
                    </a:cubicBezTo>
                    <a:cubicBezTo>
                      <a:pt x="9462" y="78591"/>
                      <a:pt x="9892" y="77746"/>
                      <a:pt x="9892" y="79436"/>
                    </a:cubicBezTo>
                    <a:cubicBezTo>
                      <a:pt x="9462" y="81126"/>
                      <a:pt x="9462" y="82816"/>
                      <a:pt x="9892" y="82816"/>
                    </a:cubicBezTo>
                    <a:cubicBezTo>
                      <a:pt x="10752" y="81971"/>
                      <a:pt x="11182" y="81126"/>
                      <a:pt x="11182" y="81971"/>
                    </a:cubicBezTo>
                    <a:cubicBezTo>
                      <a:pt x="11182" y="82816"/>
                      <a:pt x="11612" y="81971"/>
                      <a:pt x="11182" y="83661"/>
                    </a:cubicBezTo>
                    <a:cubicBezTo>
                      <a:pt x="11182" y="85352"/>
                      <a:pt x="10752" y="86197"/>
                      <a:pt x="11182" y="86197"/>
                    </a:cubicBezTo>
                    <a:cubicBezTo>
                      <a:pt x="12043" y="87042"/>
                      <a:pt x="12903" y="87887"/>
                      <a:pt x="13333" y="87042"/>
                    </a:cubicBezTo>
                    <a:cubicBezTo>
                      <a:pt x="13763" y="85352"/>
                      <a:pt x="13333" y="87042"/>
                      <a:pt x="13763" y="85352"/>
                    </a:cubicBezTo>
                    <a:cubicBezTo>
                      <a:pt x="14193" y="82816"/>
                      <a:pt x="14193" y="83661"/>
                      <a:pt x="14623" y="82816"/>
                    </a:cubicBezTo>
                    <a:cubicBezTo>
                      <a:pt x="14623" y="81126"/>
                      <a:pt x="14623" y="81971"/>
                      <a:pt x="15053" y="80281"/>
                    </a:cubicBezTo>
                    <a:cubicBezTo>
                      <a:pt x="15053" y="78591"/>
                      <a:pt x="15483" y="79436"/>
                      <a:pt x="15053" y="78591"/>
                    </a:cubicBezTo>
                    <a:cubicBezTo>
                      <a:pt x="15053" y="78591"/>
                      <a:pt x="15053" y="77746"/>
                      <a:pt x="14623" y="76901"/>
                    </a:cubicBezTo>
                    <a:cubicBezTo>
                      <a:pt x="14623" y="75211"/>
                      <a:pt x="13763" y="76056"/>
                      <a:pt x="15053" y="75211"/>
                    </a:cubicBezTo>
                    <a:cubicBezTo>
                      <a:pt x="15913" y="74366"/>
                      <a:pt x="16344" y="74366"/>
                      <a:pt x="16344" y="74366"/>
                    </a:cubicBezTo>
                    <a:cubicBezTo>
                      <a:pt x="16344" y="73521"/>
                      <a:pt x="17634" y="73521"/>
                      <a:pt x="17634" y="73521"/>
                    </a:cubicBezTo>
                    <a:cubicBezTo>
                      <a:pt x="17634" y="73521"/>
                      <a:pt x="18924" y="73521"/>
                      <a:pt x="18924" y="73521"/>
                    </a:cubicBezTo>
                    <a:cubicBezTo>
                      <a:pt x="19354" y="73521"/>
                      <a:pt x="21075" y="73521"/>
                      <a:pt x="21075" y="74366"/>
                    </a:cubicBezTo>
                    <a:cubicBezTo>
                      <a:pt x="21075" y="75211"/>
                      <a:pt x="21935" y="75211"/>
                      <a:pt x="21935" y="75211"/>
                    </a:cubicBezTo>
                    <a:cubicBezTo>
                      <a:pt x="21935" y="75211"/>
                      <a:pt x="22795" y="75211"/>
                      <a:pt x="23225" y="76901"/>
                    </a:cubicBezTo>
                    <a:cubicBezTo>
                      <a:pt x="23225" y="79436"/>
                      <a:pt x="23225" y="81126"/>
                      <a:pt x="23655" y="80281"/>
                    </a:cubicBezTo>
                    <a:cubicBezTo>
                      <a:pt x="24086" y="80281"/>
                      <a:pt x="24946" y="81971"/>
                      <a:pt x="24946" y="81126"/>
                    </a:cubicBezTo>
                    <a:cubicBezTo>
                      <a:pt x="25376" y="80281"/>
                      <a:pt x="25806" y="79436"/>
                      <a:pt x="26236" y="79436"/>
                    </a:cubicBezTo>
                    <a:cubicBezTo>
                      <a:pt x="26666" y="79436"/>
                      <a:pt x="25806" y="78591"/>
                      <a:pt x="27096" y="78591"/>
                    </a:cubicBezTo>
                    <a:cubicBezTo>
                      <a:pt x="28817" y="79436"/>
                      <a:pt x="28387" y="80281"/>
                      <a:pt x="29247" y="78591"/>
                    </a:cubicBezTo>
                    <a:cubicBezTo>
                      <a:pt x="29677" y="76901"/>
                      <a:pt x="29677" y="76901"/>
                      <a:pt x="30537" y="76056"/>
                    </a:cubicBezTo>
                    <a:cubicBezTo>
                      <a:pt x="30967" y="75211"/>
                      <a:pt x="30967" y="75211"/>
                      <a:pt x="31397" y="74366"/>
                    </a:cubicBezTo>
                    <a:cubicBezTo>
                      <a:pt x="31397" y="74366"/>
                      <a:pt x="33118" y="74366"/>
                      <a:pt x="33118" y="74366"/>
                    </a:cubicBezTo>
                    <a:cubicBezTo>
                      <a:pt x="33548" y="73521"/>
                      <a:pt x="33978" y="71830"/>
                      <a:pt x="34408" y="71830"/>
                    </a:cubicBezTo>
                    <a:cubicBezTo>
                      <a:pt x="34408" y="71830"/>
                      <a:pt x="36129" y="71830"/>
                      <a:pt x="36559" y="71830"/>
                    </a:cubicBezTo>
                    <a:cubicBezTo>
                      <a:pt x="36989" y="71830"/>
                      <a:pt x="37849" y="71830"/>
                      <a:pt x="38279" y="70985"/>
                    </a:cubicBezTo>
                    <a:cubicBezTo>
                      <a:pt x="38279" y="70140"/>
                      <a:pt x="38279" y="70140"/>
                      <a:pt x="38709" y="69295"/>
                    </a:cubicBezTo>
                    <a:cubicBezTo>
                      <a:pt x="39569" y="69295"/>
                      <a:pt x="40000" y="69295"/>
                      <a:pt x="40860" y="69295"/>
                    </a:cubicBezTo>
                    <a:cubicBezTo>
                      <a:pt x="41720" y="69295"/>
                      <a:pt x="41720" y="69295"/>
                      <a:pt x="42150" y="69295"/>
                    </a:cubicBezTo>
                    <a:cubicBezTo>
                      <a:pt x="42580" y="69295"/>
                      <a:pt x="43010" y="70985"/>
                      <a:pt x="43010" y="68450"/>
                    </a:cubicBezTo>
                    <a:cubicBezTo>
                      <a:pt x="42580" y="65915"/>
                      <a:pt x="42150" y="65915"/>
                      <a:pt x="42580" y="65070"/>
                    </a:cubicBezTo>
                    <a:cubicBezTo>
                      <a:pt x="43440" y="65070"/>
                      <a:pt x="44301" y="65070"/>
                      <a:pt x="44301" y="65070"/>
                    </a:cubicBezTo>
                    <a:cubicBezTo>
                      <a:pt x="44731" y="65070"/>
                      <a:pt x="46451" y="65915"/>
                      <a:pt x="46881" y="65915"/>
                    </a:cubicBezTo>
                    <a:cubicBezTo>
                      <a:pt x="46881" y="65915"/>
                      <a:pt x="47311" y="67605"/>
                      <a:pt x="47311" y="67605"/>
                    </a:cubicBezTo>
                    <a:cubicBezTo>
                      <a:pt x="47741" y="67605"/>
                      <a:pt x="48172" y="68450"/>
                      <a:pt x="48602" y="67605"/>
                    </a:cubicBezTo>
                    <a:cubicBezTo>
                      <a:pt x="48602" y="67605"/>
                      <a:pt x="49032" y="65915"/>
                      <a:pt x="49462" y="65915"/>
                    </a:cubicBezTo>
                    <a:cubicBezTo>
                      <a:pt x="49892" y="65915"/>
                      <a:pt x="51182" y="65915"/>
                      <a:pt x="51182" y="65915"/>
                    </a:cubicBezTo>
                    <a:cubicBezTo>
                      <a:pt x="51182" y="65915"/>
                      <a:pt x="52903" y="66760"/>
                      <a:pt x="52903" y="66760"/>
                    </a:cubicBezTo>
                    <a:cubicBezTo>
                      <a:pt x="52903" y="66760"/>
                      <a:pt x="52473" y="68450"/>
                      <a:pt x="52473" y="69295"/>
                    </a:cubicBezTo>
                    <a:cubicBezTo>
                      <a:pt x="52473" y="70140"/>
                      <a:pt x="52473" y="70985"/>
                      <a:pt x="52903" y="71830"/>
                    </a:cubicBezTo>
                    <a:cubicBezTo>
                      <a:pt x="52903" y="71830"/>
                      <a:pt x="53763" y="73521"/>
                      <a:pt x="53763" y="73521"/>
                    </a:cubicBezTo>
                    <a:cubicBezTo>
                      <a:pt x="53763" y="73521"/>
                      <a:pt x="55913" y="75211"/>
                      <a:pt x="55913" y="75211"/>
                    </a:cubicBezTo>
                    <a:cubicBezTo>
                      <a:pt x="55913" y="75211"/>
                      <a:pt x="56344" y="76056"/>
                      <a:pt x="56344" y="72676"/>
                    </a:cubicBezTo>
                    <a:cubicBezTo>
                      <a:pt x="56344" y="69295"/>
                      <a:pt x="56344" y="68450"/>
                      <a:pt x="56344" y="68450"/>
                    </a:cubicBezTo>
                    <a:cubicBezTo>
                      <a:pt x="56344" y="65070"/>
                      <a:pt x="56344" y="65070"/>
                      <a:pt x="56344" y="65070"/>
                    </a:cubicBezTo>
                    <a:cubicBezTo>
                      <a:pt x="56344" y="65070"/>
                      <a:pt x="56344" y="64225"/>
                      <a:pt x="55913" y="64225"/>
                    </a:cubicBezTo>
                    <a:cubicBezTo>
                      <a:pt x="55913" y="64225"/>
                      <a:pt x="55483" y="64225"/>
                      <a:pt x="55483" y="64225"/>
                    </a:cubicBezTo>
                    <a:cubicBezTo>
                      <a:pt x="55483" y="64225"/>
                      <a:pt x="53763" y="63380"/>
                      <a:pt x="53333" y="63380"/>
                    </a:cubicBezTo>
                    <a:cubicBezTo>
                      <a:pt x="52903" y="63380"/>
                      <a:pt x="53333" y="61690"/>
                      <a:pt x="53333" y="60845"/>
                    </a:cubicBezTo>
                    <a:cubicBezTo>
                      <a:pt x="53333" y="60845"/>
                      <a:pt x="54193" y="59154"/>
                      <a:pt x="54193" y="59154"/>
                    </a:cubicBezTo>
                    <a:cubicBezTo>
                      <a:pt x="54193" y="56619"/>
                      <a:pt x="54193" y="56619"/>
                      <a:pt x="54193" y="56619"/>
                    </a:cubicBezTo>
                    <a:cubicBezTo>
                      <a:pt x="52903" y="52394"/>
                      <a:pt x="52903" y="52394"/>
                      <a:pt x="52903" y="52394"/>
                    </a:cubicBezTo>
                    <a:cubicBezTo>
                      <a:pt x="51612" y="49859"/>
                      <a:pt x="51612" y="49859"/>
                      <a:pt x="51612" y="49859"/>
                    </a:cubicBezTo>
                    <a:cubicBezTo>
                      <a:pt x="50752" y="45633"/>
                      <a:pt x="50752" y="45633"/>
                      <a:pt x="50752" y="45633"/>
                    </a:cubicBezTo>
                    <a:cubicBezTo>
                      <a:pt x="50752" y="45633"/>
                      <a:pt x="50752" y="45633"/>
                      <a:pt x="50752" y="45633"/>
                    </a:cubicBezTo>
                    <a:cubicBezTo>
                      <a:pt x="50752" y="45633"/>
                      <a:pt x="50752" y="45633"/>
                      <a:pt x="50752" y="45633"/>
                    </a:cubicBezTo>
                    <a:cubicBezTo>
                      <a:pt x="52043" y="43943"/>
                      <a:pt x="52043" y="43943"/>
                      <a:pt x="52043" y="43943"/>
                    </a:cubicBezTo>
                    <a:cubicBezTo>
                      <a:pt x="52903" y="42253"/>
                      <a:pt x="54193" y="40563"/>
                      <a:pt x="54193" y="40563"/>
                    </a:cubicBezTo>
                    <a:cubicBezTo>
                      <a:pt x="54193" y="40563"/>
                      <a:pt x="54193" y="40563"/>
                      <a:pt x="54623" y="40563"/>
                    </a:cubicBezTo>
                    <a:cubicBezTo>
                      <a:pt x="55483" y="38873"/>
                      <a:pt x="55483" y="38873"/>
                      <a:pt x="55483" y="38873"/>
                    </a:cubicBezTo>
                    <a:cubicBezTo>
                      <a:pt x="55483" y="38873"/>
                      <a:pt x="57634" y="37183"/>
                      <a:pt x="57634" y="37183"/>
                    </a:cubicBezTo>
                    <a:cubicBezTo>
                      <a:pt x="57634" y="37183"/>
                      <a:pt x="58064" y="36338"/>
                      <a:pt x="58064" y="36338"/>
                    </a:cubicBezTo>
                    <a:cubicBezTo>
                      <a:pt x="58494" y="36338"/>
                      <a:pt x="58494" y="36338"/>
                      <a:pt x="58494" y="36338"/>
                    </a:cubicBezTo>
                    <a:cubicBezTo>
                      <a:pt x="60645" y="32112"/>
                      <a:pt x="60645" y="32112"/>
                      <a:pt x="60645" y="32112"/>
                    </a:cubicBezTo>
                    <a:cubicBezTo>
                      <a:pt x="60645" y="27887"/>
                      <a:pt x="60645" y="27887"/>
                      <a:pt x="60645" y="27887"/>
                    </a:cubicBezTo>
                    <a:cubicBezTo>
                      <a:pt x="61075" y="26197"/>
                      <a:pt x="61075" y="26197"/>
                      <a:pt x="61075" y="26197"/>
                    </a:cubicBezTo>
                    <a:cubicBezTo>
                      <a:pt x="61075" y="25352"/>
                      <a:pt x="61075" y="23661"/>
                      <a:pt x="61075" y="23661"/>
                    </a:cubicBezTo>
                    <a:cubicBezTo>
                      <a:pt x="63655" y="23661"/>
                      <a:pt x="63655" y="23661"/>
                      <a:pt x="63655" y="23661"/>
                    </a:cubicBezTo>
                    <a:cubicBezTo>
                      <a:pt x="63655" y="23661"/>
                      <a:pt x="64086" y="24507"/>
                      <a:pt x="64516" y="25352"/>
                    </a:cubicBezTo>
                    <a:cubicBezTo>
                      <a:pt x="64946" y="25352"/>
                      <a:pt x="65376" y="24507"/>
                      <a:pt x="65376" y="24507"/>
                    </a:cubicBezTo>
                    <a:cubicBezTo>
                      <a:pt x="65806" y="24507"/>
                      <a:pt x="66236" y="22816"/>
                      <a:pt x="66236" y="22816"/>
                    </a:cubicBezTo>
                    <a:cubicBezTo>
                      <a:pt x="66236" y="20281"/>
                      <a:pt x="66236" y="20281"/>
                      <a:pt x="66236" y="20281"/>
                    </a:cubicBezTo>
                    <a:cubicBezTo>
                      <a:pt x="65806" y="16056"/>
                      <a:pt x="65806" y="16056"/>
                      <a:pt x="65806" y="16056"/>
                    </a:cubicBezTo>
                    <a:cubicBezTo>
                      <a:pt x="65806" y="13521"/>
                      <a:pt x="65806" y="13521"/>
                      <a:pt x="65806" y="13521"/>
                    </a:cubicBezTo>
                    <a:cubicBezTo>
                      <a:pt x="65806" y="13521"/>
                      <a:pt x="65806" y="13521"/>
                      <a:pt x="65806" y="13521"/>
                    </a:cubicBezTo>
                    <a:cubicBezTo>
                      <a:pt x="66236" y="13521"/>
                      <a:pt x="67956" y="16056"/>
                      <a:pt x="68817" y="16901"/>
                    </a:cubicBezTo>
                    <a:cubicBezTo>
                      <a:pt x="69247" y="17746"/>
                      <a:pt x="70537" y="20281"/>
                      <a:pt x="70537" y="20281"/>
                    </a:cubicBezTo>
                    <a:cubicBezTo>
                      <a:pt x="70537" y="20281"/>
                      <a:pt x="72688" y="21126"/>
                      <a:pt x="73118" y="21126"/>
                    </a:cubicBezTo>
                    <a:cubicBezTo>
                      <a:pt x="73118" y="21126"/>
                      <a:pt x="75268" y="21971"/>
                      <a:pt x="75268" y="21971"/>
                    </a:cubicBezTo>
                    <a:cubicBezTo>
                      <a:pt x="75698" y="20281"/>
                      <a:pt x="75698" y="20281"/>
                      <a:pt x="75698" y="20281"/>
                    </a:cubicBezTo>
                    <a:cubicBezTo>
                      <a:pt x="76989" y="18591"/>
                      <a:pt x="76989" y="18591"/>
                      <a:pt x="76989" y="18591"/>
                    </a:cubicBezTo>
                    <a:cubicBezTo>
                      <a:pt x="78709" y="21126"/>
                      <a:pt x="78709" y="21126"/>
                      <a:pt x="78709" y="21126"/>
                    </a:cubicBezTo>
                    <a:cubicBezTo>
                      <a:pt x="80430" y="20281"/>
                      <a:pt x="80430" y="20281"/>
                      <a:pt x="80430" y="20281"/>
                    </a:cubicBezTo>
                    <a:close/>
                    <a:moveTo>
                      <a:pt x="2150" y="76901"/>
                    </a:moveTo>
                    <a:cubicBezTo>
                      <a:pt x="2150" y="76901"/>
                      <a:pt x="2150" y="76901"/>
                      <a:pt x="2150" y="76901"/>
                    </a:cubicBezTo>
                    <a:cubicBezTo>
                      <a:pt x="2150" y="76901"/>
                      <a:pt x="2150" y="76901"/>
                      <a:pt x="2150" y="76901"/>
                    </a:cubicBezTo>
                    <a:cubicBezTo>
                      <a:pt x="2150" y="76901"/>
                      <a:pt x="2150" y="76901"/>
                      <a:pt x="2150" y="76901"/>
                    </a:cubicBezTo>
                    <a:close/>
                    <a:moveTo>
                      <a:pt x="430" y="96338"/>
                    </a:moveTo>
                    <a:cubicBezTo>
                      <a:pt x="430" y="96338"/>
                      <a:pt x="430" y="96338"/>
                      <a:pt x="430" y="96338"/>
                    </a:cubicBezTo>
                    <a:cubicBezTo>
                      <a:pt x="430" y="96338"/>
                      <a:pt x="430" y="96338"/>
                      <a:pt x="430" y="96338"/>
                    </a:cubicBezTo>
                    <a:cubicBezTo>
                      <a:pt x="430" y="96338"/>
                      <a:pt x="430" y="96338"/>
                      <a:pt x="430" y="96338"/>
                    </a:cubicBezTo>
                    <a:cubicBezTo>
                      <a:pt x="430" y="96338"/>
                      <a:pt x="430" y="96338"/>
                      <a:pt x="430" y="96338"/>
                    </a:cubicBezTo>
                    <a:close/>
                    <a:moveTo>
                      <a:pt x="430" y="96338"/>
                    </a:moveTo>
                    <a:cubicBezTo>
                      <a:pt x="430" y="96338"/>
                      <a:pt x="430" y="96338"/>
                      <a:pt x="430" y="96338"/>
                    </a:cubicBezTo>
                    <a:cubicBezTo>
                      <a:pt x="430" y="96338"/>
                      <a:pt x="430" y="95492"/>
                      <a:pt x="430" y="95492"/>
                    </a:cubicBezTo>
                    <a:cubicBezTo>
                      <a:pt x="430" y="95492"/>
                      <a:pt x="430" y="95492"/>
                      <a:pt x="430" y="95492"/>
                    </a:cubicBezTo>
                    <a:cubicBezTo>
                      <a:pt x="430" y="95492"/>
                      <a:pt x="860" y="95492"/>
                      <a:pt x="860" y="94647"/>
                    </a:cubicBezTo>
                    <a:cubicBezTo>
                      <a:pt x="860" y="94647"/>
                      <a:pt x="860" y="94647"/>
                      <a:pt x="860" y="94647"/>
                    </a:cubicBezTo>
                    <a:cubicBezTo>
                      <a:pt x="860" y="94647"/>
                      <a:pt x="860" y="94647"/>
                      <a:pt x="860" y="94647"/>
                    </a:cubicBezTo>
                    <a:cubicBezTo>
                      <a:pt x="860" y="94647"/>
                      <a:pt x="860" y="94647"/>
                      <a:pt x="860" y="94647"/>
                    </a:cubicBezTo>
                    <a:cubicBezTo>
                      <a:pt x="430" y="94647"/>
                      <a:pt x="430" y="94647"/>
                      <a:pt x="430" y="94647"/>
                    </a:cubicBezTo>
                    <a:cubicBezTo>
                      <a:pt x="0" y="96338"/>
                      <a:pt x="0" y="96338"/>
                      <a:pt x="0" y="96338"/>
                    </a:cubicBezTo>
                    <a:lnTo>
                      <a:pt x="430" y="96338"/>
                    </a:lnTo>
                    <a:close/>
                  </a:path>
                </a:pathLst>
              </a:custGeom>
              <a:grpFill/>
              <a:ln w="3175" cap="flat" cmpd="sng">
                <a:solidFill>
                  <a:srgbClr val="FFFFFF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45713" tIns="22850" rIns="45713" bIns="22850" anchor="t" anchorCtr="0">
                <a:noAutofit/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7F7F7F"/>
                  </a:solidFill>
                  <a:effectLst/>
                  <a:uLnTx/>
                  <a:uFillTx/>
                  <a:latin typeface="Calibri" panose="020F0502020204030204" pitchFamily="34" charset="0"/>
                  <a:ea typeface="Source Sans Pro"/>
                  <a:cs typeface="Calibri" panose="020F0502020204030204" pitchFamily="34" charset="0"/>
                  <a:sym typeface="Source Sans Pro"/>
                </a:endParaRPr>
              </a:p>
            </p:txBody>
          </p:sp>
          <p:sp>
            <p:nvSpPr>
              <p:cNvPr id="201" name="Shape 2046">
                <a:extLst>
                  <a:ext uri="{FF2B5EF4-FFF2-40B4-BE49-F238E27FC236}">
                    <a16:creationId xmlns:a16="http://schemas.microsoft.com/office/drawing/2014/main" id="{F54BB7F5-3790-4744-A65E-1175C7C1A260}"/>
                  </a:ext>
                </a:extLst>
              </p:cNvPr>
              <p:cNvSpPr/>
              <p:nvPr/>
            </p:nvSpPr>
            <p:spPr>
              <a:xfrm>
                <a:off x="4704932" y="2283682"/>
                <a:ext cx="711330" cy="913063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105769" y="94430"/>
                    </a:moveTo>
                    <a:cubicBezTo>
                      <a:pt x="105769" y="94430"/>
                      <a:pt x="105769" y="94430"/>
                      <a:pt x="105769" y="94430"/>
                    </a:cubicBezTo>
                    <a:cubicBezTo>
                      <a:pt x="105769" y="95302"/>
                      <a:pt x="105769" y="95302"/>
                      <a:pt x="105769" y="95302"/>
                    </a:cubicBezTo>
                    <a:cubicBezTo>
                      <a:pt x="106153" y="96755"/>
                      <a:pt x="106153" y="96755"/>
                      <a:pt x="106153" y="96755"/>
                    </a:cubicBezTo>
                    <a:cubicBezTo>
                      <a:pt x="106153" y="97627"/>
                      <a:pt x="106153" y="97627"/>
                      <a:pt x="106153" y="97627"/>
                    </a:cubicBezTo>
                    <a:cubicBezTo>
                      <a:pt x="106153" y="97627"/>
                      <a:pt x="105769" y="98208"/>
                      <a:pt x="105384" y="98208"/>
                    </a:cubicBezTo>
                    <a:cubicBezTo>
                      <a:pt x="105384" y="98208"/>
                      <a:pt x="105000" y="98498"/>
                      <a:pt x="104615" y="98498"/>
                    </a:cubicBezTo>
                    <a:cubicBezTo>
                      <a:pt x="104230" y="98208"/>
                      <a:pt x="103846" y="97917"/>
                      <a:pt x="103846" y="97917"/>
                    </a:cubicBezTo>
                    <a:cubicBezTo>
                      <a:pt x="101538" y="97917"/>
                      <a:pt x="101538" y="97917"/>
                      <a:pt x="101538" y="97917"/>
                    </a:cubicBezTo>
                    <a:cubicBezTo>
                      <a:pt x="101538" y="97917"/>
                      <a:pt x="101538" y="98498"/>
                      <a:pt x="101538" y="98789"/>
                    </a:cubicBezTo>
                    <a:cubicBezTo>
                      <a:pt x="101153" y="99370"/>
                      <a:pt x="101153" y="99370"/>
                      <a:pt x="101153" y="99370"/>
                    </a:cubicBezTo>
                    <a:cubicBezTo>
                      <a:pt x="101153" y="100823"/>
                      <a:pt x="101153" y="100823"/>
                      <a:pt x="101153" y="100823"/>
                    </a:cubicBezTo>
                    <a:cubicBezTo>
                      <a:pt x="99230" y="102276"/>
                      <a:pt x="99230" y="102276"/>
                      <a:pt x="99230" y="102276"/>
                    </a:cubicBezTo>
                    <a:cubicBezTo>
                      <a:pt x="98846" y="102276"/>
                      <a:pt x="98846" y="102276"/>
                      <a:pt x="98846" y="102276"/>
                    </a:cubicBezTo>
                    <a:cubicBezTo>
                      <a:pt x="98846" y="102276"/>
                      <a:pt x="98461" y="102566"/>
                      <a:pt x="98461" y="102566"/>
                    </a:cubicBezTo>
                    <a:cubicBezTo>
                      <a:pt x="98461" y="102566"/>
                      <a:pt x="96538" y="103147"/>
                      <a:pt x="96538" y="103147"/>
                    </a:cubicBezTo>
                    <a:cubicBezTo>
                      <a:pt x="95769" y="103728"/>
                      <a:pt x="95769" y="103728"/>
                      <a:pt x="95769" y="103728"/>
                    </a:cubicBezTo>
                    <a:cubicBezTo>
                      <a:pt x="95384" y="103728"/>
                      <a:pt x="95384" y="103728"/>
                      <a:pt x="95384" y="103728"/>
                    </a:cubicBezTo>
                    <a:cubicBezTo>
                      <a:pt x="95384" y="103728"/>
                      <a:pt x="94230" y="104309"/>
                      <a:pt x="93461" y="104891"/>
                    </a:cubicBezTo>
                    <a:cubicBezTo>
                      <a:pt x="92307" y="105472"/>
                      <a:pt x="92307" y="105472"/>
                      <a:pt x="92307" y="105472"/>
                    </a:cubicBezTo>
                    <a:cubicBezTo>
                      <a:pt x="92307" y="105472"/>
                      <a:pt x="92307" y="105472"/>
                      <a:pt x="92307" y="105472"/>
                    </a:cubicBezTo>
                    <a:cubicBezTo>
                      <a:pt x="92307" y="105472"/>
                      <a:pt x="92307" y="105472"/>
                      <a:pt x="92307" y="105472"/>
                    </a:cubicBezTo>
                    <a:cubicBezTo>
                      <a:pt x="93076" y="106924"/>
                      <a:pt x="93076" y="106924"/>
                      <a:pt x="93076" y="106924"/>
                    </a:cubicBezTo>
                    <a:cubicBezTo>
                      <a:pt x="94230" y="107796"/>
                      <a:pt x="94230" y="107796"/>
                      <a:pt x="94230" y="107796"/>
                    </a:cubicBezTo>
                    <a:cubicBezTo>
                      <a:pt x="95384" y="109249"/>
                      <a:pt x="95384" y="109249"/>
                      <a:pt x="95384" y="109249"/>
                    </a:cubicBezTo>
                    <a:cubicBezTo>
                      <a:pt x="95384" y="110121"/>
                      <a:pt x="95384" y="110121"/>
                      <a:pt x="95384" y="110121"/>
                    </a:cubicBezTo>
                    <a:cubicBezTo>
                      <a:pt x="95384" y="110121"/>
                      <a:pt x="94615" y="110702"/>
                      <a:pt x="94615" y="110702"/>
                    </a:cubicBezTo>
                    <a:cubicBezTo>
                      <a:pt x="94615" y="110992"/>
                      <a:pt x="94230" y="111573"/>
                      <a:pt x="94615" y="111573"/>
                    </a:cubicBezTo>
                    <a:cubicBezTo>
                      <a:pt x="95000" y="111573"/>
                      <a:pt x="96538" y="111864"/>
                      <a:pt x="96538" y="111864"/>
                    </a:cubicBezTo>
                    <a:cubicBezTo>
                      <a:pt x="96538" y="111864"/>
                      <a:pt x="96923" y="111864"/>
                      <a:pt x="96923" y="111864"/>
                    </a:cubicBezTo>
                    <a:cubicBezTo>
                      <a:pt x="97307" y="111864"/>
                      <a:pt x="97307" y="112154"/>
                      <a:pt x="97307" y="112154"/>
                    </a:cubicBezTo>
                    <a:cubicBezTo>
                      <a:pt x="97307" y="113317"/>
                      <a:pt x="97307" y="113317"/>
                      <a:pt x="97307" y="113317"/>
                    </a:cubicBezTo>
                    <a:cubicBezTo>
                      <a:pt x="97307" y="113317"/>
                      <a:pt x="97307" y="113607"/>
                      <a:pt x="97307" y="114769"/>
                    </a:cubicBezTo>
                    <a:cubicBezTo>
                      <a:pt x="97307" y="115932"/>
                      <a:pt x="96923" y="115641"/>
                      <a:pt x="96923" y="115641"/>
                    </a:cubicBezTo>
                    <a:cubicBezTo>
                      <a:pt x="96923" y="115641"/>
                      <a:pt x="95000" y="115060"/>
                      <a:pt x="95000" y="115060"/>
                    </a:cubicBezTo>
                    <a:cubicBezTo>
                      <a:pt x="95000" y="115060"/>
                      <a:pt x="94230" y="114479"/>
                      <a:pt x="94230" y="114479"/>
                    </a:cubicBezTo>
                    <a:cubicBezTo>
                      <a:pt x="93846" y="114188"/>
                      <a:pt x="93846" y="113898"/>
                      <a:pt x="93846" y="113607"/>
                    </a:cubicBezTo>
                    <a:cubicBezTo>
                      <a:pt x="93846" y="113317"/>
                      <a:pt x="94230" y="112736"/>
                      <a:pt x="94230" y="112736"/>
                    </a:cubicBezTo>
                    <a:cubicBezTo>
                      <a:pt x="94230" y="112736"/>
                      <a:pt x="92692" y="112445"/>
                      <a:pt x="92692" y="112445"/>
                    </a:cubicBezTo>
                    <a:cubicBezTo>
                      <a:pt x="92692" y="112445"/>
                      <a:pt x="91538" y="112445"/>
                      <a:pt x="91153" y="112445"/>
                    </a:cubicBezTo>
                    <a:cubicBezTo>
                      <a:pt x="90769" y="112445"/>
                      <a:pt x="90384" y="113026"/>
                      <a:pt x="90384" y="113026"/>
                    </a:cubicBezTo>
                    <a:cubicBezTo>
                      <a:pt x="90000" y="113317"/>
                      <a:pt x="89615" y="113026"/>
                      <a:pt x="89230" y="113026"/>
                    </a:cubicBezTo>
                    <a:cubicBezTo>
                      <a:pt x="89230" y="113026"/>
                      <a:pt x="88846" y="112445"/>
                      <a:pt x="88846" y="112445"/>
                    </a:cubicBezTo>
                    <a:cubicBezTo>
                      <a:pt x="88461" y="112445"/>
                      <a:pt x="86923" y="112154"/>
                      <a:pt x="86538" y="112154"/>
                    </a:cubicBezTo>
                    <a:cubicBezTo>
                      <a:pt x="86538" y="112154"/>
                      <a:pt x="85769" y="112154"/>
                      <a:pt x="85000" y="112154"/>
                    </a:cubicBezTo>
                    <a:cubicBezTo>
                      <a:pt x="84615" y="112445"/>
                      <a:pt x="85000" y="112445"/>
                      <a:pt x="85384" y="113317"/>
                    </a:cubicBezTo>
                    <a:cubicBezTo>
                      <a:pt x="85384" y="114188"/>
                      <a:pt x="85000" y="113607"/>
                      <a:pt x="84615" y="113607"/>
                    </a:cubicBezTo>
                    <a:cubicBezTo>
                      <a:pt x="84230" y="113607"/>
                      <a:pt x="84230" y="113607"/>
                      <a:pt x="83461" y="113607"/>
                    </a:cubicBezTo>
                    <a:cubicBezTo>
                      <a:pt x="82692" y="113607"/>
                      <a:pt x="82307" y="113607"/>
                      <a:pt x="81538" y="113607"/>
                    </a:cubicBezTo>
                    <a:cubicBezTo>
                      <a:pt x="81153" y="113898"/>
                      <a:pt x="81153" y="113898"/>
                      <a:pt x="81153" y="114188"/>
                    </a:cubicBezTo>
                    <a:cubicBezTo>
                      <a:pt x="80769" y="114479"/>
                      <a:pt x="80000" y="114479"/>
                      <a:pt x="79615" y="114479"/>
                    </a:cubicBezTo>
                    <a:cubicBezTo>
                      <a:pt x="79230" y="114479"/>
                      <a:pt x="77692" y="114479"/>
                      <a:pt x="77692" y="114479"/>
                    </a:cubicBezTo>
                    <a:cubicBezTo>
                      <a:pt x="77307" y="114479"/>
                      <a:pt x="76923" y="115060"/>
                      <a:pt x="76538" y="115351"/>
                    </a:cubicBezTo>
                    <a:cubicBezTo>
                      <a:pt x="76538" y="115351"/>
                      <a:pt x="75000" y="115351"/>
                      <a:pt x="75000" y="115351"/>
                    </a:cubicBezTo>
                    <a:cubicBezTo>
                      <a:pt x="74615" y="115641"/>
                      <a:pt x="74615" y="115641"/>
                      <a:pt x="74230" y="115932"/>
                    </a:cubicBezTo>
                    <a:cubicBezTo>
                      <a:pt x="73461" y="116222"/>
                      <a:pt x="73461" y="116222"/>
                      <a:pt x="73076" y="116803"/>
                    </a:cubicBezTo>
                    <a:cubicBezTo>
                      <a:pt x="72307" y="117384"/>
                      <a:pt x="72692" y="117094"/>
                      <a:pt x="71153" y="116803"/>
                    </a:cubicBezTo>
                    <a:cubicBezTo>
                      <a:pt x="70000" y="116803"/>
                      <a:pt x="70769" y="117094"/>
                      <a:pt x="70384" y="117094"/>
                    </a:cubicBezTo>
                    <a:cubicBezTo>
                      <a:pt x="70000" y="117094"/>
                      <a:pt x="69615" y="117384"/>
                      <a:pt x="69230" y="117675"/>
                    </a:cubicBezTo>
                    <a:cubicBezTo>
                      <a:pt x="69230" y="117966"/>
                      <a:pt x="68461" y="117384"/>
                      <a:pt x="68076" y="117384"/>
                    </a:cubicBezTo>
                    <a:cubicBezTo>
                      <a:pt x="67692" y="117675"/>
                      <a:pt x="67692" y="117094"/>
                      <a:pt x="67692" y="116222"/>
                    </a:cubicBezTo>
                    <a:cubicBezTo>
                      <a:pt x="67307" y="115641"/>
                      <a:pt x="66538" y="115641"/>
                      <a:pt x="66538" y="115641"/>
                    </a:cubicBezTo>
                    <a:cubicBezTo>
                      <a:pt x="66538" y="115641"/>
                      <a:pt x="65769" y="115641"/>
                      <a:pt x="65769" y="115351"/>
                    </a:cubicBezTo>
                    <a:cubicBezTo>
                      <a:pt x="65769" y="115060"/>
                      <a:pt x="64230" y="115060"/>
                      <a:pt x="63846" y="115060"/>
                    </a:cubicBezTo>
                    <a:cubicBezTo>
                      <a:pt x="63846" y="115060"/>
                      <a:pt x="62692" y="115060"/>
                      <a:pt x="62692" y="115060"/>
                    </a:cubicBezTo>
                    <a:cubicBezTo>
                      <a:pt x="62692" y="115060"/>
                      <a:pt x="61538" y="115060"/>
                      <a:pt x="61538" y="115351"/>
                    </a:cubicBezTo>
                    <a:cubicBezTo>
                      <a:pt x="61538" y="115351"/>
                      <a:pt x="61153" y="115351"/>
                      <a:pt x="60384" y="115641"/>
                    </a:cubicBezTo>
                    <a:cubicBezTo>
                      <a:pt x="59230" y="115932"/>
                      <a:pt x="60000" y="115641"/>
                      <a:pt x="60000" y="116222"/>
                    </a:cubicBezTo>
                    <a:cubicBezTo>
                      <a:pt x="60384" y="116513"/>
                      <a:pt x="60384" y="116803"/>
                      <a:pt x="60384" y="116803"/>
                    </a:cubicBezTo>
                    <a:cubicBezTo>
                      <a:pt x="60769" y="117094"/>
                      <a:pt x="60384" y="116803"/>
                      <a:pt x="60384" y="117384"/>
                    </a:cubicBezTo>
                    <a:cubicBezTo>
                      <a:pt x="60000" y="117966"/>
                      <a:pt x="60000" y="117675"/>
                      <a:pt x="60000" y="118256"/>
                    </a:cubicBezTo>
                    <a:cubicBezTo>
                      <a:pt x="59615" y="118547"/>
                      <a:pt x="59615" y="118256"/>
                      <a:pt x="59230" y="119128"/>
                    </a:cubicBezTo>
                    <a:cubicBezTo>
                      <a:pt x="58846" y="119709"/>
                      <a:pt x="59230" y="119128"/>
                      <a:pt x="58846" y="119709"/>
                    </a:cubicBezTo>
                    <a:cubicBezTo>
                      <a:pt x="58461" y="120000"/>
                      <a:pt x="57692" y="119709"/>
                      <a:pt x="56923" y="119418"/>
                    </a:cubicBezTo>
                    <a:cubicBezTo>
                      <a:pt x="56538" y="119418"/>
                      <a:pt x="56923" y="119128"/>
                      <a:pt x="56923" y="118547"/>
                    </a:cubicBezTo>
                    <a:cubicBezTo>
                      <a:pt x="57307" y="117966"/>
                      <a:pt x="56923" y="118256"/>
                      <a:pt x="56923" y="117966"/>
                    </a:cubicBezTo>
                    <a:cubicBezTo>
                      <a:pt x="56923" y="117675"/>
                      <a:pt x="56538" y="117966"/>
                      <a:pt x="55769" y="118256"/>
                    </a:cubicBezTo>
                    <a:cubicBezTo>
                      <a:pt x="55384" y="118256"/>
                      <a:pt x="55384" y="117675"/>
                      <a:pt x="55769" y="117094"/>
                    </a:cubicBezTo>
                    <a:cubicBezTo>
                      <a:pt x="55769" y="116513"/>
                      <a:pt x="55384" y="116803"/>
                      <a:pt x="55384" y="116513"/>
                    </a:cubicBezTo>
                    <a:cubicBezTo>
                      <a:pt x="55384" y="116513"/>
                      <a:pt x="55000" y="116222"/>
                      <a:pt x="54615" y="116222"/>
                    </a:cubicBezTo>
                    <a:cubicBezTo>
                      <a:pt x="54230" y="116222"/>
                      <a:pt x="53846" y="115932"/>
                      <a:pt x="53846" y="115932"/>
                    </a:cubicBezTo>
                    <a:cubicBezTo>
                      <a:pt x="53461" y="115641"/>
                      <a:pt x="52692" y="115060"/>
                      <a:pt x="52307" y="114769"/>
                    </a:cubicBezTo>
                    <a:cubicBezTo>
                      <a:pt x="51538" y="114479"/>
                      <a:pt x="50769" y="114769"/>
                      <a:pt x="50769" y="114769"/>
                    </a:cubicBezTo>
                    <a:cubicBezTo>
                      <a:pt x="50769" y="114769"/>
                      <a:pt x="50000" y="115351"/>
                      <a:pt x="49230" y="115932"/>
                    </a:cubicBezTo>
                    <a:cubicBezTo>
                      <a:pt x="49230" y="115932"/>
                      <a:pt x="49230" y="116222"/>
                      <a:pt x="49230" y="116222"/>
                    </a:cubicBezTo>
                    <a:cubicBezTo>
                      <a:pt x="48846" y="116222"/>
                      <a:pt x="48846" y="116222"/>
                      <a:pt x="48846" y="115932"/>
                    </a:cubicBezTo>
                    <a:cubicBezTo>
                      <a:pt x="48846" y="115932"/>
                      <a:pt x="48461" y="115641"/>
                      <a:pt x="48461" y="115641"/>
                    </a:cubicBezTo>
                    <a:cubicBezTo>
                      <a:pt x="48461" y="115641"/>
                      <a:pt x="48461" y="115060"/>
                      <a:pt x="48076" y="115060"/>
                    </a:cubicBezTo>
                    <a:cubicBezTo>
                      <a:pt x="48076" y="115060"/>
                      <a:pt x="47692" y="115060"/>
                      <a:pt x="47307" y="114769"/>
                    </a:cubicBezTo>
                    <a:cubicBezTo>
                      <a:pt x="46923" y="114769"/>
                      <a:pt x="46538" y="114479"/>
                      <a:pt x="46538" y="114479"/>
                    </a:cubicBezTo>
                    <a:cubicBezTo>
                      <a:pt x="46153" y="114479"/>
                      <a:pt x="45384" y="113898"/>
                      <a:pt x="45384" y="113898"/>
                    </a:cubicBezTo>
                    <a:cubicBezTo>
                      <a:pt x="45384" y="113898"/>
                      <a:pt x="45384" y="113898"/>
                      <a:pt x="45000" y="113898"/>
                    </a:cubicBezTo>
                    <a:cubicBezTo>
                      <a:pt x="45000" y="113898"/>
                      <a:pt x="44615" y="113607"/>
                      <a:pt x="44615" y="113607"/>
                    </a:cubicBezTo>
                    <a:cubicBezTo>
                      <a:pt x="44230" y="113607"/>
                      <a:pt x="44230" y="113607"/>
                      <a:pt x="44230" y="113607"/>
                    </a:cubicBezTo>
                    <a:cubicBezTo>
                      <a:pt x="44230" y="113607"/>
                      <a:pt x="44230" y="113607"/>
                      <a:pt x="44230" y="113607"/>
                    </a:cubicBezTo>
                    <a:cubicBezTo>
                      <a:pt x="43846" y="113607"/>
                      <a:pt x="43846" y="113607"/>
                      <a:pt x="43461" y="113317"/>
                    </a:cubicBezTo>
                    <a:cubicBezTo>
                      <a:pt x="42692" y="113317"/>
                      <a:pt x="43076" y="113317"/>
                      <a:pt x="42307" y="113317"/>
                    </a:cubicBezTo>
                    <a:cubicBezTo>
                      <a:pt x="41923" y="113317"/>
                      <a:pt x="41538" y="113317"/>
                      <a:pt x="41538" y="113317"/>
                    </a:cubicBezTo>
                    <a:cubicBezTo>
                      <a:pt x="41538" y="113317"/>
                      <a:pt x="41153" y="113026"/>
                      <a:pt x="40384" y="113026"/>
                    </a:cubicBezTo>
                    <a:cubicBezTo>
                      <a:pt x="40000" y="113317"/>
                      <a:pt x="39230" y="113607"/>
                      <a:pt x="38846" y="113607"/>
                    </a:cubicBezTo>
                    <a:cubicBezTo>
                      <a:pt x="38846" y="113607"/>
                      <a:pt x="38461" y="113317"/>
                      <a:pt x="38461" y="113317"/>
                    </a:cubicBezTo>
                    <a:cubicBezTo>
                      <a:pt x="38461" y="113317"/>
                      <a:pt x="38461" y="113026"/>
                      <a:pt x="38461" y="113026"/>
                    </a:cubicBezTo>
                    <a:cubicBezTo>
                      <a:pt x="38461" y="113026"/>
                      <a:pt x="38076" y="112736"/>
                      <a:pt x="37692" y="112445"/>
                    </a:cubicBezTo>
                    <a:cubicBezTo>
                      <a:pt x="37692" y="112445"/>
                      <a:pt x="37307" y="112445"/>
                      <a:pt x="37307" y="112445"/>
                    </a:cubicBezTo>
                    <a:cubicBezTo>
                      <a:pt x="37307" y="112445"/>
                      <a:pt x="37307" y="112445"/>
                      <a:pt x="37307" y="112736"/>
                    </a:cubicBezTo>
                    <a:cubicBezTo>
                      <a:pt x="37307" y="113026"/>
                      <a:pt x="38076" y="113026"/>
                      <a:pt x="37307" y="113026"/>
                    </a:cubicBezTo>
                    <a:cubicBezTo>
                      <a:pt x="36923" y="112736"/>
                      <a:pt x="36538" y="112736"/>
                      <a:pt x="36538" y="112736"/>
                    </a:cubicBezTo>
                    <a:cubicBezTo>
                      <a:pt x="35384" y="113026"/>
                      <a:pt x="35384" y="113026"/>
                      <a:pt x="35384" y="113026"/>
                    </a:cubicBezTo>
                    <a:cubicBezTo>
                      <a:pt x="35769" y="112736"/>
                      <a:pt x="35769" y="112736"/>
                      <a:pt x="35769" y="112736"/>
                    </a:cubicBezTo>
                    <a:cubicBezTo>
                      <a:pt x="35769" y="112736"/>
                      <a:pt x="36153" y="112736"/>
                      <a:pt x="36153" y="112736"/>
                    </a:cubicBezTo>
                    <a:cubicBezTo>
                      <a:pt x="36153" y="112445"/>
                      <a:pt x="36153" y="112445"/>
                      <a:pt x="36153" y="112445"/>
                    </a:cubicBezTo>
                    <a:cubicBezTo>
                      <a:pt x="36153" y="112445"/>
                      <a:pt x="36153" y="112154"/>
                      <a:pt x="36153" y="112154"/>
                    </a:cubicBezTo>
                    <a:cubicBezTo>
                      <a:pt x="36538" y="112154"/>
                      <a:pt x="36923" y="111864"/>
                      <a:pt x="36538" y="111864"/>
                    </a:cubicBezTo>
                    <a:cubicBezTo>
                      <a:pt x="36153" y="111864"/>
                      <a:pt x="35769" y="111864"/>
                      <a:pt x="35769" y="111864"/>
                    </a:cubicBezTo>
                    <a:cubicBezTo>
                      <a:pt x="35769" y="111573"/>
                      <a:pt x="35769" y="111573"/>
                      <a:pt x="35769" y="111573"/>
                    </a:cubicBezTo>
                    <a:cubicBezTo>
                      <a:pt x="35769" y="111573"/>
                      <a:pt x="35384" y="111283"/>
                      <a:pt x="35384" y="111283"/>
                    </a:cubicBezTo>
                    <a:cubicBezTo>
                      <a:pt x="35384" y="111573"/>
                      <a:pt x="35384" y="111864"/>
                      <a:pt x="35384" y="111864"/>
                    </a:cubicBezTo>
                    <a:cubicBezTo>
                      <a:pt x="35000" y="111864"/>
                      <a:pt x="35000" y="111864"/>
                      <a:pt x="35000" y="111573"/>
                    </a:cubicBezTo>
                    <a:cubicBezTo>
                      <a:pt x="35000" y="111283"/>
                      <a:pt x="35000" y="111283"/>
                      <a:pt x="35000" y="111283"/>
                    </a:cubicBezTo>
                    <a:cubicBezTo>
                      <a:pt x="34615" y="111283"/>
                      <a:pt x="34230" y="111283"/>
                      <a:pt x="34230" y="111283"/>
                    </a:cubicBezTo>
                    <a:cubicBezTo>
                      <a:pt x="34230" y="111283"/>
                      <a:pt x="34615" y="111573"/>
                      <a:pt x="33846" y="111573"/>
                    </a:cubicBezTo>
                    <a:cubicBezTo>
                      <a:pt x="33461" y="111573"/>
                      <a:pt x="33076" y="111864"/>
                      <a:pt x="32692" y="111864"/>
                    </a:cubicBezTo>
                    <a:cubicBezTo>
                      <a:pt x="32307" y="112154"/>
                      <a:pt x="32307" y="112445"/>
                      <a:pt x="32307" y="112445"/>
                    </a:cubicBezTo>
                    <a:cubicBezTo>
                      <a:pt x="32307" y="112736"/>
                      <a:pt x="31538" y="112736"/>
                      <a:pt x="31538" y="113026"/>
                    </a:cubicBezTo>
                    <a:cubicBezTo>
                      <a:pt x="31923" y="113026"/>
                      <a:pt x="31538" y="113026"/>
                      <a:pt x="32307" y="113317"/>
                    </a:cubicBezTo>
                    <a:cubicBezTo>
                      <a:pt x="32692" y="113317"/>
                      <a:pt x="32692" y="113317"/>
                      <a:pt x="33076" y="113317"/>
                    </a:cubicBezTo>
                    <a:cubicBezTo>
                      <a:pt x="33461" y="113607"/>
                      <a:pt x="33846" y="113317"/>
                      <a:pt x="33846" y="113317"/>
                    </a:cubicBezTo>
                    <a:cubicBezTo>
                      <a:pt x="33846" y="113317"/>
                      <a:pt x="33846" y="113317"/>
                      <a:pt x="34230" y="113607"/>
                    </a:cubicBezTo>
                    <a:cubicBezTo>
                      <a:pt x="34230" y="113607"/>
                      <a:pt x="34615" y="113317"/>
                      <a:pt x="34615" y="113607"/>
                    </a:cubicBezTo>
                    <a:cubicBezTo>
                      <a:pt x="34615" y="113898"/>
                      <a:pt x="35000" y="114188"/>
                      <a:pt x="34615" y="114188"/>
                    </a:cubicBezTo>
                    <a:cubicBezTo>
                      <a:pt x="34230" y="114188"/>
                      <a:pt x="33846" y="114479"/>
                      <a:pt x="33846" y="114188"/>
                    </a:cubicBezTo>
                    <a:cubicBezTo>
                      <a:pt x="33846" y="114188"/>
                      <a:pt x="33846" y="113898"/>
                      <a:pt x="33461" y="113898"/>
                    </a:cubicBezTo>
                    <a:cubicBezTo>
                      <a:pt x="33461" y="113898"/>
                      <a:pt x="33076" y="113898"/>
                      <a:pt x="33076" y="113898"/>
                    </a:cubicBezTo>
                    <a:cubicBezTo>
                      <a:pt x="32692" y="114479"/>
                      <a:pt x="32692" y="114479"/>
                      <a:pt x="32692" y="114479"/>
                    </a:cubicBezTo>
                    <a:cubicBezTo>
                      <a:pt x="32692" y="114479"/>
                      <a:pt x="32692" y="114769"/>
                      <a:pt x="32307" y="114769"/>
                    </a:cubicBezTo>
                    <a:cubicBezTo>
                      <a:pt x="31923" y="114769"/>
                      <a:pt x="32307" y="114769"/>
                      <a:pt x="31538" y="114769"/>
                    </a:cubicBezTo>
                    <a:cubicBezTo>
                      <a:pt x="30769" y="114769"/>
                      <a:pt x="30769" y="114479"/>
                      <a:pt x="30384" y="114479"/>
                    </a:cubicBezTo>
                    <a:cubicBezTo>
                      <a:pt x="30384" y="114479"/>
                      <a:pt x="30384" y="114479"/>
                      <a:pt x="30000" y="114479"/>
                    </a:cubicBezTo>
                    <a:cubicBezTo>
                      <a:pt x="30000" y="114479"/>
                      <a:pt x="29230" y="113898"/>
                      <a:pt x="28846" y="114479"/>
                    </a:cubicBezTo>
                    <a:cubicBezTo>
                      <a:pt x="28461" y="114769"/>
                      <a:pt x="28076" y="115060"/>
                      <a:pt x="28076" y="115060"/>
                    </a:cubicBezTo>
                    <a:cubicBezTo>
                      <a:pt x="26923" y="115060"/>
                      <a:pt x="26923" y="115060"/>
                      <a:pt x="26923" y="115060"/>
                    </a:cubicBezTo>
                    <a:cubicBezTo>
                      <a:pt x="26923" y="115060"/>
                      <a:pt x="26538" y="115060"/>
                      <a:pt x="26153" y="115060"/>
                    </a:cubicBezTo>
                    <a:cubicBezTo>
                      <a:pt x="25769" y="115060"/>
                      <a:pt x="25384" y="115060"/>
                      <a:pt x="25384" y="115060"/>
                    </a:cubicBezTo>
                    <a:cubicBezTo>
                      <a:pt x="25000" y="115351"/>
                      <a:pt x="24615" y="114479"/>
                      <a:pt x="24615" y="114479"/>
                    </a:cubicBezTo>
                    <a:cubicBezTo>
                      <a:pt x="24615" y="114479"/>
                      <a:pt x="25000" y="113898"/>
                      <a:pt x="23846" y="114479"/>
                    </a:cubicBezTo>
                    <a:cubicBezTo>
                      <a:pt x="22692" y="115060"/>
                      <a:pt x="22307" y="115060"/>
                      <a:pt x="22307" y="115060"/>
                    </a:cubicBezTo>
                    <a:cubicBezTo>
                      <a:pt x="22307" y="115060"/>
                      <a:pt x="21923" y="115060"/>
                      <a:pt x="21923" y="115351"/>
                    </a:cubicBezTo>
                    <a:cubicBezTo>
                      <a:pt x="21923" y="115060"/>
                      <a:pt x="21923" y="115060"/>
                      <a:pt x="21923" y="115060"/>
                    </a:cubicBezTo>
                    <a:cubicBezTo>
                      <a:pt x="21923" y="115060"/>
                      <a:pt x="21923" y="115060"/>
                      <a:pt x="21923" y="115060"/>
                    </a:cubicBezTo>
                    <a:cubicBezTo>
                      <a:pt x="21923" y="115060"/>
                      <a:pt x="21923" y="115060"/>
                      <a:pt x="21923" y="115060"/>
                    </a:cubicBezTo>
                    <a:cubicBezTo>
                      <a:pt x="21923" y="115060"/>
                      <a:pt x="21923" y="115060"/>
                      <a:pt x="21923" y="115060"/>
                    </a:cubicBezTo>
                    <a:cubicBezTo>
                      <a:pt x="21923" y="115060"/>
                      <a:pt x="21923" y="115060"/>
                      <a:pt x="21923" y="115060"/>
                    </a:cubicBezTo>
                    <a:cubicBezTo>
                      <a:pt x="21923" y="115060"/>
                      <a:pt x="21923" y="115060"/>
                      <a:pt x="21923" y="115060"/>
                    </a:cubicBezTo>
                    <a:cubicBezTo>
                      <a:pt x="21538" y="115060"/>
                      <a:pt x="21538" y="115060"/>
                      <a:pt x="21538" y="114769"/>
                    </a:cubicBezTo>
                    <a:cubicBezTo>
                      <a:pt x="21538" y="114769"/>
                      <a:pt x="21538" y="114769"/>
                      <a:pt x="21538" y="114769"/>
                    </a:cubicBezTo>
                    <a:cubicBezTo>
                      <a:pt x="21538" y="114769"/>
                      <a:pt x="21153" y="114769"/>
                      <a:pt x="21153" y="114479"/>
                    </a:cubicBezTo>
                    <a:cubicBezTo>
                      <a:pt x="20384" y="113898"/>
                      <a:pt x="19230" y="112736"/>
                      <a:pt x="19230" y="112736"/>
                    </a:cubicBezTo>
                    <a:cubicBezTo>
                      <a:pt x="20000" y="111573"/>
                      <a:pt x="20000" y="111573"/>
                      <a:pt x="20000" y="111573"/>
                    </a:cubicBezTo>
                    <a:cubicBezTo>
                      <a:pt x="20000" y="111573"/>
                      <a:pt x="20384" y="109539"/>
                      <a:pt x="20384" y="108958"/>
                    </a:cubicBezTo>
                    <a:cubicBezTo>
                      <a:pt x="20384" y="108668"/>
                      <a:pt x="20384" y="106924"/>
                      <a:pt x="20384" y="106924"/>
                    </a:cubicBezTo>
                    <a:cubicBezTo>
                      <a:pt x="20384" y="106924"/>
                      <a:pt x="18846" y="106634"/>
                      <a:pt x="20000" y="105762"/>
                    </a:cubicBezTo>
                    <a:cubicBezTo>
                      <a:pt x="21153" y="104600"/>
                      <a:pt x="22307" y="103147"/>
                      <a:pt x="22307" y="103147"/>
                    </a:cubicBezTo>
                    <a:cubicBezTo>
                      <a:pt x="22307" y="100242"/>
                      <a:pt x="22307" y="100242"/>
                      <a:pt x="22307" y="100242"/>
                    </a:cubicBezTo>
                    <a:cubicBezTo>
                      <a:pt x="22307" y="100242"/>
                      <a:pt x="21153" y="99370"/>
                      <a:pt x="22692" y="98789"/>
                    </a:cubicBezTo>
                    <a:cubicBezTo>
                      <a:pt x="24230" y="97917"/>
                      <a:pt x="26923" y="95302"/>
                      <a:pt x="26923" y="95302"/>
                    </a:cubicBezTo>
                    <a:cubicBezTo>
                      <a:pt x="29615" y="92978"/>
                      <a:pt x="29615" y="92978"/>
                      <a:pt x="29615" y="92978"/>
                    </a:cubicBezTo>
                    <a:cubicBezTo>
                      <a:pt x="25000" y="92106"/>
                      <a:pt x="25000" y="92106"/>
                      <a:pt x="25000" y="92106"/>
                    </a:cubicBezTo>
                    <a:cubicBezTo>
                      <a:pt x="22307" y="91815"/>
                      <a:pt x="22307" y="91815"/>
                      <a:pt x="22307" y="91815"/>
                    </a:cubicBezTo>
                    <a:cubicBezTo>
                      <a:pt x="20384" y="90944"/>
                      <a:pt x="20384" y="90944"/>
                      <a:pt x="20384" y="90944"/>
                    </a:cubicBezTo>
                    <a:cubicBezTo>
                      <a:pt x="19230" y="89491"/>
                      <a:pt x="19230" y="89491"/>
                      <a:pt x="19230" y="89491"/>
                    </a:cubicBezTo>
                    <a:cubicBezTo>
                      <a:pt x="18076" y="90072"/>
                      <a:pt x="18076" y="90072"/>
                      <a:pt x="18076" y="90072"/>
                    </a:cubicBezTo>
                    <a:cubicBezTo>
                      <a:pt x="16923" y="90653"/>
                      <a:pt x="16923" y="90653"/>
                      <a:pt x="16923" y="90653"/>
                    </a:cubicBezTo>
                    <a:cubicBezTo>
                      <a:pt x="14230" y="90363"/>
                      <a:pt x="14230" y="90363"/>
                      <a:pt x="14230" y="90363"/>
                    </a:cubicBezTo>
                    <a:cubicBezTo>
                      <a:pt x="12307" y="88910"/>
                      <a:pt x="12307" y="88910"/>
                      <a:pt x="12307" y="88910"/>
                    </a:cubicBezTo>
                    <a:cubicBezTo>
                      <a:pt x="10769" y="89782"/>
                      <a:pt x="10769" y="89782"/>
                      <a:pt x="10769" y="89782"/>
                    </a:cubicBezTo>
                    <a:cubicBezTo>
                      <a:pt x="9230" y="88910"/>
                      <a:pt x="9230" y="88910"/>
                      <a:pt x="9230" y="88910"/>
                    </a:cubicBezTo>
                    <a:cubicBezTo>
                      <a:pt x="8076" y="87457"/>
                      <a:pt x="8076" y="87457"/>
                      <a:pt x="8076" y="87457"/>
                    </a:cubicBezTo>
                    <a:cubicBezTo>
                      <a:pt x="7692" y="86295"/>
                      <a:pt x="7692" y="86295"/>
                      <a:pt x="7692" y="86295"/>
                    </a:cubicBezTo>
                    <a:cubicBezTo>
                      <a:pt x="5769" y="84842"/>
                      <a:pt x="5769" y="84842"/>
                      <a:pt x="5769" y="84842"/>
                    </a:cubicBezTo>
                    <a:cubicBezTo>
                      <a:pt x="5000" y="84842"/>
                      <a:pt x="5000" y="84842"/>
                      <a:pt x="5000" y="84842"/>
                    </a:cubicBezTo>
                    <a:cubicBezTo>
                      <a:pt x="5000" y="84552"/>
                      <a:pt x="5000" y="84552"/>
                      <a:pt x="5000" y="84552"/>
                    </a:cubicBezTo>
                    <a:cubicBezTo>
                      <a:pt x="4615" y="82808"/>
                      <a:pt x="4615" y="82808"/>
                      <a:pt x="4615" y="82808"/>
                    </a:cubicBezTo>
                    <a:cubicBezTo>
                      <a:pt x="5769" y="82227"/>
                      <a:pt x="5769" y="82227"/>
                      <a:pt x="5769" y="82227"/>
                    </a:cubicBezTo>
                    <a:cubicBezTo>
                      <a:pt x="6538" y="81355"/>
                      <a:pt x="6538" y="81355"/>
                      <a:pt x="6538" y="81355"/>
                    </a:cubicBezTo>
                    <a:cubicBezTo>
                      <a:pt x="7307" y="80484"/>
                      <a:pt x="7307" y="80484"/>
                      <a:pt x="7307" y="80484"/>
                    </a:cubicBezTo>
                    <a:cubicBezTo>
                      <a:pt x="6923" y="79322"/>
                      <a:pt x="6923" y="79322"/>
                      <a:pt x="6923" y="79322"/>
                    </a:cubicBezTo>
                    <a:cubicBezTo>
                      <a:pt x="6923" y="79322"/>
                      <a:pt x="5384" y="79322"/>
                      <a:pt x="5000" y="79031"/>
                    </a:cubicBezTo>
                    <a:cubicBezTo>
                      <a:pt x="4615" y="79031"/>
                      <a:pt x="3461" y="78450"/>
                      <a:pt x="3461" y="78450"/>
                    </a:cubicBezTo>
                    <a:cubicBezTo>
                      <a:pt x="3076" y="76997"/>
                      <a:pt x="3076" y="76997"/>
                      <a:pt x="3076" y="76997"/>
                    </a:cubicBezTo>
                    <a:cubicBezTo>
                      <a:pt x="2307" y="76125"/>
                      <a:pt x="2307" y="76125"/>
                      <a:pt x="2307" y="76125"/>
                    </a:cubicBezTo>
                    <a:cubicBezTo>
                      <a:pt x="1923" y="74673"/>
                      <a:pt x="1923" y="74673"/>
                      <a:pt x="1923" y="74673"/>
                    </a:cubicBezTo>
                    <a:cubicBezTo>
                      <a:pt x="2307" y="73220"/>
                      <a:pt x="2307" y="73220"/>
                      <a:pt x="2307" y="73220"/>
                    </a:cubicBezTo>
                    <a:cubicBezTo>
                      <a:pt x="2307" y="73220"/>
                      <a:pt x="2307" y="73220"/>
                      <a:pt x="2307" y="73220"/>
                    </a:cubicBezTo>
                    <a:cubicBezTo>
                      <a:pt x="2307" y="73220"/>
                      <a:pt x="2307" y="73220"/>
                      <a:pt x="2307" y="73220"/>
                    </a:cubicBezTo>
                    <a:cubicBezTo>
                      <a:pt x="2692" y="73220"/>
                      <a:pt x="2692" y="73220"/>
                      <a:pt x="2692" y="73220"/>
                    </a:cubicBezTo>
                    <a:cubicBezTo>
                      <a:pt x="3076" y="72639"/>
                      <a:pt x="3076" y="72639"/>
                      <a:pt x="3076" y="72639"/>
                    </a:cubicBezTo>
                    <a:cubicBezTo>
                      <a:pt x="3076" y="72348"/>
                      <a:pt x="3076" y="72348"/>
                      <a:pt x="3076" y="72348"/>
                    </a:cubicBezTo>
                    <a:cubicBezTo>
                      <a:pt x="3076" y="72348"/>
                      <a:pt x="3461" y="72058"/>
                      <a:pt x="3846" y="72058"/>
                    </a:cubicBezTo>
                    <a:cubicBezTo>
                      <a:pt x="3846" y="72058"/>
                      <a:pt x="4230" y="72058"/>
                      <a:pt x="4230" y="72058"/>
                    </a:cubicBezTo>
                    <a:cubicBezTo>
                      <a:pt x="4615" y="72058"/>
                      <a:pt x="4615" y="71186"/>
                      <a:pt x="4615" y="71186"/>
                    </a:cubicBezTo>
                    <a:cubicBezTo>
                      <a:pt x="5384" y="71186"/>
                      <a:pt x="5384" y="71186"/>
                      <a:pt x="5384" y="71186"/>
                    </a:cubicBezTo>
                    <a:cubicBezTo>
                      <a:pt x="5384" y="71186"/>
                      <a:pt x="5769" y="70895"/>
                      <a:pt x="5769" y="70895"/>
                    </a:cubicBezTo>
                    <a:cubicBezTo>
                      <a:pt x="5769" y="70605"/>
                      <a:pt x="5769" y="70314"/>
                      <a:pt x="5769" y="70314"/>
                    </a:cubicBezTo>
                    <a:cubicBezTo>
                      <a:pt x="5769" y="70314"/>
                      <a:pt x="6153" y="69733"/>
                      <a:pt x="6153" y="69443"/>
                    </a:cubicBezTo>
                    <a:cubicBezTo>
                      <a:pt x="6153" y="69152"/>
                      <a:pt x="5769" y="68861"/>
                      <a:pt x="5769" y="68861"/>
                    </a:cubicBezTo>
                    <a:cubicBezTo>
                      <a:pt x="5769" y="68861"/>
                      <a:pt x="5384" y="68280"/>
                      <a:pt x="5000" y="68280"/>
                    </a:cubicBezTo>
                    <a:cubicBezTo>
                      <a:pt x="5000" y="68280"/>
                      <a:pt x="4230" y="68280"/>
                      <a:pt x="4230" y="68280"/>
                    </a:cubicBezTo>
                    <a:cubicBezTo>
                      <a:pt x="3846" y="68280"/>
                      <a:pt x="3461" y="67699"/>
                      <a:pt x="3461" y="67699"/>
                    </a:cubicBezTo>
                    <a:cubicBezTo>
                      <a:pt x="3461" y="67699"/>
                      <a:pt x="3846" y="67409"/>
                      <a:pt x="3846" y="67118"/>
                    </a:cubicBezTo>
                    <a:cubicBezTo>
                      <a:pt x="4230" y="67118"/>
                      <a:pt x="4230" y="66246"/>
                      <a:pt x="4230" y="66246"/>
                    </a:cubicBezTo>
                    <a:cubicBezTo>
                      <a:pt x="4230" y="66246"/>
                      <a:pt x="3846" y="65956"/>
                      <a:pt x="3461" y="65956"/>
                    </a:cubicBezTo>
                    <a:cubicBezTo>
                      <a:pt x="3461" y="65956"/>
                      <a:pt x="2692" y="65956"/>
                      <a:pt x="2692" y="65956"/>
                    </a:cubicBezTo>
                    <a:cubicBezTo>
                      <a:pt x="2692" y="65084"/>
                      <a:pt x="2692" y="65084"/>
                      <a:pt x="2692" y="65084"/>
                    </a:cubicBezTo>
                    <a:cubicBezTo>
                      <a:pt x="2692" y="65084"/>
                      <a:pt x="1923" y="64794"/>
                      <a:pt x="1538" y="64794"/>
                    </a:cubicBezTo>
                    <a:cubicBezTo>
                      <a:pt x="1538" y="64794"/>
                      <a:pt x="1538" y="64503"/>
                      <a:pt x="1153" y="64503"/>
                    </a:cubicBezTo>
                    <a:cubicBezTo>
                      <a:pt x="1538" y="64503"/>
                      <a:pt x="1538" y="64503"/>
                      <a:pt x="1538" y="64503"/>
                    </a:cubicBezTo>
                    <a:cubicBezTo>
                      <a:pt x="1538" y="64503"/>
                      <a:pt x="1538" y="64503"/>
                      <a:pt x="1538" y="64503"/>
                    </a:cubicBezTo>
                    <a:cubicBezTo>
                      <a:pt x="1538" y="64213"/>
                      <a:pt x="1153" y="63922"/>
                      <a:pt x="1153" y="63631"/>
                    </a:cubicBezTo>
                    <a:cubicBezTo>
                      <a:pt x="1153" y="63631"/>
                      <a:pt x="1538" y="63631"/>
                      <a:pt x="1538" y="63631"/>
                    </a:cubicBezTo>
                    <a:cubicBezTo>
                      <a:pt x="1538" y="63631"/>
                      <a:pt x="1538" y="63341"/>
                      <a:pt x="1923" y="63050"/>
                    </a:cubicBezTo>
                    <a:cubicBezTo>
                      <a:pt x="1923" y="63050"/>
                      <a:pt x="1923" y="63050"/>
                      <a:pt x="2307" y="63050"/>
                    </a:cubicBezTo>
                    <a:cubicBezTo>
                      <a:pt x="2307" y="63050"/>
                      <a:pt x="2307" y="62760"/>
                      <a:pt x="2692" y="62760"/>
                    </a:cubicBezTo>
                    <a:cubicBezTo>
                      <a:pt x="2692" y="62469"/>
                      <a:pt x="2692" y="61888"/>
                      <a:pt x="2692" y="61888"/>
                    </a:cubicBezTo>
                    <a:cubicBezTo>
                      <a:pt x="2692" y="61888"/>
                      <a:pt x="2692" y="61888"/>
                      <a:pt x="2307" y="61598"/>
                    </a:cubicBezTo>
                    <a:cubicBezTo>
                      <a:pt x="1923" y="61598"/>
                      <a:pt x="1923" y="61598"/>
                      <a:pt x="1923" y="61307"/>
                    </a:cubicBezTo>
                    <a:cubicBezTo>
                      <a:pt x="1538" y="61307"/>
                      <a:pt x="1923" y="61016"/>
                      <a:pt x="1923" y="61016"/>
                    </a:cubicBezTo>
                    <a:cubicBezTo>
                      <a:pt x="1923" y="61016"/>
                      <a:pt x="1153" y="60726"/>
                      <a:pt x="1153" y="60726"/>
                    </a:cubicBezTo>
                    <a:cubicBezTo>
                      <a:pt x="1153" y="60726"/>
                      <a:pt x="384" y="60726"/>
                      <a:pt x="384" y="60726"/>
                    </a:cubicBezTo>
                    <a:cubicBezTo>
                      <a:pt x="384" y="60726"/>
                      <a:pt x="384" y="60726"/>
                      <a:pt x="384" y="60726"/>
                    </a:cubicBezTo>
                    <a:cubicBezTo>
                      <a:pt x="384" y="60145"/>
                      <a:pt x="384" y="60145"/>
                      <a:pt x="384" y="60145"/>
                    </a:cubicBezTo>
                    <a:cubicBezTo>
                      <a:pt x="0" y="59564"/>
                      <a:pt x="0" y="59564"/>
                      <a:pt x="0" y="59564"/>
                    </a:cubicBezTo>
                    <a:cubicBezTo>
                      <a:pt x="384" y="59273"/>
                      <a:pt x="384" y="59273"/>
                      <a:pt x="384" y="59273"/>
                    </a:cubicBezTo>
                    <a:cubicBezTo>
                      <a:pt x="1153" y="59854"/>
                      <a:pt x="1153" y="59854"/>
                      <a:pt x="1153" y="59854"/>
                    </a:cubicBezTo>
                    <a:cubicBezTo>
                      <a:pt x="1153" y="59854"/>
                      <a:pt x="1153" y="59564"/>
                      <a:pt x="1153" y="59273"/>
                    </a:cubicBezTo>
                    <a:cubicBezTo>
                      <a:pt x="1538" y="59273"/>
                      <a:pt x="1923" y="58692"/>
                      <a:pt x="1923" y="58692"/>
                    </a:cubicBezTo>
                    <a:cubicBezTo>
                      <a:pt x="2692" y="58692"/>
                      <a:pt x="2692" y="58692"/>
                      <a:pt x="2692" y="58692"/>
                    </a:cubicBezTo>
                    <a:cubicBezTo>
                      <a:pt x="2692" y="58692"/>
                      <a:pt x="4230" y="58692"/>
                      <a:pt x="4230" y="58692"/>
                    </a:cubicBezTo>
                    <a:cubicBezTo>
                      <a:pt x="4615" y="58401"/>
                      <a:pt x="3846" y="57820"/>
                      <a:pt x="3846" y="57820"/>
                    </a:cubicBezTo>
                    <a:cubicBezTo>
                      <a:pt x="3846" y="57820"/>
                      <a:pt x="3076" y="58401"/>
                      <a:pt x="3076" y="58401"/>
                    </a:cubicBezTo>
                    <a:cubicBezTo>
                      <a:pt x="2692" y="58401"/>
                      <a:pt x="2692" y="57530"/>
                      <a:pt x="2692" y="57530"/>
                    </a:cubicBezTo>
                    <a:cubicBezTo>
                      <a:pt x="2692" y="56949"/>
                      <a:pt x="2692" y="56949"/>
                      <a:pt x="2692" y="56949"/>
                    </a:cubicBezTo>
                    <a:cubicBezTo>
                      <a:pt x="3461" y="56658"/>
                      <a:pt x="3461" y="56658"/>
                      <a:pt x="3461" y="56658"/>
                    </a:cubicBezTo>
                    <a:cubicBezTo>
                      <a:pt x="3846" y="56077"/>
                      <a:pt x="3846" y="56077"/>
                      <a:pt x="3846" y="56077"/>
                    </a:cubicBezTo>
                    <a:cubicBezTo>
                      <a:pt x="3846" y="56077"/>
                      <a:pt x="4615" y="55496"/>
                      <a:pt x="4615" y="55496"/>
                    </a:cubicBezTo>
                    <a:cubicBezTo>
                      <a:pt x="5000" y="55205"/>
                      <a:pt x="4615" y="54624"/>
                      <a:pt x="4615" y="54624"/>
                    </a:cubicBezTo>
                    <a:cubicBezTo>
                      <a:pt x="5000" y="53753"/>
                      <a:pt x="5000" y="53753"/>
                      <a:pt x="5000" y="53753"/>
                    </a:cubicBezTo>
                    <a:cubicBezTo>
                      <a:pt x="4230" y="52881"/>
                      <a:pt x="4230" y="52881"/>
                      <a:pt x="4230" y="52881"/>
                    </a:cubicBezTo>
                    <a:cubicBezTo>
                      <a:pt x="4230" y="52009"/>
                      <a:pt x="4230" y="52009"/>
                      <a:pt x="4230" y="52009"/>
                    </a:cubicBezTo>
                    <a:cubicBezTo>
                      <a:pt x="3461" y="51138"/>
                      <a:pt x="3461" y="51138"/>
                      <a:pt x="3461" y="51138"/>
                    </a:cubicBezTo>
                    <a:cubicBezTo>
                      <a:pt x="3461" y="50847"/>
                      <a:pt x="3461" y="50847"/>
                      <a:pt x="3461" y="50847"/>
                    </a:cubicBezTo>
                    <a:cubicBezTo>
                      <a:pt x="3076" y="50266"/>
                      <a:pt x="3076" y="50266"/>
                      <a:pt x="3076" y="50266"/>
                    </a:cubicBezTo>
                    <a:cubicBezTo>
                      <a:pt x="3076" y="49685"/>
                      <a:pt x="3076" y="49685"/>
                      <a:pt x="3076" y="49685"/>
                    </a:cubicBezTo>
                    <a:cubicBezTo>
                      <a:pt x="3076" y="49685"/>
                      <a:pt x="2307" y="49104"/>
                      <a:pt x="1923" y="49104"/>
                    </a:cubicBezTo>
                    <a:cubicBezTo>
                      <a:pt x="1538" y="49104"/>
                      <a:pt x="1923" y="48813"/>
                      <a:pt x="1923" y="48813"/>
                    </a:cubicBezTo>
                    <a:cubicBezTo>
                      <a:pt x="1923" y="48232"/>
                      <a:pt x="1923" y="48232"/>
                      <a:pt x="1923" y="48232"/>
                    </a:cubicBezTo>
                    <a:cubicBezTo>
                      <a:pt x="1923" y="47360"/>
                      <a:pt x="1923" y="47360"/>
                      <a:pt x="1923" y="47360"/>
                    </a:cubicBezTo>
                    <a:cubicBezTo>
                      <a:pt x="3846" y="47651"/>
                      <a:pt x="3846" y="47651"/>
                      <a:pt x="3846" y="47651"/>
                    </a:cubicBezTo>
                    <a:cubicBezTo>
                      <a:pt x="4615" y="47651"/>
                      <a:pt x="4615" y="47651"/>
                      <a:pt x="4615" y="47651"/>
                    </a:cubicBezTo>
                    <a:cubicBezTo>
                      <a:pt x="3461" y="47070"/>
                      <a:pt x="3461" y="47070"/>
                      <a:pt x="3461" y="47070"/>
                    </a:cubicBezTo>
                    <a:cubicBezTo>
                      <a:pt x="4615" y="46779"/>
                      <a:pt x="4615" y="46779"/>
                      <a:pt x="4615" y="46779"/>
                    </a:cubicBezTo>
                    <a:cubicBezTo>
                      <a:pt x="5384" y="47360"/>
                      <a:pt x="5384" y="47360"/>
                      <a:pt x="5384" y="47360"/>
                    </a:cubicBezTo>
                    <a:cubicBezTo>
                      <a:pt x="6538" y="47651"/>
                      <a:pt x="6538" y="47651"/>
                      <a:pt x="6538" y="47651"/>
                    </a:cubicBezTo>
                    <a:cubicBezTo>
                      <a:pt x="6923" y="48232"/>
                      <a:pt x="6923" y="48232"/>
                      <a:pt x="6923" y="48232"/>
                    </a:cubicBezTo>
                    <a:cubicBezTo>
                      <a:pt x="7307" y="47651"/>
                      <a:pt x="7307" y="47651"/>
                      <a:pt x="7307" y="47651"/>
                    </a:cubicBezTo>
                    <a:cubicBezTo>
                      <a:pt x="8461" y="47651"/>
                      <a:pt x="8461" y="47651"/>
                      <a:pt x="8461" y="47651"/>
                    </a:cubicBezTo>
                    <a:cubicBezTo>
                      <a:pt x="8846" y="47651"/>
                      <a:pt x="8846" y="47651"/>
                      <a:pt x="8846" y="47651"/>
                    </a:cubicBezTo>
                    <a:cubicBezTo>
                      <a:pt x="10000" y="47360"/>
                      <a:pt x="10000" y="47360"/>
                      <a:pt x="10000" y="47360"/>
                    </a:cubicBezTo>
                    <a:cubicBezTo>
                      <a:pt x="11153" y="47360"/>
                      <a:pt x="11153" y="47360"/>
                      <a:pt x="11153" y="47360"/>
                    </a:cubicBezTo>
                    <a:cubicBezTo>
                      <a:pt x="11538" y="46779"/>
                      <a:pt x="11538" y="46779"/>
                      <a:pt x="11538" y="46779"/>
                    </a:cubicBezTo>
                    <a:cubicBezTo>
                      <a:pt x="12307" y="46489"/>
                      <a:pt x="12307" y="46489"/>
                      <a:pt x="12307" y="46489"/>
                    </a:cubicBezTo>
                    <a:cubicBezTo>
                      <a:pt x="12692" y="46198"/>
                      <a:pt x="12692" y="46198"/>
                      <a:pt x="12692" y="46198"/>
                    </a:cubicBezTo>
                    <a:cubicBezTo>
                      <a:pt x="11538" y="45617"/>
                      <a:pt x="11538" y="45617"/>
                      <a:pt x="11538" y="45617"/>
                    </a:cubicBezTo>
                    <a:cubicBezTo>
                      <a:pt x="10769" y="44745"/>
                      <a:pt x="10769" y="44745"/>
                      <a:pt x="10769" y="44745"/>
                    </a:cubicBezTo>
                    <a:cubicBezTo>
                      <a:pt x="11538" y="44745"/>
                      <a:pt x="11538" y="44745"/>
                      <a:pt x="11538" y="44745"/>
                    </a:cubicBezTo>
                    <a:cubicBezTo>
                      <a:pt x="11538" y="43874"/>
                      <a:pt x="11538" y="43874"/>
                      <a:pt x="11538" y="43874"/>
                    </a:cubicBezTo>
                    <a:cubicBezTo>
                      <a:pt x="11538" y="43874"/>
                      <a:pt x="13076" y="44164"/>
                      <a:pt x="13076" y="44164"/>
                    </a:cubicBezTo>
                    <a:cubicBezTo>
                      <a:pt x="13076" y="43874"/>
                      <a:pt x="13076" y="43874"/>
                      <a:pt x="13461" y="43583"/>
                    </a:cubicBezTo>
                    <a:cubicBezTo>
                      <a:pt x="13846" y="43583"/>
                      <a:pt x="14615" y="43292"/>
                      <a:pt x="14615" y="43292"/>
                    </a:cubicBezTo>
                    <a:cubicBezTo>
                      <a:pt x="15000" y="42711"/>
                      <a:pt x="15000" y="42711"/>
                      <a:pt x="15000" y="42711"/>
                    </a:cubicBezTo>
                    <a:cubicBezTo>
                      <a:pt x="15000" y="42711"/>
                      <a:pt x="15769" y="42421"/>
                      <a:pt x="15769" y="42421"/>
                    </a:cubicBezTo>
                    <a:cubicBezTo>
                      <a:pt x="16153" y="42421"/>
                      <a:pt x="15769" y="42130"/>
                      <a:pt x="15769" y="41840"/>
                    </a:cubicBezTo>
                    <a:cubicBezTo>
                      <a:pt x="15769" y="41549"/>
                      <a:pt x="15769" y="40968"/>
                      <a:pt x="15769" y="40968"/>
                    </a:cubicBezTo>
                    <a:cubicBezTo>
                      <a:pt x="16153" y="40387"/>
                      <a:pt x="16153" y="40387"/>
                      <a:pt x="16153" y="40387"/>
                    </a:cubicBezTo>
                    <a:cubicBezTo>
                      <a:pt x="15384" y="39225"/>
                      <a:pt x="15384" y="39225"/>
                      <a:pt x="15384" y="39225"/>
                    </a:cubicBezTo>
                    <a:cubicBezTo>
                      <a:pt x="14230" y="39515"/>
                      <a:pt x="14230" y="39515"/>
                      <a:pt x="14230" y="39515"/>
                    </a:cubicBezTo>
                    <a:cubicBezTo>
                      <a:pt x="13461" y="38934"/>
                      <a:pt x="13461" y="38934"/>
                      <a:pt x="13461" y="38934"/>
                    </a:cubicBezTo>
                    <a:cubicBezTo>
                      <a:pt x="13461" y="38934"/>
                      <a:pt x="12307" y="38934"/>
                      <a:pt x="12307" y="38644"/>
                    </a:cubicBezTo>
                    <a:cubicBezTo>
                      <a:pt x="11923" y="38353"/>
                      <a:pt x="11538" y="37772"/>
                      <a:pt x="11538" y="37772"/>
                    </a:cubicBezTo>
                    <a:cubicBezTo>
                      <a:pt x="11538" y="37191"/>
                      <a:pt x="11538" y="37191"/>
                      <a:pt x="11538" y="37191"/>
                    </a:cubicBezTo>
                    <a:cubicBezTo>
                      <a:pt x="12692" y="37191"/>
                      <a:pt x="12692" y="37191"/>
                      <a:pt x="12692" y="37191"/>
                    </a:cubicBezTo>
                    <a:cubicBezTo>
                      <a:pt x="11923" y="36900"/>
                      <a:pt x="11923" y="36900"/>
                      <a:pt x="11923" y="36900"/>
                    </a:cubicBezTo>
                    <a:cubicBezTo>
                      <a:pt x="11923" y="36029"/>
                      <a:pt x="11923" y="36029"/>
                      <a:pt x="11923" y="36029"/>
                    </a:cubicBezTo>
                    <a:cubicBezTo>
                      <a:pt x="13461" y="35738"/>
                      <a:pt x="13461" y="35738"/>
                      <a:pt x="13461" y="35738"/>
                    </a:cubicBezTo>
                    <a:cubicBezTo>
                      <a:pt x="13461" y="35738"/>
                      <a:pt x="15384" y="36319"/>
                      <a:pt x="15769" y="36319"/>
                    </a:cubicBezTo>
                    <a:cubicBezTo>
                      <a:pt x="16153" y="36610"/>
                      <a:pt x="16153" y="35447"/>
                      <a:pt x="16153" y="35447"/>
                    </a:cubicBezTo>
                    <a:cubicBezTo>
                      <a:pt x="16538" y="33995"/>
                      <a:pt x="16538" y="33995"/>
                      <a:pt x="16538" y="33995"/>
                    </a:cubicBezTo>
                    <a:cubicBezTo>
                      <a:pt x="16538" y="33995"/>
                      <a:pt x="16153" y="32832"/>
                      <a:pt x="16538" y="32542"/>
                    </a:cubicBezTo>
                    <a:cubicBezTo>
                      <a:pt x="16923" y="32542"/>
                      <a:pt x="18076" y="30799"/>
                      <a:pt x="18076" y="30799"/>
                    </a:cubicBezTo>
                    <a:cubicBezTo>
                      <a:pt x="18076" y="30799"/>
                      <a:pt x="18076" y="29055"/>
                      <a:pt x="18076" y="28765"/>
                    </a:cubicBezTo>
                    <a:cubicBezTo>
                      <a:pt x="18076" y="28474"/>
                      <a:pt x="18076" y="27312"/>
                      <a:pt x="18076" y="27312"/>
                    </a:cubicBezTo>
                    <a:cubicBezTo>
                      <a:pt x="18076" y="27021"/>
                      <a:pt x="18076" y="27021"/>
                      <a:pt x="18076" y="27021"/>
                    </a:cubicBezTo>
                    <a:cubicBezTo>
                      <a:pt x="18076" y="27021"/>
                      <a:pt x="16923" y="26731"/>
                      <a:pt x="16538" y="26731"/>
                    </a:cubicBezTo>
                    <a:cubicBezTo>
                      <a:pt x="16538" y="26440"/>
                      <a:pt x="16923" y="25859"/>
                      <a:pt x="16923" y="25859"/>
                    </a:cubicBezTo>
                    <a:cubicBezTo>
                      <a:pt x="15000" y="25569"/>
                      <a:pt x="15000" y="25569"/>
                      <a:pt x="15000" y="25569"/>
                    </a:cubicBezTo>
                    <a:cubicBezTo>
                      <a:pt x="15384" y="24697"/>
                      <a:pt x="15769" y="23244"/>
                      <a:pt x="16153" y="23244"/>
                    </a:cubicBezTo>
                    <a:cubicBezTo>
                      <a:pt x="16538" y="22953"/>
                      <a:pt x="17307" y="22372"/>
                      <a:pt x="17307" y="22372"/>
                    </a:cubicBezTo>
                    <a:cubicBezTo>
                      <a:pt x="17307" y="21210"/>
                      <a:pt x="17307" y="21210"/>
                      <a:pt x="17307" y="21210"/>
                    </a:cubicBezTo>
                    <a:cubicBezTo>
                      <a:pt x="16538" y="20338"/>
                      <a:pt x="16538" y="20338"/>
                      <a:pt x="16538" y="20338"/>
                    </a:cubicBezTo>
                    <a:cubicBezTo>
                      <a:pt x="17307" y="19467"/>
                      <a:pt x="17307" y="19467"/>
                      <a:pt x="17307" y="19467"/>
                    </a:cubicBezTo>
                    <a:cubicBezTo>
                      <a:pt x="17307" y="19467"/>
                      <a:pt x="18846" y="18886"/>
                      <a:pt x="18846" y="18886"/>
                    </a:cubicBezTo>
                    <a:cubicBezTo>
                      <a:pt x="19230" y="18886"/>
                      <a:pt x="21538" y="18886"/>
                      <a:pt x="21538" y="18886"/>
                    </a:cubicBezTo>
                    <a:cubicBezTo>
                      <a:pt x="23076" y="18305"/>
                      <a:pt x="23076" y="18305"/>
                      <a:pt x="23076" y="18305"/>
                    </a:cubicBezTo>
                    <a:cubicBezTo>
                      <a:pt x="25384" y="18305"/>
                      <a:pt x="25384" y="18305"/>
                      <a:pt x="25384" y="18305"/>
                    </a:cubicBezTo>
                    <a:cubicBezTo>
                      <a:pt x="26923" y="18014"/>
                      <a:pt x="26923" y="18014"/>
                      <a:pt x="26923" y="18014"/>
                    </a:cubicBezTo>
                    <a:cubicBezTo>
                      <a:pt x="28076" y="18595"/>
                      <a:pt x="28076" y="18595"/>
                      <a:pt x="28076" y="18595"/>
                    </a:cubicBezTo>
                    <a:cubicBezTo>
                      <a:pt x="28076" y="18595"/>
                      <a:pt x="28846" y="19176"/>
                      <a:pt x="28846" y="19467"/>
                    </a:cubicBezTo>
                    <a:cubicBezTo>
                      <a:pt x="28846" y="19467"/>
                      <a:pt x="29615" y="20048"/>
                      <a:pt x="29615" y="20338"/>
                    </a:cubicBezTo>
                    <a:cubicBezTo>
                      <a:pt x="29230" y="20338"/>
                      <a:pt x="30000" y="21210"/>
                      <a:pt x="30000" y="21210"/>
                    </a:cubicBezTo>
                    <a:cubicBezTo>
                      <a:pt x="30000" y="21210"/>
                      <a:pt x="29615" y="21791"/>
                      <a:pt x="29615" y="22082"/>
                    </a:cubicBezTo>
                    <a:cubicBezTo>
                      <a:pt x="29615" y="22082"/>
                      <a:pt x="30000" y="23244"/>
                      <a:pt x="30000" y="23244"/>
                    </a:cubicBezTo>
                    <a:cubicBezTo>
                      <a:pt x="30000" y="23535"/>
                      <a:pt x="30769" y="23825"/>
                      <a:pt x="30769" y="23825"/>
                    </a:cubicBezTo>
                    <a:cubicBezTo>
                      <a:pt x="31538" y="23535"/>
                      <a:pt x="31538" y="23535"/>
                      <a:pt x="31538" y="23535"/>
                    </a:cubicBezTo>
                    <a:cubicBezTo>
                      <a:pt x="31923" y="22953"/>
                      <a:pt x="31923" y="22953"/>
                      <a:pt x="31923" y="22953"/>
                    </a:cubicBezTo>
                    <a:cubicBezTo>
                      <a:pt x="31153" y="22082"/>
                      <a:pt x="31153" y="22082"/>
                      <a:pt x="31153" y="22082"/>
                    </a:cubicBezTo>
                    <a:cubicBezTo>
                      <a:pt x="30769" y="22082"/>
                      <a:pt x="30769" y="22082"/>
                      <a:pt x="30769" y="22082"/>
                    </a:cubicBezTo>
                    <a:cubicBezTo>
                      <a:pt x="31153" y="20920"/>
                      <a:pt x="31153" y="20920"/>
                      <a:pt x="31153" y="20920"/>
                    </a:cubicBezTo>
                    <a:cubicBezTo>
                      <a:pt x="31153" y="20920"/>
                      <a:pt x="31923" y="20629"/>
                      <a:pt x="32307" y="20920"/>
                    </a:cubicBezTo>
                    <a:cubicBezTo>
                      <a:pt x="32692" y="20920"/>
                      <a:pt x="33846" y="21791"/>
                      <a:pt x="33846" y="21791"/>
                    </a:cubicBezTo>
                    <a:cubicBezTo>
                      <a:pt x="34615" y="22082"/>
                      <a:pt x="34615" y="22082"/>
                      <a:pt x="34615" y="22082"/>
                    </a:cubicBezTo>
                    <a:cubicBezTo>
                      <a:pt x="34615" y="22082"/>
                      <a:pt x="35769" y="21501"/>
                      <a:pt x="35769" y="21501"/>
                    </a:cubicBezTo>
                    <a:cubicBezTo>
                      <a:pt x="35769" y="21501"/>
                      <a:pt x="34615" y="20338"/>
                      <a:pt x="34615" y="20338"/>
                    </a:cubicBezTo>
                    <a:cubicBezTo>
                      <a:pt x="35000" y="18886"/>
                      <a:pt x="35000" y="18886"/>
                      <a:pt x="35000" y="18886"/>
                    </a:cubicBezTo>
                    <a:cubicBezTo>
                      <a:pt x="35384" y="17723"/>
                      <a:pt x="35384" y="17723"/>
                      <a:pt x="35384" y="17723"/>
                    </a:cubicBezTo>
                    <a:cubicBezTo>
                      <a:pt x="36923" y="16852"/>
                      <a:pt x="36923" y="16852"/>
                      <a:pt x="36923" y="16852"/>
                    </a:cubicBezTo>
                    <a:cubicBezTo>
                      <a:pt x="38076" y="17433"/>
                      <a:pt x="38076" y="17433"/>
                      <a:pt x="38076" y="17433"/>
                    </a:cubicBezTo>
                    <a:cubicBezTo>
                      <a:pt x="40000" y="17433"/>
                      <a:pt x="40000" y="17433"/>
                      <a:pt x="40000" y="17433"/>
                    </a:cubicBezTo>
                    <a:cubicBezTo>
                      <a:pt x="41923" y="17433"/>
                      <a:pt x="41923" y="17433"/>
                      <a:pt x="41923" y="17433"/>
                    </a:cubicBezTo>
                    <a:cubicBezTo>
                      <a:pt x="43076" y="17142"/>
                      <a:pt x="43076" y="17142"/>
                      <a:pt x="43076" y="17142"/>
                    </a:cubicBezTo>
                    <a:cubicBezTo>
                      <a:pt x="44615" y="17142"/>
                      <a:pt x="44615" y="17142"/>
                      <a:pt x="44615" y="17142"/>
                    </a:cubicBezTo>
                    <a:cubicBezTo>
                      <a:pt x="44615" y="17142"/>
                      <a:pt x="43846" y="16561"/>
                      <a:pt x="43846" y="16561"/>
                    </a:cubicBezTo>
                    <a:cubicBezTo>
                      <a:pt x="43461" y="16561"/>
                      <a:pt x="42692" y="15980"/>
                      <a:pt x="42692" y="15980"/>
                    </a:cubicBezTo>
                    <a:cubicBezTo>
                      <a:pt x="42692" y="15980"/>
                      <a:pt x="42307" y="16561"/>
                      <a:pt x="42307" y="16561"/>
                    </a:cubicBezTo>
                    <a:cubicBezTo>
                      <a:pt x="41923" y="16852"/>
                      <a:pt x="40769" y="16852"/>
                      <a:pt x="40769" y="16561"/>
                    </a:cubicBezTo>
                    <a:cubicBezTo>
                      <a:pt x="40384" y="16561"/>
                      <a:pt x="40000" y="15690"/>
                      <a:pt x="40000" y="15690"/>
                    </a:cubicBezTo>
                    <a:cubicBezTo>
                      <a:pt x="40000" y="14818"/>
                      <a:pt x="40000" y="14818"/>
                      <a:pt x="40000" y="14818"/>
                    </a:cubicBezTo>
                    <a:cubicBezTo>
                      <a:pt x="40769" y="14527"/>
                      <a:pt x="40769" y="14527"/>
                      <a:pt x="40769" y="14527"/>
                    </a:cubicBezTo>
                    <a:cubicBezTo>
                      <a:pt x="39615" y="13656"/>
                      <a:pt x="39615" y="13656"/>
                      <a:pt x="39615" y="13656"/>
                    </a:cubicBezTo>
                    <a:cubicBezTo>
                      <a:pt x="39615" y="13656"/>
                      <a:pt x="39615" y="12784"/>
                      <a:pt x="40000" y="12493"/>
                    </a:cubicBezTo>
                    <a:cubicBezTo>
                      <a:pt x="40384" y="12493"/>
                      <a:pt x="40384" y="11912"/>
                      <a:pt x="40384" y="11912"/>
                    </a:cubicBezTo>
                    <a:cubicBezTo>
                      <a:pt x="39230" y="11912"/>
                      <a:pt x="39230" y="11912"/>
                      <a:pt x="39230" y="11912"/>
                    </a:cubicBezTo>
                    <a:cubicBezTo>
                      <a:pt x="39230" y="11912"/>
                      <a:pt x="38846" y="11912"/>
                      <a:pt x="38846" y="11331"/>
                    </a:cubicBezTo>
                    <a:cubicBezTo>
                      <a:pt x="39230" y="10750"/>
                      <a:pt x="39230" y="10460"/>
                      <a:pt x="39230" y="10460"/>
                    </a:cubicBezTo>
                    <a:cubicBezTo>
                      <a:pt x="37692" y="10460"/>
                      <a:pt x="37692" y="10460"/>
                      <a:pt x="37692" y="10460"/>
                    </a:cubicBezTo>
                    <a:cubicBezTo>
                      <a:pt x="36923" y="10460"/>
                      <a:pt x="36923" y="10460"/>
                      <a:pt x="36923" y="10460"/>
                    </a:cubicBezTo>
                    <a:cubicBezTo>
                      <a:pt x="35769" y="9588"/>
                      <a:pt x="35769" y="9588"/>
                      <a:pt x="35769" y="9588"/>
                    </a:cubicBezTo>
                    <a:cubicBezTo>
                      <a:pt x="36153" y="8716"/>
                      <a:pt x="36153" y="8716"/>
                      <a:pt x="36153" y="8716"/>
                    </a:cubicBezTo>
                    <a:cubicBezTo>
                      <a:pt x="38461" y="8426"/>
                      <a:pt x="38461" y="8426"/>
                      <a:pt x="38461" y="8426"/>
                    </a:cubicBezTo>
                    <a:cubicBezTo>
                      <a:pt x="41153" y="7554"/>
                      <a:pt x="41153" y="7554"/>
                      <a:pt x="41153" y="7554"/>
                    </a:cubicBezTo>
                    <a:cubicBezTo>
                      <a:pt x="40769" y="6973"/>
                      <a:pt x="40769" y="6973"/>
                      <a:pt x="40769" y="6973"/>
                    </a:cubicBezTo>
                    <a:cubicBezTo>
                      <a:pt x="40000" y="7263"/>
                      <a:pt x="40000" y="7263"/>
                      <a:pt x="40000" y="7263"/>
                    </a:cubicBezTo>
                    <a:cubicBezTo>
                      <a:pt x="40000" y="7263"/>
                      <a:pt x="39615" y="7554"/>
                      <a:pt x="39615" y="7554"/>
                    </a:cubicBezTo>
                    <a:cubicBezTo>
                      <a:pt x="39230" y="7554"/>
                      <a:pt x="38461" y="7554"/>
                      <a:pt x="38461" y="7554"/>
                    </a:cubicBezTo>
                    <a:cubicBezTo>
                      <a:pt x="38461" y="6973"/>
                      <a:pt x="38461" y="6973"/>
                      <a:pt x="38461" y="6973"/>
                    </a:cubicBezTo>
                    <a:cubicBezTo>
                      <a:pt x="39615" y="6973"/>
                      <a:pt x="39615" y="6973"/>
                      <a:pt x="39615" y="6973"/>
                    </a:cubicBezTo>
                    <a:cubicBezTo>
                      <a:pt x="40384" y="6682"/>
                      <a:pt x="40384" y="6682"/>
                      <a:pt x="40384" y="6682"/>
                    </a:cubicBezTo>
                    <a:cubicBezTo>
                      <a:pt x="39615" y="6392"/>
                      <a:pt x="39615" y="6392"/>
                      <a:pt x="39615" y="6392"/>
                    </a:cubicBezTo>
                    <a:cubicBezTo>
                      <a:pt x="38461" y="5230"/>
                      <a:pt x="38461" y="5230"/>
                      <a:pt x="38461" y="5230"/>
                    </a:cubicBezTo>
                    <a:cubicBezTo>
                      <a:pt x="38076" y="4358"/>
                      <a:pt x="38076" y="4358"/>
                      <a:pt x="38076" y="4358"/>
                    </a:cubicBezTo>
                    <a:cubicBezTo>
                      <a:pt x="37307" y="4067"/>
                      <a:pt x="37307" y="4067"/>
                      <a:pt x="37307" y="4067"/>
                    </a:cubicBezTo>
                    <a:cubicBezTo>
                      <a:pt x="36538" y="3486"/>
                      <a:pt x="36538" y="3486"/>
                      <a:pt x="36538" y="3486"/>
                    </a:cubicBezTo>
                    <a:cubicBezTo>
                      <a:pt x="36538" y="2615"/>
                      <a:pt x="36538" y="2615"/>
                      <a:pt x="36538" y="2615"/>
                    </a:cubicBezTo>
                    <a:cubicBezTo>
                      <a:pt x="36153" y="290"/>
                      <a:pt x="36153" y="290"/>
                      <a:pt x="36153" y="290"/>
                    </a:cubicBezTo>
                    <a:cubicBezTo>
                      <a:pt x="37307" y="290"/>
                      <a:pt x="37307" y="290"/>
                      <a:pt x="37307" y="290"/>
                    </a:cubicBezTo>
                    <a:cubicBezTo>
                      <a:pt x="38076" y="0"/>
                      <a:pt x="38076" y="0"/>
                      <a:pt x="38076" y="0"/>
                    </a:cubicBezTo>
                    <a:cubicBezTo>
                      <a:pt x="38076" y="0"/>
                      <a:pt x="40000" y="581"/>
                      <a:pt x="40384" y="581"/>
                    </a:cubicBezTo>
                    <a:cubicBezTo>
                      <a:pt x="40769" y="581"/>
                      <a:pt x="41538" y="871"/>
                      <a:pt x="41538" y="871"/>
                    </a:cubicBezTo>
                    <a:cubicBezTo>
                      <a:pt x="43076" y="1452"/>
                      <a:pt x="43076" y="1452"/>
                      <a:pt x="43076" y="1452"/>
                    </a:cubicBezTo>
                    <a:cubicBezTo>
                      <a:pt x="44230" y="1743"/>
                      <a:pt x="44230" y="1743"/>
                      <a:pt x="44230" y="1743"/>
                    </a:cubicBezTo>
                    <a:cubicBezTo>
                      <a:pt x="44230" y="1743"/>
                      <a:pt x="44615" y="1743"/>
                      <a:pt x="44615" y="1743"/>
                    </a:cubicBezTo>
                    <a:cubicBezTo>
                      <a:pt x="45000" y="1743"/>
                      <a:pt x="45769" y="1452"/>
                      <a:pt x="45769" y="1452"/>
                    </a:cubicBezTo>
                    <a:cubicBezTo>
                      <a:pt x="45769" y="1452"/>
                      <a:pt x="46923" y="871"/>
                      <a:pt x="47307" y="871"/>
                    </a:cubicBezTo>
                    <a:cubicBezTo>
                      <a:pt x="47307" y="581"/>
                      <a:pt x="47692" y="581"/>
                      <a:pt x="47692" y="581"/>
                    </a:cubicBezTo>
                    <a:cubicBezTo>
                      <a:pt x="48461" y="1743"/>
                      <a:pt x="48461" y="1743"/>
                      <a:pt x="48461" y="1743"/>
                    </a:cubicBezTo>
                    <a:cubicBezTo>
                      <a:pt x="49230" y="1162"/>
                      <a:pt x="49230" y="1162"/>
                      <a:pt x="49230" y="1162"/>
                    </a:cubicBezTo>
                    <a:cubicBezTo>
                      <a:pt x="49615" y="581"/>
                      <a:pt x="49615" y="581"/>
                      <a:pt x="49615" y="581"/>
                    </a:cubicBezTo>
                    <a:cubicBezTo>
                      <a:pt x="52692" y="3196"/>
                      <a:pt x="52692" y="3196"/>
                      <a:pt x="52692" y="3196"/>
                    </a:cubicBezTo>
                    <a:cubicBezTo>
                      <a:pt x="53076" y="4358"/>
                      <a:pt x="53076" y="4358"/>
                      <a:pt x="53076" y="4358"/>
                    </a:cubicBezTo>
                    <a:cubicBezTo>
                      <a:pt x="53076" y="4358"/>
                      <a:pt x="53076" y="5230"/>
                      <a:pt x="53076" y="5230"/>
                    </a:cubicBezTo>
                    <a:cubicBezTo>
                      <a:pt x="52692" y="5230"/>
                      <a:pt x="52307" y="6392"/>
                      <a:pt x="52307" y="6392"/>
                    </a:cubicBezTo>
                    <a:cubicBezTo>
                      <a:pt x="52307" y="7263"/>
                      <a:pt x="52307" y="7263"/>
                      <a:pt x="52307" y="7263"/>
                    </a:cubicBezTo>
                    <a:cubicBezTo>
                      <a:pt x="53076" y="7554"/>
                      <a:pt x="53076" y="7554"/>
                      <a:pt x="53076" y="7554"/>
                    </a:cubicBezTo>
                    <a:cubicBezTo>
                      <a:pt x="54230" y="7554"/>
                      <a:pt x="54230" y="7554"/>
                      <a:pt x="54230" y="7554"/>
                    </a:cubicBezTo>
                    <a:cubicBezTo>
                      <a:pt x="55000" y="8135"/>
                      <a:pt x="55000" y="8135"/>
                      <a:pt x="55000" y="8135"/>
                    </a:cubicBezTo>
                    <a:cubicBezTo>
                      <a:pt x="55384" y="8426"/>
                      <a:pt x="55384" y="8426"/>
                      <a:pt x="55384" y="8426"/>
                    </a:cubicBezTo>
                    <a:cubicBezTo>
                      <a:pt x="56538" y="8426"/>
                      <a:pt x="56538" y="8426"/>
                      <a:pt x="56538" y="8426"/>
                    </a:cubicBezTo>
                    <a:cubicBezTo>
                      <a:pt x="56923" y="8135"/>
                      <a:pt x="56923" y="8135"/>
                      <a:pt x="56923" y="8135"/>
                    </a:cubicBezTo>
                    <a:cubicBezTo>
                      <a:pt x="58461" y="8426"/>
                      <a:pt x="58461" y="8426"/>
                      <a:pt x="58461" y="8426"/>
                    </a:cubicBezTo>
                    <a:cubicBezTo>
                      <a:pt x="59615" y="9007"/>
                      <a:pt x="59615" y="9007"/>
                      <a:pt x="59615" y="9007"/>
                    </a:cubicBezTo>
                    <a:cubicBezTo>
                      <a:pt x="60769" y="9588"/>
                      <a:pt x="60769" y="9588"/>
                      <a:pt x="60769" y="9588"/>
                    </a:cubicBezTo>
                    <a:cubicBezTo>
                      <a:pt x="62692" y="10169"/>
                      <a:pt x="62692" y="10169"/>
                      <a:pt x="62692" y="10169"/>
                    </a:cubicBezTo>
                    <a:cubicBezTo>
                      <a:pt x="63076" y="9297"/>
                      <a:pt x="63076" y="9297"/>
                      <a:pt x="63076" y="9297"/>
                    </a:cubicBezTo>
                    <a:cubicBezTo>
                      <a:pt x="63461" y="9007"/>
                      <a:pt x="63461" y="9007"/>
                      <a:pt x="63461" y="9007"/>
                    </a:cubicBezTo>
                    <a:cubicBezTo>
                      <a:pt x="64615" y="9007"/>
                      <a:pt x="64615" y="9007"/>
                      <a:pt x="64615" y="9007"/>
                    </a:cubicBezTo>
                    <a:cubicBezTo>
                      <a:pt x="65384" y="8716"/>
                      <a:pt x="65384" y="8716"/>
                      <a:pt x="65384" y="8716"/>
                    </a:cubicBezTo>
                    <a:cubicBezTo>
                      <a:pt x="65769" y="8426"/>
                      <a:pt x="65769" y="8426"/>
                      <a:pt x="65769" y="8426"/>
                    </a:cubicBezTo>
                    <a:cubicBezTo>
                      <a:pt x="64615" y="7554"/>
                      <a:pt x="64615" y="7554"/>
                      <a:pt x="64615" y="7554"/>
                    </a:cubicBezTo>
                    <a:cubicBezTo>
                      <a:pt x="64615" y="6682"/>
                      <a:pt x="64615" y="6682"/>
                      <a:pt x="64615" y="6682"/>
                    </a:cubicBezTo>
                    <a:cubicBezTo>
                      <a:pt x="64615" y="6682"/>
                      <a:pt x="65384" y="6101"/>
                      <a:pt x="65384" y="6101"/>
                    </a:cubicBezTo>
                    <a:cubicBezTo>
                      <a:pt x="65769" y="6101"/>
                      <a:pt x="67307" y="6392"/>
                      <a:pt x="67307" y="6392"/>
                    </a:cubicBezTo>
                    <a:cubicBezTo>
                      <a:pt x="67692" y="7263"/>
                      <a:pt x="67692" y="7263"/>
                      <a:pt x="67692" y="7263"/>
                    </a:cubicBezTo>
                    <a:cubicBezTo>
                      <a:pt x="68076" y="8135"/>
                      <a:pt x="68076" y="8135"/>
                      <a:pt x="68076" y="8135"/>
                    </a:cubicBezTo>
                    <a:cubicBezTo>
                      <a:pt x="66538" y="8426"/>
                      <a:pt x="66538" y="8426"/>
                      <a:pt x="66538" y="8426"/>
                    </a:cubicBezTo>
                    <a:cubicBezTo>
                      <a:pt x="66153" y="9007"/>
                      <a:pt x="66153" y="9007"/>
                      <a:pt x="66153" y="9007"/>
                    </a:cubicBezTo>
                    <a:cubicBezTo>
                      <a:pt x="66153" y="10169"/>
                      <a:pt x="66153" y="10169"/>
                      <a:pt x="66153" y="10169"/>
                    </a:cubicBezTo>
                    <a:cubicBezTo>
                      <a:pt x="66153" y="11331"/>
                      <a:pt x="66153" y="11331"/>
                      <a:pt x="66153" y="11331"/>
                    </a:cubicBezTo>
                    <a:cubicBezTo>
                      <a:pt x="66153" y="11331"/>
                      <a:pt x="66153" y="11912"/>
                      <a:pt x="65769" y="11912"/>
                    </a:cubicBezTo>
                    <a:cubicBezTo>
                      <a:pt x="65384" y="12203"/>
                      <a:pt x="64615" y="12203"/>
                      <a:pt x="64615" y="12203"/>
                    </a:cubicBezTo>
                    <a:cubicBezTo>
                      <a:pt x="64615" y="12784"/>
                      <a:pt x="64615" y="12784"/>
                      <a:pt x="64615" y="12784"/>
                    </a:cubicBezTo>
                    <a:cubicBezTo>
                      <a:pt x="63461" y="13365"/>
                      <a:pt x="63461" y="13365"/>
                      <a:pt x="63461" y="13365"/>
                    </a:cubicBezTo>
                    <a:cubicBezTo>
                      <a:pt x="62307" y="13365"/>
                      <a:pt x="62307" y="13365"/>
                      <a:pt x="62307" y="13365"/>
                    </a:cubicBezTo>
                    <a:cubicBezTo>
                      <a:pt x="61923" y="13656"/>
                      <a:pt x="61923" y="13656"/>
                      <a:pt x="61923" y="13656"/>
                    </a:cubicBezTo>
                    <a:cubicBezTo>
                      <a:pt x="62307" y="14527"/>
                      <a:pt x="62307" y="14527"/>
                      <a:pt x="62307" y="14527"/>
                    </a:cubicBezTo>
                    <a:cubicBezTo>
                      <a:pt x="63076" y="15108"/>
                      <a:pt x="63076" y="15108"/>
                      <a:pt x="63076" y="15108"/>
                    </a:cubicBezTo>
                    <a:cubicBezTo>
                      <a:pt x="64230" y="15399"/>
                      <a:pt x="64230" y="15399"/>
                      <a:pt x="64230" y="15399"/>
                    </a:cubicBezTo>
                    <a:cubicBezTo>
                      <a:pt x="65000" y="15108"/>
                      <a:pt x="65000" y="15108"/>
                      <a:pt x="65000" y="15108"/>
                    </a:cubicBezTo>
                    <a:cubicBezTo>
                      <a:pt x="65384" y="14527"/>
                      <a:pt x="65384" y="14527"/>
                      <a:pt x="65384" y="14527"/>
                    </a:cubicBezTo>
                    <a:cubicBezTo>
                      <a:pt x="66538" y="14237"/>
                      <a:pt x="66538" y="14237"/>
                      <a:pt x="66538" y="14237"/>
                    </a:cubicBezTo>
                    <a:cubicBezTo>
                      <a:pt x="68076" y="14818"/>
                      <a:pt x="68076" y="14818"/>
                      <a:pt x="68076" y="14818"/>
                    </a:cubicBezTo>
                    <a:cubicBezTo>
                      <a:pt x="68461" y="15399"/>
                      <a:pt x="68461" y="15399"/>
                      <a:pt x="68461" y="15399"/>
                    </a:cubicBezTo>
                    <a:cubicBezTo>
                      <a:pt x="68461" y="15399"/>
                      <a:pt x="70000" y="15399"/>
                      <a:pt x="70000" y="15399"/>
                    </a:cubicBezTo>
                    <a:cubicBezTo>
                      <a:pt x="70000" y="15399"/>
                      <a:pt x="70384" y="14527"/>
                      <a:pt x="70384" y="14527"/>
                    </a:cubicBezTo>
                    <a:cubicBezTo>
                      <a:pt x="70384" y="14527"/>
                      <a:pt x="70769" y="13946"/>
                      <a:pt x="71153" y="13946"/>
                    </a:cubicBezTo>
                    <a:cubicBezTo>
                      <a:pt x="71538" y="13946"/>
                      <a:pt x="71923" y="13365"/>
                      <a:pt x="72307" y="13365"/>
                    </a:cubicBezTo>
                    <a:cubicBezTo>
                      <a:pt x="72307" y="13075"/>
                      <a:pt x="72692" y="12493"/>
                      <a:pt x="72692" y="12493"/>
                    </a:cubicBezTo>
                    <a:cubicBezTo>
                      <a:pt x="72692" y="12493"/>
                      <a:pt x="73461" y="12203"/>
                      <a:pt x="73846" y="12203"/>
                    </a:cubicBezTo>
                    <a:cubicBezTo>
                      <a:pt x="74230" y="12203"/>
                      <a:pt x="76538" y="11912"/>
                      <a:pt x="76538" y="11912"/>
                    </a:cubicBezTo>
                    <a:cubicBezTo>
                      <a:pt x="76538" y="11912"/>
                      <a:pt x="78076" y="11622"/>
                      <a:pt x="78461" y="11331"/>
                    </a:cubicBezTo>
                    <a:cubicBezTo>
                      <a:pt x="78461" y="11331"/>
                      <a:pt x="80000" y="10460"/>
                      <a:pt x="80000" y="10460"/>
                    </a:cubicBezTo>
                    <a:cubicBezTo>
                      <a:pt x="80384" y="9588"/>
                      <a:pt x="80384" y="9588"/>
                      <a:pt x="80384" y="9588"/>
                    </a:cubicBezTo>
                    <a:cubicBezTo>
                      <a:pt x="81538" y="8716"/>
                      <a:pt x="81538" y="8716"/>
                      <a:pt x="81538" y="8716"/>
                    </a:cubicBezTo>
                    <a:cubicBezTo>
                      <a:pt x="81538" y="8716"/>
                      <a:pt x="81923" y="8716"/>
                      <a:pt x="81923" y="8426"/>
                    </a:cubicBezTo>
                    <a:cubicBezTo>
                      <a:pt x="81923" y="8135"/>
                      <a:pt x="82307" y="7263"/>
                      <a:pt x="82307" y="7263"/>
                    </a:cubicBezTo>
                    <a:cubicBezTo>
                      <a:pt x="83076" y="6973"/>
                      <a:pt x="83076" y="6973"/>
                      <a:pt x="83076" y="6973"/>
                    </a:cubicBezTo>
                    <a:cubicBezTo>
                      <a:pt x="83076" y="6973"/>
                      <a:pt x="83846" y="7263"/>
                      <a:pt x="83846" y="7554"/>
                    </a:cubicBezTo>
                    <a:cubicBezTo>
                      <a:pt x="83846" y="7554"/>
                      <a:pt x="83461" y="8135"/>
                      <a:pt x="83461" y="8135"/>
                    </a:cubicBezTo>
                    <a:cubicBezTo>
                      <a:pt x="83461" y="8135"/>
                      <a:pt x="82692" y="8426"/>
                      <a:pt x="82307" y="8716"/>
                    </a:cubicBezTo>
                    <a:cubicBezTo>
                      <a:pt x="82307" y="8716"/>
                      <a:pt x="82307" y="9297"/>
                      <a:pt x="82307" y="9297"/>
                    </a:cubicBezTo>
                    <a:cubicBezTo>
                      <a:pt x="83076" y="8716"/>
                      <a:pt x="83076" y="8716"/>
                      <a:pt x="83076" y="8716"/>
                    </a:cubicBezTo>
                    <a:cubicBezTo>
                      <a:pt x="83076" y="8716"/>
                      <a:pt x="83461" y="8426"/>
                      <a:pt x="83461" y="8426"/>
                    </a:cubicBezTo>
                    <a:cubicBezTo>
                      <a:pt x="83461" y="8426"/>
                      <a:pt x="85000" y="8135"/>
                      <a:pt x="85000" y="8135"/>
                    </a:cubicBezTo>
                    <a:cubicBezTo>
                      <a:pt x="85000" y="8135"/>
                      <a:pt x="85769" y="8426"/>
                      <a:pt x="85769" y="8426"/>
                    </a:cubicBezTo>
                    <a:cubicBezTo>
                      <a:pt x="85769" y="8426"/>
                      <a:pt x="86538" y="8716"/>
                      <a:pt x="86538" y="8716"/>
                    </a:cubicBezTo>
                    <a:cubicBezTo>
                      <a:pt x="88076" y="8426"/>
                      <a:pt x="88076" y="8426"/>
                      <a:pt x="88076" y="8426"/>
                    </a:cubicBezTo>
                    <a:cubicBezTo>
                      <a:pt x="88076" y="7845"/>
                      <a:pt x="88076" y="7845"/>
                      <a:pt x="88076" y="7845"/>
                    </a:cubicBezTo>
                    <a:cubicBezTo>
                      <a:pt x="88076" y="7845"/>
                      <a:pt x="88076" y="7554"/>
                      <a:pt x="88461" y="7554"/>
                    </a:cubicBezTo>
                    <a:cubicBezTo>
                      <a:pt x="88846" y="7263"/>
                      <a:pt x="89615" y="6973"/>
                      <a:pt x="89615" y="6973"/>
                    </a:cubicBezTo>
                    <a:cubicBezTo>
                      <a:pt x="89615" y="6973"/>
                      <a:pt x="89615" y="6392"/>
                      <a:pt x="89615" y="6101"/>
                    </a:cubicBezTo>
                    <a:cubicBezTo>
                      <a:pt x="89615" y="6101"/>
                      <a:pt x="90000" y="5520"/>
                      <a:pt x="90000" y="5520"/>
                    </a:cubicBezTo>
                    <a:cubicBezTo>
                      <a:pt x="90000" y="5520"/>
                      <a:pt x="90000" y="5520"/>
                      <a:pt x="90000" y="5520"/>
                    </a:cubicBezTo>
                    <a:cubicBezTo>
                      <a:pt x="90000" y="5520"/>
                      <a:pt x="90769" y="5230"/>
                      <a:pt x="90769" y="5230"/>
                    </a:cubicBezTo>
                    <a:cubicBezTo>
                      <a:pt x="90769" y="5230"/>
                      <a:pt x="91153" y="4358"/>
                      <a:pt x="91153" y="4358"/>
                    </a:cubicBezTo>
                    <a:cubicBezTo>
                      <a:pt x="91153" y="4358"/>
                      <a:pt x="91153" y="4067"/>
                      <a:pt x="91538" y="4067"/>
                    </a:cubicBezTo>
                    <a:cubicBezTo>
                      <a:pt x="91538" y="4067"/>
                      <a:pt x="92307" y="3486"/>
                      <a:pt x="92307" y="3486"/>
                    </a:cubicBezTo>
                    <a:cubicBezTo>
                      <a:pt x="92692" y="3196"/>
                      <a:pt x="92692" y="3196"/>
                      <a:pt x="93076" y="3196"/>
                    </a:cubicBezTo>
                    <a:cubicBezTo>
                      <a:pt x="93076" y="3196"/>
                      <a:pt x="93461" y="3777"/>
                      <a:pt x="93461" y="3777"/>
                    </a:cubicBezTo>
                    <a:cubicBezTo>
                      <a:pt x="93461" y="3777"/>
                      <a:pt x="93461" y="4067"/>
                      <a:pt x="93076" y="4358"/>
                    </a:cubicBezTo>
                    <a:cubicBezTo>
                      <a:pt x="92692" y="4358"/>
                      <a:pt x="92307" y="4648"/>
                      <a:pt x="92307" y="4648"/>
                    </a:cubicBezTo>
                    <a:cubicBezTo>
                      <a:pt x="92307" y="4648"/>
                      <a:pt x="93076" y="5230"/>
                      <a:pt x="93076" y="5230"/>
                    </a:cubicBezTo>
                    <a:cubicBezTo>
                      <a:pt x="93076" y="5230"/>
                      <a:pt x="93461" y="5520"/>
                      <a:pt x="93461" y="5520"/>
                    </a:cubicBezTo>
                    <a:cubicBezTo>
                      <a:pt x="93461" y="5811"/>
                      <a:pt x="93076" y="6101"/>
                      <a:pt x="93076" y="6101"/>
                    </a:cubicBezTo>
                    <a:cubicBezTo>
                      <a:pt x="93461" y="6101"/>
                      <a:pt x="94615" y="5811"/>
                      <a:pt x="94615" y="5811"/>
                    </a:cubicBezTo>
                    <a:cubicBezTo>
                      <a:pt x="94615" y="5811"/>
                      <a:pt x="94615" y="5230"/>
                      <a:pt x="94615" y="5230"/>
                    </a:cubicBezTo>
                    <a:cubicBezTo>
                      <a:pt x="94615" y="5230"/>
                      <a:pt x="95384" y="4648"/>
                      <a:pt x="95384" y="4648"/>
                    </a:cubicBezTo>
                    <a:cubicBezTo>
                      <a:pt x="95769" y="4648"/>
                      <a:pt x="96538" y="4939"/>
                      <a:pt x="96538" y="4939"/>
                    </a:cubicBezTo>
                    <a:cubicBezTo>
                      <a:pt x="96538" y="4939"/>
                      <a:pt x="96538" y="5230"/>
                      <a:pt x="96538" y="5520"/>
                    </a:cubicBezTo>
                    <a:cubicBezTo>
                      <a:pt x="96153" y="5520"/>
                      <a:pt x="95384" y="6101"/>
                      <a:pt x="95384" y="6101"/>
                    </a:cubicBezTo>
                    <a:cubicBezTo>
                      <a:pt x="95384" y="6392"/>
                      <a:pt x="95000" y="6392"/>
                      <a:pt x="95384" y="6392"/>
                    </a:cubicBezTo>
                    <a:cubicBezTo>
                      <a:pt x="95384" y="6682"/>
                      <a:pt x="96153" y="7263"/>
                      <a:pt x="96153" y="7263"/>
                    </a:cubicBezTo>
                    <a:cubicBezTo>
                      <a:pt x="97307" y="7845"/>
                      <a:pt x="97307" y="7845"/>
                      <a:pt x="97307" y="7845"/>
                    </a:cubicBezTo>
                    <a:cubicBezTo>
                      <a:pt x="97307" y="7845"/>
                      <a:pt x="97307" y="8135"/>
                      <a:pt x="97307" y="8426"/>
                    </a:cubicBezTo>
                    <a:cubicBezTo>
                      <a:pt x="97307" y="8426"/>
                      <a:pt x="95384" y="8426"/>
                      <a:pt x="95384" y="8426"/>
                    </a:cubicBezTo>
                    <a:cubicBezTo>
                      <a:pt x="95384" y="8426"/>
                      <a:pt x="95384" y="8426"/>
                      <a:pt x="95000" y="8716"/>
                    </a:cubicBezTo>
                    <a:cubicBezTo>
                      <a:pt x="95000" y="8716"/>
                      <a:pt x="94615" y="9007"/>
                      <a:pt x="93846" y="9297"/>
                    </a:cubicBezTo>
                    <a:cubicBezTo>
                      <a:pt x="93076" y="9297"/>
                      <a:pt x="93076" y="9297"/>
                      <a:pt x="93076" y="9588"/>
                    </a:cubicBezTo>
                    <a:cubicBezTo>
                      <a:pt x="93076" y="9878"/>
                      <a:pt x="92692" y="10169"/>
                      <a:pt x="93076" y="10460"/>
                    </a:cubicBezTo>
                    <a:cubicBezTo>
                      <a:pt x="93461" y="10750"/>
                      <a:pt x="94230" y="11041"/>
                      <a:pt x="94230" y="11041"/>
                    </a:cubicBezTo>
                    <a:cubicBezTo>
                      <a:pt x="94230" y="11041"/>
                      <a:pt x="96153" y="11622"/>
                      <a:pt x="96153" y="11331"/>
                    </a:cubicBezTo>
                    <a:cubicBezTo>
                      <a:pt x="96153" y="11331"/>
                      <a:pt x="98846" y="11331"/>
                      <a:pt x="98846" y="11331"/>
                    </a:cubicBezTo>
                    <a:cubicBezTo>
                      <a:pt x="100000" y="11331"/>
                      <a:pt x="100000" y="11331"/>
                      <a:pt x="100000" y="11331"/>
                    </a:cubicBezTo>
                    <a:cubicBezTo>
                      <a:pt x="100000" y="11331"/>
                      <a:pt x="100384" y="11912"/>
                      <a:pt x="100769" y="12203"/>
                    </a:cubicBezTo>
                    <a:cubicBezTo>
                      <a:pt x="100769" y="12203"/>
                      <a:pt x="102307" y="13075"/>
                      <a:pt x="102307" y="13075"/>
                    </a:cubicBezTo>
                    <a:cubicBezTo>
                      <a:pt x="103076" y="13075"/>
                      <a:pt x="103076" y="13075"/>
                      <a:pt x="103076" y="13075"/>
                    </a:cubicBezTo>
                    <a:cubicBezTo>
                      <a:pt x="103461" y="14237"/>
                      <a:pt x="103461" y="14237"/>
                      <a:pt x="103461" y="14237"/>
                    </a:cubicBezTo>
                    <a:cubicBezTo>
                      <a:pt x="103076" y="15108"/>
                      <a:pt x="103076" y="15108"/>
                      <a:pt x="103076" y="15108"/>
                    </a:cubicBezTo>
                    <a:cubicBezTo>
                      <a:pt x="101923" y="15399"/>
                      <a:pt x="101923" y="15399"/>
                      <a:pt x="101923" y="15399"/>
                    </a:cubicBezTo>
                    <a:cubicBezTo>
                      <a:pt x="100384" y="16271"/>
                      <a:pt x="100384" y="16271"/>
                      <a:pt x="100384" y="16271"/>
                    </a:cubicBezTo>
                    <a:cubicBezTo>
                      <a:pt x="99615" y="15980"/>
                      <a:pt x="99615" y="15980"/>
                      <a:pt x="99615" y="15980"/>
                    </a:cubicBezTo>
                    <a:cubicBezTo>
                      <a:pt x="99615" y="15980"/>
                      <a:pt x="100384" y="16561"/>
                      <a:pt x="100769" y="16561"/>
                    </a:cubicBezTo>
                    <a:cubicBezTo>
                      <a:pt x="101153" y="16561"/>
                      <a:pt x="101538" y="16852"/>
                      <a:pt x="101538" y="16852"/>
                    </a:cubicBezTo>
                    <a:cubicBezTo>
                      <a:pt x="101923" y="16852"/>
                      <a:pt x="103461" y="16852"/>
                      <a:pt x="105000" y="16852"/>
                    </a:cubicBezTo>
                    <a:cubicBezTo>
                      <a:pt x="105000" y="17142"/>
                      <a:pt x="105000" y="17142"/>
                      <a:pt x="105000" y="17433"/>
                    </a:cubicBezTo>
                    <a:cubicBezTo>
                      <a:pt x="105384" y="17723"/>
                      <a:pt x="105769" y="18886"/>
                      <a:pt x="105769" y="19176"/>
                    </a:cubicBezTo>
                    <a:cubicBezTo>
                      <a:pt x="105769" y="19176"/>
                      <a:pt x="106153" y="20338"/>
                      <a:pt x="106923" y="21210"/>
                    </a:cubicBezTo>
                    <a:cubicBezTo>
                      <a:pt x="108076" y="22372"/>
                      <a:pt x="107692" y="22663"/>
                      <a:pt x="107692" y="22663"/>
                    </a:cubicBezTo>
                    <a:cubicBezTo>
                      <a:pt x="107692" y="25278"/>
                      <a:pt x="107692" y="25278"/>
                      <a:pt x="107692" y="25278"/>
                    </a:cubicBezTo>
                    <a:cubicBezTo>
                      <a:pt x="107692" y="27602"/>
                      <a:pt x="107692" y="27602"/>
                      <a:pt x="107692" y="27602"/>
                    </a:cubicBezTo>
                    <a:cubicBezTo>
                      <a:pt x="105769" y="28765"/>
                      <a:pt x="105769" y="28765"/>
                      <a:pt x="105769" y="28765"/>
                    </a:cubicBezTo>
                    <a:cubicBezTo>
                      <a:pt x="105000" y="31380"/>
                      <a:pt x="105000" y="31380"/>
                      <a:pt x="105000" y="31380"/>
                    </a:cubicBezTo>
                    <a:cubicBezTo>
                      <a:pt x="105000" y="31380"/>
                      <a:pt x="105384" y="31670"/>
                      <a:pt x="105769" y="31670"/>
                    </a:cubicBezTo>
                    <a:cubicBezTo>
                      <a:pt x="106153" y="31961"/>
                      <a:pt x="107307" y="32832"/>
                      <a:pt x="107307" y="32832"/>
                    </a:cubicBezTo>
                    <a:cubicBezTo>
                      <a:pt x="107692" y="33123"/>
                      <a:pt x="110000" y="33995"/>
                      <a:pt x="111153" y="34285"/>
                    </a:cubicBezTo>
                    <a:cubicBezTo>
                      <a:pt x="112307" y="34866"/>
                      <a:pt x="111923" y="36319"/>
                      <a:pt x="111923" y="36319"/>
                    </a:cubicBezTo>
                    <a:cubicBezTo>
                      <a:pt x="111153" y="38353"/>
                      <a:pt x="111153" y="38353"/>
                      <a:pt x="111153" y="38353"/>
                    </a:cubicBezTo>
                    <a:cubicBezTo>
                      <a:pt x="111153" y="38353"/>
                      <a:pt x="111538" y="39515"/>
                      <a:pt x="112307" y="39515"/>
                    </a:cubicBezTo>
                    <a:cubicBezTo>
                      <a:pt x="112692" y="39225"/>
                      <a:pt x="113076" y="40968"/>
                      <a:pt x="113076" y="40968"/>
                    </a:cubicBezTo>
                    <a:cubicBezTo>
                      <a:pt x="113076" y="40968"/>
                      <a:pt x="113461" y="42711"/>
                      <a:pt x="113461" y="43002"/>
                    </a:cubicBezTo>
                    <a:cubicBezTo>
                      <a:pt x="113076" y="43292"/>
                      <a:pt x="113461" y="43583"/>
                      <a:pt x="113461" y="43583"/>
                    </a:cubicBezTo>
                    <a:cubicBezTo>
                      <a:pt x="114230" y="44745"/>
                      <a:pt x="114230" y="44745"/>
                      <a:pt x="114230" y="44745"/>
                    </a:cubicBezTo>
                    <a:cubicBezTo>
                      <a:pt x="114230" y="44745"/>
                      <a:pt x="113846" y="45617"/>
                      <a:pt x="113461" y="45907"/>
                    </a:cubicBezTo>
                    <a:cubicBezTo>
                      <a:pt x="113461" y="46489"/>
                      <a:pt x="113076" y="47070"/>
                      <a:pt x="113076" y="47070"/>
                    </a:cubicBezTo>
                    <a:cubicBezTo>
                      <a:pt x="113461" y="47941"/>
                      <a:pt x="113461" y="47941"/>
                      <a:pt x="113461" y="47941"/>
                    </a:cubicBezTo>
                    <a:cubicBezTo>
                      <a:pt x="115000" y="49394"/>
                      <a:pt x="115000" y="49394"/>
                      <a:pt x="115000" y="49394"/>
                    </a:cubicBezTo>
                    <a:cubicBezTo>
                      <a:pt x="115000" y="50847"/>
                      <a:pt x="115000" y="50847"/>
                      <a:pt x="115000" y="50847"/>
                    </a:cubicBezTo>
                    <a:cubicBezTo>
                      <a:pt x="115000" y="51719"/>
                      <a:pt x="115000" y="51719"/>
                      <a:pt x="115000" y="51719"/>
                    </a:cubicBezTo>
                    <a:cubicBezTo>
                      <a:pt x="115000" y="51719"/>
                      <a:pt x="116153" y="52009"/>
                      <a:pt x="116538" y="52009"/>
                    </a:cubicBezTo>
                    <a:cubicBezTo>
                      <a:pt x="116923" y="52009"/>
                      <a:pt x="117692" y="52590"/>
                      <a:pt x="117692" y="52590"/>
                    </a:cubicBezTo>
                    <a:cubicBezTo>
                      <a:pt x="117692" y="52590"/>
                      <a:pt x="117692" y="53171"/>
                      <a:pt x="117692" y="53462"/>
                    </a:cubicBezTo>
                    <a:cubicBezTo>
                      <a:pt x="117692" y="53462"/>
                      <a:pt x="118846" y="54624"/>
                      <a:pt x="118846" y="54624"/>
                    </a:cubicBezTo>
                    <a:cubicBezTo>
                      <a:pt x="119230" y="54915"/>
                      <a:pt x="120000" y="55786"/>
                      <a:pt x="120000" y="55786"/>
                    </a:cubicBezTo>
                    <a:cubicBezTo>
                      <a:pt x="120000" y="55786"/>
                      <a:pt x="120000" y="56368"/>
                      <a:pt x="118846" y="57239"/>
                    </a:cubicBezTo>
                    <a:cubicBezTo>
                      <a:pt x="118076" y="58111"/>
                      <a:pt x="118461" y="58111"/>
                      <a:pt x="118461" y="58401"/>
                    </a:cubicBezTo>
                    <a:cubicBezTo>
                      <a:pt x="118461" y="58692"/>
                      <a:pt x="118846" y="59273"/>
                      <a:pt x="118846" y="59273"/>
                    </a:cubicBezTo>
                    <a:cubicBezTo>
                      <a:pt x="118846" y="59273"/>
                      <a:pt x="118461" y="59564"/>
                      <a:pt x="118076" y="59854"/>
                    </a:cubicBezTo>
                    <a:cubicBezTo>
                      <a:pt x="118076" y="59854"/>
                      <a:pt x="117692" y="60435"/>
                      <a:pt x="117692" y="61016"/>
                    </a:cubicBezTo>
                    <a:cubicBezTo>
                      <a:pt x="116153" y="61888"/>
                      <a:pt x="116153" y="61888"/>
                      <a:pt x="116153" y="61888"/>
                    </a:cubicBezTo>
                    <a:cubicBezTo>
                      <a:pt x="116153" y="61888"/>
                      <a:pt x="116153" y="61888"/>
                      <a:pt x="115769" y="62179"/>
                    </a:cubicBezTo>
                    <a:cubicBezTo>
                      <a:pt x="115769" y="61888"/>
                      <a:pt x="115384" y="61888"/>
                      <a:pt x="115000" y="61888"/>
                    </a:cubicBezTo>
                    <a:cubicBezTo>
                      <a:pt x="114615" y="61598"/>
                      <a:pt x="114230" y="61307"/>
                      <a:pt x="114230" y="61307"/>
                    </a:cubicBezTo>
                    <a:cubicBezTo>
                      <a:pt x="114230" y="61307"/>
                      <a:pt x="114230" y="60726"/>
                      <a:pt x="114230" y="60145"/>
                    </a:cubicBezTo>
                    <a:cubicBezTo>
                      <a:pt x="114230" y="59564"/>
                      <a:pt x="114230" y="59854"/>
                      <a:pt x="114230" y="59564"/>
                    </a:cubicBezTo>
                    <a:cubicBezTo>
                      <a:pt x="113846" y="59273"/>
                      <a:pt x="113076" y="58983"/>
                      <a:pt x="112307" y="58692"/>
                    </a:cubicBezTo>
                    <a:cubicBezTo>
                      <a:pt x="111538" y="58692"/>
                      <a:pt x="110000" y="58692"/>
                      <a:pt x="109615" y="58983"/>
                    </a:cubicBezTo>
                    <a:cubicBezTo>
                      <a:pt x="109615" y="58983"/>
                      <a:pt x="109615" y="60145"/>
                      <a:pt x="109615" y="60145"/>
                    </a:cubicBezTo>
                    <a:cubicBezTo>
                      <a:pt x="110384" y="61016"/>
                      <a:pt x="110384" y="61016"/>
                      <a:pt x="110384" y="61016"/>
                    </a:cubicBezTo>
                    <a:cubicBezTo>
                      <a:pt x="110000" y="61598"/>
                      <a:pt x="110000" y="61598"/>
                      <a:pt x="110000" y="61598"/>
                    </a:cubicBezTo>
                    <a:cubicBezTo>
                      <a:pt x="110000" y="61598"/>
                      <a:pt x="106538" y="62179"/>
                      <a:pt x="105384" y="62179"/>
                    </a:cubicBezTo>
                    <a:cubicBezTo>
                      <a:pt x="104230" y="62179"/>
                      <a:pt x="104615" y="62760"/>
                      <a:pt x="104615" y="62760"/>
                    </a:cubicBezTo>
                    <a:cubicBezTo>
                      <a:pt x="103846" y="63922"/>
                      <a:pt x="103846" y="63922"/>
                      <a:pt x="103846" y="63922"/>
                    </a:cubicBezTo>
                    <a:cubicBezTo>
                      <a:pt x="103076" y="64503"/>
                      <a:pt x="103076" y="64503"/>
                      <a:pt x="103076" y="64503"/>
                    </a:cubicBezTo>
                    <a:cubicBezTo>
                      <a:pt x="100769" y="65084"/>
                      <a:pt x="100769" y="65084"/>
                      <a:pt x="100769" y="65084"/>
                    </a:cubicBezTo>
                    <a:cubicBezTo>
                      <a:pt x="100769" y="65084"/>
                      <a:pt x="98461" y="66537"/>
                      <a:pt x="98076" y="66537"/>
                    </a:cubicBezTo>
                    <a:cubicBezTo>
                      <a:pt x="96538" y="67409"/>
                      <a:pt x="96538" y="67409"/>
                      <a:pt x="96538" y="67409"/>
                    </a:cubicBezTo>
                    <a:cubicBezTo>
                      <a:pt x="96538" y="67409"/>
                      <a:pt x="96153" y="67409"/>
                      <a:pt x="95000" y="67990"/>
                    </a:cubicBezTo>
                    <a:cubicBezTo>
                      <a:pt x="93461" y="68280"/>
                      <a:pt x="94230" y="68861"/>
                      <a:pt x="93846" y="69152"/>
                    </a:cubicBezTo>
                    <a:cubicBezTo>
                      <a:pt x="93846" y="69733"/>
                      <a:pt x="93461" y="69733"/>
                      <a:pt x="92692" y="70024"/>
                    </a:cubicBezTo>
                    <a:cubicBezTo>
                      <a:pt x="92307" y="70024"/>
                      <a:pt x="91153" y="69733"/>
                      <a:pt x="90384" y="69733"/>
                    </a:cubicBezTo>
                    <a:cubicBezTo>
                      <a:pt x="90000" y="69733"/>
                      <a:pt x="88846" y="70314"/>
                      <a:pt x="88076" y="70314"/>
                    </a:cubicBezTo>
                    <a:cubicBezTo>
                      <a:pt x="86923" y="70314"/>
                      <a:pt x="86923" y="70314"/>
                      <a:pt x="86923" y="70314"/>
                    </a:cubicBezTo>
                    <a:cubicBezTo>
                      <a:pt x="85384" y="71767"/>
                      <a:pt x="85384" y="71767"/>
                      <a:pt x="85384" y="71767"/>
                    </a:cubicBezTo>
                    <a:cubicBezTo>
                      <a:pt x="84230" y="73510"/>
                      <a:pt x="84230" y="73510"/>
                      <a:pt x="84230" y="73510"/>
                    </a:cubicBezTo>
                    <a:cubicBezTo>
                      <a:pt x="83846" y="72639"/>
                      <a:pt x="83846" y="72639"/>
                      <a:pt x="83846" y="72639"/>
                    </a:cubicBezTo>
                    <a:cubicBezTo>
                      <a:pt x="83461" y="71476"/>
                      <a:pt x="83461" y="71476"/>
                      <a:pt x="83461" y="71476"/>
                    </a:cubicBezTo>
                    <a:cubicBezTo>
                      <a:pt x="81538" y="71476"/>
                      <a:pt x="81538" y="71476"/>
                      <a:pt x="81538" y="71476"/>
                    </a:cubicBezTo>
                    <a:cubicBezTo>
                      <a:pt x="81923" y="72348"/>
                      <a:pt x="81923" y="72348"/>
                      <a:pt x="81923" y="72348"/>
                    </a:cubicBezTo>
                    <a:cubicBezTo>
                      <a:pt x="81923" y="72348"/>
                      <a:pt x="82692" y="74382"/>
                      <a:pt x="83076" y="74673"/>
                    </a:cubicBezTo>
                    <a:cubicBezTo>
                      <a:pt x="83461" y="74963"/>
                      <a:pt x="83846" y="74963"/>
                      <a:pt x="84615" y="75254"/>
                    </a:cubicBezTo>
                    <a:cubicBezTo>
                      <a:pt x="85769" y="75835"/>
                      <a:pt x="85769" y="75835"/>
                      <a:pt x="86923" y="76416"/>
                    </a:cubicBezTo>
                    <a:cubicBezTo>
                      <a:pt x="88076" y="76997"/>
                      <a:pt x="87692" y="77578"/>
                      <a:pt x="87692" y="77869"/>
                    </a:cubicBezTo>
                    <a:cubicBezTo>
                      <a:pt x="87692" y="78450"/>
                      <a:pt x="87692" y="78450"/>
                      <a:pt x="86923" y="79031"/>
                    </a:cubicBezTo>
                    <a:cubicBezTo>
                      <a:pt x="86153" y="79903"/>
                      <a:pt x="86923" y="80484"/>
                      <a:pt x="86923" y="80484"/>
                    </a:cubicBezTo>
                    <a:cubicBezTo>
                      <a:pt x="86923" y="80484"/>
                      <a:pt x="87307" y="81065"/>
                      <a:pt x="88076" y="81646"/>
                    </a:cubicBezTo>
                    <a:cubicBezTo>
                      <a:pt x="88846" y="82227"/>
                      <a:pt x="88461" y="82518"/>
                      <a:pt x="88846" y="83389"/>
                    </a:cubicBezTo>
                    <a:cubicBezTo>
                      <a:pt x="88846" y="84261"/>
                      <a:pt x="88846" y="83970"/>
                      <a:pt x="89615" y="84842"/>
                    </a:cubicBezTo>
                    <a:cubicBezTo>
                      <a:pt x="90384" y="85423"/>
                      <a:pt x="90000" y="85133"/>
                      <a:pt x="90769" y="85714"/>
                    </a:cubicBezTo>
                    <a:cubicBezTo>
                      <a:pt x="91538" y="86295"/>
                      <a:pt x="91538" y="86585"/>
                      <a:pt x="91538" y="86585"/>
                    </a:cubicBezTo>
                    <a:cubicBezTo>
                      <a:pt x="91538" y="86585"/>
                      <a:pt x="93846" y="86004"/>
                      <a:pt x="94615" y="86585"/>
                    </a:cubicBezTo>
                    <a:cubicBezTo>
                      <a:pt x="95384" y="87167"/>
                      <a:pt x="95000" y="86876"/>
                      <a:pt x="96538" y="87748"/>
                    </a:cubicBezTo>
                    <a:cubicBezTo>
                      <a:pt x="97692" y="88910"/>
                      <a:pt x="96538" y="88329"/>
                      <a:pt x="96923" y="89200"/>
                    </a:cubicBezTo>
                    <a:cubicBezTo>
                      <a:pt x="97307" y="89782"/>
                      <a:pt x="97692" y="89491"/>
                      <a:pt x="97692" y="89491"/>
                    </a:cubicBezTo>
                    <a:cubicBezTo>
                      <a:pt x="97692" y="89491"/>
                      <a:pt x="98076" y="89782"/>
                      <a:pt x="98846" y="89782"/>
                    </a:cubicBezTo>
                    <a:cubicBezTo>
                      <a:pt x="99615" y="89782"/>
                      <a:pt x="99615" y="90363"/>
                      <a:pt x="99615" y="90944"/>
                    </a:cubicBezTo>
                    <a:cubicBezTo>
                      <a:pt x="100000" y="91525"/>
                      <a:pt x="100000" y="91525"/>
                      <a:pt x="100769" y="92106"/>
                    </a:cubicBezTo>
                    <a:cubicBezTo>
                      <a:pt x="101153" y="92397"/>
                      <a:pt x="101538" y="92106"/>
                      <a:pt x="102692" y="91815"/>
                    </a:cubicBezTo>
                    <a:cubicBezTo>
                      <a:pt x="103461" y="91815"/>
                      <a:pt x="103076" y="92397"/>
                      <a:pt x="103076" y="92687"/>
                    </a:cubicBezTo>
                    <a:cubicBezTo>
                      <a:pt x="103076" y="92978"/>
                      <a:pt x="103846" y="92978"/>
                      <a:pt x="104615" y="93268"/>
                    </a:cubicBezTo>
                    <a:cubicBezTo>
                      <a:pt x="105384" y="93559"/>
                      <a:pt x="105000" y="93559"/>
                      <a:pt x="105769" y="94140"/>
                    </a:cubicBezTo>
                    <a:cubicBezTo>
                      <a:pt x="105769" y="94140"/>
                      <a:pt x="105769" y="94140"/>
                      <a:pt x="105769" y="94430"/>
                    </a:cubicBezTo>
                    <a:close/>
                    <a:moveTo>
                      <a:pt x="21153" y="114479"/>
                    </a:moveTo>
                    <a:cubicBezTo>
                      <a:pt x="21153" y="114479"/>
                      <a:pt x="21153" y="114479"/>
                      <a:pt x="21153" y="114479"/>
                    </a:cubicBezTo>
                    <a:cubicBezTo>
                      <a:pt x="21153" y="114479"/>
                      <a:pt x="21153" y="114479"/>
                      <a:pt x="21153" y="114479"/>
                    </a:cubicBezTo>
                    <a:cubicBezTo>
                      <a:pt x="21153" y="114479"/>
                      <a:pt x="21153" y="114479"/>
                      <a:pt x="21153" y="114479"/>
                    </a:cubicBezTo>
                    <a:close/>
                    <a:moveTo>
                      <a:pt x="49230" y="116222"/>
                    </a:moveTo>
                    <a:cubicBezTo>
                      <a:pt x="49230" y="116222"/>
                      <a:pt x="49230" y="116222"/>
                      <a:pt x="49230" y="116222"/>
                    </a:cubicBezTo>
                    <a:cubicBezTo>
                      <a:pt x="49230" y="116222"/>
                      <a:pt x="49230" y="116222"/>
                      <a:pt x="49230" y="116222"/>
                    </a:cubicBezTo>
                    <a:cubicBezTo>
                      <a:pt x="49230" y="116222"/>
                      <a:pt x="49230" y="116222"/>
                      <a:pt x="49230" y="116222"/>
                    </a:cubicBezTo>
                    <a:cubicBezTo>
                      <a:pt x="49230" y="116222"/>
                      <a:pt x="49230" y="116222"/>
                      <a:pt x="49230" y="116222"/>
                    </a:cubicBezTo>
                    <a:close/>
                    <a:moveTo>
                      <a:pt x="120000" y="59273"/>
                    </a:moveTo>
                    <a:cubicBezTo>
                      <a:pt x="120000" y="59273"/>
                      <a:pt x="120000" y="59273"/>
                      <a:pt x="120000" y="59273"/>
                    </a:cubicBezTo>
                    <a:cubicBezTo>
                      <a:pt x="120000" y="59273"/>
                      <a:pt x="120000" y="59273"/>
                      <a:pt x="120000" y="59273"/>
                    </a:cubicBezTo>
                    <a:cubicBezTo>
                      <a:pt x="120000" y="59273"/>
                      <a:pt x="120000" y="59273"/>
                      <a:pt x="120000" y="59273"/>
                    </a:cubicBezTo>
                    <a:close/>
                  </a:path>
                </a:pathLst>
              </a:custGeom>
              <a:grpFill/>
              <a:ln w="3175" cap="flat" cmpd="sng">
                <a:solidFill>
                  <a:srgbClr val="FFFFFF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45713" tIns="22850" rIns="45713" bIns="22850" anchor="t" anchorCtr="0">
                <a:noAutofit/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7F7F7F"/>
                  </a:solidFill>
                  <a:effectLst/>
                  <a:uLnTx/>
                  <a:uFillTx/>
                  <a:latin typeface="Calibri" panose="020F0502020204030204" pitchFamily="34" charset="0"/>
                  <a:ea typeface="Source Sans Pro"/>
                  <a:cs typeface="Calibri" panose="020F0502020204030204" pitchFamily="34" charset="0"/>
                  <a:sym typeface="Source Sans Pro"/>
                </a:endParaRPr>
              </a:p>
            </p:txBody>
          </p:sp>
        </p:grpSp>
        <p:sp>
          <p:nvSpPr>
            <p:cNvPr id="155" name="Freeform: Shape 62">
              <a:extLst>
                <a:ext uri="{FF2B5EF4-FFF2-40B4-BE49-F238E27FC236}">
                  <a16:creationId xmlns:a16="http://schemas.microsoft.com/office/drawing/2014/main" id="{FD2A11CA-2A7A-914A-8DB2-116BF9491C80}"/>
                </a:ext>
              </a:extLst>
            </p:cNvPr>
            <p:cNvSpPr/>
            <p:nvPr/>
          </p:nvSpPr>
          <p:spPr>
            <a:xfrm rot="195364">
              <a:off x="7418623" y="3036927"/>
              <a:ext cx="74245" cy="98114"/>
            </a:xfrm>
            <a:custGeom>
              <a:avLst/>
              <a:gdLst>
                <a:gd name="connsiteX0" fmla="*/ 28796 w 70083"/>
                <a:gd name="connsiteY0" fmla="*/ 110 h 113524"/>
                <a:gd name="connsiteX1" fmla="*/ 24033 w 70083"/>
                <a:gd name="connsiteY1" fmla="*/ 8048 h 113524"/>
                <a:gd name="connsiteX2" fmla="*/ 19271 w 70083"/>
                <a:gd name="connsiteY2" fmla="*/ 9635 h 113524"/>
                <a:gd name="connsiteX3" fmla="*/ 14508 w 70083"/>
                <a:gd name="connsiteY3" fmla="*/ 19160 h 113524"/>
                <a:gd name="connsiteX4" fmla="*/ 9746 w 70083"/>
                <a:gd name="connsiteY4" fmla="*/ 22335 h 113524"/>
                <a:gd name="connsiteX5" fmla="*/ 6571 w 70083"/>
                <a:gd name="connsiteY5" fmla="*/ 31860 h 113524"/>
                <a:gd name="connsiteX6" fmla="*/ 4983 w 70083"/>
                <a:gd name="connsiteY6" fmla="*/ 41385 h 113524"/>
                <a:gd name="connsiteX7" fmla="*/ 1808 w 70083"/>
                <a:gd name="connsiteY7" fmla="*/ 46148 h 113524"/>
                <a:gd name="connsiteX8" fmla="*/ 3396 w 70083"/>
                <a:gd name="connsiteY8" fmla="*/ 57260 h 113524"/>
                <a:gd name="connsiteX9" fmla="*/ 4983 w 70083"/>
                <a:gd name="connsiteY9" fmla="*/ 62023 h 113524"/>
                <a:gd name="connsiteX10" fmla="*/ 9746 w 70083"/>
                <a:gd name="connsiteY10" fmla="*/ 63610 h 113524"/>
                <a:gd name="connsiteX11" fmla="*/ 11333 w 70083"/>
                <a:gd name="connsiteY11" fmla="*/ 68373 h 113524"/>
                <a:gd name="connsiteX12" fmla="*/ 17683 w 70083"/>
                <a:gd name="connsiteY12" fmla="*/ 73135 h 113524"/>
                <a:gd name="connsiteX13" fmla="*/ 16096 w 70083"/>
                <a:gd name="connsiteY13" fmla="*/ 82660 h 113524"/>
                <a:gd name="connsiteX14" fmla="*/ 8158 w 70083"/>
                <a:gd name="connsiteY14" fmla="*/ 93773 h 113524"/>
                <a:gd name="connsiteX15" fmla="*/ 3396 w 70083"/>
                <a:gd name="connsiteY15" fmla="*/ 96948 h 113524"/>
                <a:gd name="connsiteX16" fmla="*/ 1808 w 70083"/>
                <a:gd name="connsiteY16" fmla="*/ 106473 h 113524"/>
                <a:gd name="connsiteX17" fmla="*/ 11333 w 70083"/>
                <a:gd name="connsiteY17" fmla="*/ 112823 h 113524"/>
                <a:gd name="connsiteX18" fmla="*/ 24033 w 70083"/>
                <a:gd name="connsiteY18" fmla="*/ 109648 h 113524"/>
                <a:gd name="connsiteX19" fmla="*/ 33558 w 70083"/>
                <a:gd name="connsiteY19" fmla="*/ 106473 h 113524"/>
                <a:gd name="connsiteX20" fmla="*/ 46258 w 70083"/>
                <a:gd name="connsiteY20" fmla="*/ 108060 h 113524"/>
                <a:gd name="connsiteX21" fmla="*/ 51021 w 70083"/>
                <a:gd name="connsiteY21" fmla="*/ 108060 h 113524"/>
                <a:gd name="connsiteX22" fmla="*/ 57371 w 70083"/>
                <a:gd name="connsiteY22" fmla="*/ 100123 h 113524"/>
                <a:gd name="connsiteX23" fmla="*/ 58958 w 70083"/>
                <a:gd name="connsiteY23" fmla="*/ 95360 h 113524"/>
                <a:gd name="connsiteX24" fmla="*/ 63721 w 70083"/>
                <a:gd name="connsiteY24" fmla="*/ 90598 h 113524"/>
                <a:gd name="connsiteX25" fmla="*/ 65308 w 70083"/>
                <a:gd name="connsiteY25" fmla="*/ 85835 h 113524"/>
                <a:gd name="connsiteX26" fmla="*/ 70071 w 70083"/>
                <a:gd name="connsiteY26" fmla="*/ 76310 h 113524"/>
                <a:gd name="connsiteX27" fmla="*/ 68483 w 70083"/>
                <a:gd name="connsiteY27" fmla="*/ 60435 h 113524"/>
                <a:gd name="connsiteX28" fmla="*/ 58958 w 70083"/>
                <a:gd name="connsiteY28" fmla="*/ 57260 h 113524"/>
                <a:gd name="connsiteX29" fmla="*/ 54196 w 70083"/>
                <a:gd name="connsiteY29" fmla="*/ 55673 h 113524"/>
                <a:gd name="connsiteX30" fmla="*/ 49433 w 70083"/>
                <a:gd name="connsiteY30" fmla="*/ 39798 h 113524"/>
                <a:gd name="connsiteX31" fmla="*/ 44671 w 70083"/>
                <a:gd name="connsiteY31" fmla="*/ 30273 h 113524"/>
                <a:gd name="connsiteX32" fmla="*/ 36733 w 70083"/>
                <a:gd name="connsiteY32" fmla="*/ 14398 h 113524"/>
                <a:gd name="connsiteX33" fmla="*/ 28796 w 70083"/>
                <a:gd name="connsiteY33" fmla="*/ 110 h 113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0083" h="113524">
                  <a:moveTo>
                    <a:pt x="28796" y="110"/>
                  </a:moveTo>
                  <a:cubicBezTo>
                    <a:pt x="26679" y="-948"/>
                    <a:pt x="26215" y="5866"/>
                    <a:pt x="24033" y="8048"/>
                  </a:cubicBezTo>
                  <a:cubicBezTo>
                    <a:pt x="22850" y="9231"/>
                    <a:pt x="20577" y="8590"/>
                    <a:pt x="19271" y="9635"/>
                  </a:cubicBezTo>
                  <a:cubicBezTo>
                    <a:pt x="11838" y="15582"/>
                    <a:pt x="19620" y="12771"/>
                    <a:pt x="14508" y="19160"/>
                  </a:cubicBezTo>
                  <a:cubicBezTo>
                    <a:pt x="13316" y="20650"/>
                    <a:pt x="11333" y="21277"/>
                    <a:pt x="9746" y="22335"/>
                  </a:cubicBezTo>
                  <a:cubicBezTo>
                    <a:pt x="8688" y="25510"/>
                    <a:pt x="7121" y="28559"/>
                    <a:pt x="6571" y="31860"/>
                  </a:cubicBezTo>
                  <a:cubicBezTo>
                    <a:pt x="6042" y="35035"/>
                    <a:pt x="6001" y="38331"/>
                    <a:pt x="4983" y="41385"/>
                  </a:cubicBezTo>
                  <a:cubicBezTo>
                    <a:pt x="4380" y="43195"/>
                    <a:pt x="2866" y="44560"/>
                    <a:pt x="1808" y="46148"/>
                  </a:cubicBezTo>
                  <a:cubicBezTo>
                    <a:pt x="2337" y="49852"/>
                    <a:pt x="2662" y="53591"/>
                    <a:pt x="3396" y="57260"/>
                  </a:cubicBezTo>
                  <a:cubicBezTo>
                    <a:pt x="3724" y="58901"/>
                    <a:pt x="3800" y="60840"/>
                    <a:pt x="4983" y="62023"/>
                  </a:cubicBezTo>
                  <a:cubicBezTo>
                    <a:pt x="6166" y="63206"/>
                    <a:pt x="8158" y="63081"/>
                    <a:pt x="9746" y="63610"/>
                  </a:cubicBezTo>
                  <a:cubicBezTo>
                    <a:pt x="10275" y="65198"/>
                    <a:pt x="10262" y="67087"/>
                    <a:pt x="11333" y="68373"/>
                  </a:cubicBezTo>
                  <a:cubicBezTo>
                    <a:pt x="13027" y="70406"/>
                    <a:pt x="16846" y="70625"/>
                    <a:pt x="17683" y="73135"/>
                  </a:cubicBezTo>
                  <a:cubicBezTo>
                    <a:pt x="18701" y="76189"/>
                    <a:pt x="16877" y="79537"/>
                    <a:pt x="16096" y="82660"/>
                  </a:cubicBezTo>
                  <a:cubicBezTo>
                    <a:pt x="12695" y="96267"/>
                    <a:pt x="15944" y="89879"/>
                    <a:pt x="8158" y="93773"/>
                  </a:cubicBezTo>
                  <a:cubicBezTo>
                    <a:pt x="6452" y="94626"/>
                    <a:pt x="4983" y="95890"/>
                    <a:pt x="3396" y="96948"/>
                  </a:cubicBezTo>
                  <a:cubicBezTo>
                    <a:pt x="1291" y="100105"/>
                    <a:pt x="-2135" y="102529"/>
                    <a:pt x="1808" y="106473"/>
                  </a:cubicBezTo>
                  <a:cubicBezTo>
                    <a:pt x="4506" y="109171"/>
                    <a:pt x="11333" y="112823"/>
                    <a:pt x="11333" y="112823"/>
                  </a:cubicBezTo>
                  <a:cubicBezTo>
                    <a:pt x="25777" y="108007"/>
                    <a:pt x="2974" y="115391"/>
                    <a:pt x="24033" y="109648"/>
                  </a:cubicBezTo>
                  <a:cubicBezTo>
                    <a:pt x="27262" y="108767"/>
                    <a:pt x="33558" y="106473"/>
                    <a:pt x="33558" y="106473"/>
                  </a:cubicBezTo>
                  <a:cubicBezTo>
                    <a:pt x="37791" y="107002"/>
                    <a:pt x="42359" y="106327"/>
                    <a:pt x="46258" y="108060"/>
                  </a:cubicBezTo>
                  <a:cubicBezTo>
                    <a:pt x="51329" y="110314"/>
                    <a:pt x="43635" y="119140"/>
                    <a:pt x="51021" y="108060"/>
                  </a:cubicBezTo>
                  <a:cubicBezTo>
                    <a:pt x="55010" y="96090"/>
                    <a:pt x="49164" y="110382"/>
                    <a:pt x="57371" y="100123"/>
                  </a:cubicBezTo>
                  <a:cubicBezTo>
                    <a:pt x="58416" y="98816"/>
                    <a:pt x="58030" y="96752"/>
                    <a:pt x="58958" y="95360"/>
                  </a:cubicBezTo>
                  <a:cubicBezTo>
                    <a:pt x="60203" y="93492"/>
                    <a:pt x="62133" y="92185"/>
                    <a:pt x="63721" y="90598"/>
                  </a:cubicBezTo>
                  <a:cubicBezTo>
                    <a:pt x="64250" y="89010"/>
                    <a:pt x="64560" y="87332"/>
                    <a:pt x="65308" y="85835"/>
                  </a:cubicBezTo>
                  <a:cubicBezTo>
                    <a:pt x="71466" y="73517"/>
                    <a:pt x="66077" y="88290"/>
                    <a:pt x="70071" y="76310"/>
                  </a:cubicBezTo>
                  <a:cubicBezTo>
                    <a:pt x="69542" y="71018"/>
                    <a:pt x="71163" y="65029"/>
                    <a:pt x="68483" y="60435"/>
                  </a:cubicBezTo>
                  <a:cubicBezTo>
                    <a:pt x="66797" y="57544"/>
                    <a:pt x="62133" y="58318"/>
                    <a:pt x="58958" y="57260"/>
                  </a:cubicBezTo>
                  <a:lnTo>
                    <a:pt x="54196" y="55673"/>
                  </a:lnTo>
                  <a:cubicBezTo>
                    <a:pt x="48405" y="46985"/>
                    <a:pt x="52351" y="54390"/>
                    <a:pt x="49433" y="39798"/>
                  </a:cubicBezTo>
                  <a:cubicBezTo>
                    <a:pt x="48494" y="35101"/>
                    <a:pt x="47349" y="34289"/>
                    <a:pt x="44671" y="30273"/>
                  </a:cubicBezTo>
                  <a:cubicBezTo>
                    <a:pt x="41033" y="15722"/>
                    <a:pt x="45127" y="19993"/>
                    <a:pt x="36733" y="14398"/>
                  </a:cubicBezTo>
                  <a:cubicBezTo>
                    <a:pt x="33143" y="9013"/>
                    <a:pt x="30913" y="1168"/>
                    <a:pt x="28796" y="110"/>
                  </a:cubicBezTo>
                  <a:close/>
                </a:path>
              </a:pathLst>
            </a:custGeom>
            <a:grpFill/>
            <a:ln w="3175" cap="flat" cmpd="sng" algn="ctr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</p:grpSp>
      <p:sp>
        <p:nvSpPr>
          <p:cNvPr id="137" name="Text Placeholder 7">
            <a:extLst>
              <a:ext uri="{FF2B5EF4-FFF2-40B4-BE49-F238E27FC236}">
                <a16:creationId xmlns:a16="http://schemas.microsoft.com/office/drawing/2014/main" id="{D6A1EFE3-CA14-7F46-A9DE-B0FD4797614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7200" y="1005840"/>
            <a:ext cx="11201400" cy="54864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rgbClr val="333333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SUBHEAD / TAKEAWAY (BARLOW BOLD, 16PT, GOODYEAR GREY, CAPS, UP TO TWO LINES OF TEXT) </a:t>
            </a:r>
          </a:p>
          <a:p>
            <a:pPr lvl="0"/>
            <a:endParaRPr lang="en-US" dirty="0"/>
          </a:p>
        </p:txBody>
      </p:sp>
      <p:sp>
        <p:nvSpPr>
          <p:cNvPr id="138" name="Text Placeholder 2">
            <a:extLst>
              <a:ext uri="{FF2B5EF4-FFF2-40B4-BE49-F238E27FC236}">
                <a16:creationId xmlns:a16="http://schemas.microsoft.com/office/drawing/2014/main" id="{BB138682-E4A4-904E-8140-9788F5E687A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57200" y="457200"/>
            <a:ext cx="11201400" cy="548640"/>
          </a:xfrm>
          <a:prstGeom prst="rect">
            <a:avLst/>
          </a:prstGeom>
        </p:spPr>
        <p:txBody>
          <a:bodyPr anchor="t"/>
          <a:lstStyle>
            <a:lvl1pPr>
              <a:defRPr sz="3200">
                <a:solidFill>
                  <a:srgbClr val="004EA8"/>
                </a:solidFill>
              </a:defRPr>
            </a:lvl1pPr>
          </a:lstStyle>
          <a:p>
            <a:pPr lvl="0"/>
            <a:r>
              <a:rPr lang="en-US" dirty="0"/>
              <a:t>HEADER (BARLOW BOLD, 32PT, GOODYEAR BLUE, CAPS)</a:t>
            </a:r>
          </a:p>
        </p:txBody>
      </p:sp>
      <p:sp>
        <p:nvSpPr>
          <p:cNvPr id="202" name="Freeform: Shape 158">
            <a:extLst>
              <a:ext uri="{FF2B5EF4-FFF2-40B4-BE49-F238E27FC236}">
                <a16:creationId xmlns:a16="http://schemas.microsoft.com/office/drawing/2014/main" id="{8B8C82E2-8044-5B4C-9639-CA316C085BAA}"/>
              </a:ext>
            </a:extLst>
          </p:cNvPr>
          <p:cNvSpPr/>
          <p:nvPr userDrawn="1"/>
        </p:nvSpPr>
        <p:spPr>
          <a:xfrm>
            <a:off x="9161539" y="3390900"/>
            <a:ext cx="3030461" cy="2869363"/>
          </a:xfrm>
          <a:custGeom>
            <a:avLst/>
            <a:gdLst>
              <a:gd name="connsiteX0" fmla="*/ 1571942 w 2590566"/>
              <a:gd name="connsiteY0" fmla="*/ 0 h 2452853"/>
              <a:gd name="connsiteX1" fmla="*/ 2571844 w 2590566"/>
              <a:gd name="connsiteY1" fmla="*/ 358956 h 2452853"/>
              <a:gd name="connsiteX2" fmla="*/ 2590566 w 2590566"/>
              <a:gd name="connsiteY2" fmla="*/ 375971 h 2452853"/>
              <a:gd name="connsiteX3" fmla="*/ 2590566 w 2590566"/>
              <a:gd name="connsiteY3" fmla="*/ 2452853 h 2452853"/>
              <a:gd name="connsiteX4" fmla="*/ 269975 w 2590566"/>
              <a:gd name="connsiteY4" fmla="*/ 2452853 h 2452853"/>
              <a:gd name="connsiteX5" fmla="*/ 268463 w 2590566"/>
              <a:gd name="connsiteY5" fmla="*/ 2450831 h 2452853"/>
              <a:gd name="connsiteX6" fmla="*/ 0 w 2590566"/>
              <a:gd name="connsiteY6" fmla="*/ 1571943 h 2452853"/>
              <a:gd name="connsiteX7" fmla="*/ 1571942 w 2590566"/>
              <a:gd name="connsiteY7" fmla="*/ 0 h 2452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90566" h="2452853">
                <a:moveTo>
                  <a:pt x="1571942" y="0"/>
                </a:moveTo>
                <a:cubicBezTo>
                  <a:pt x="1951762" y="0"/>
                  <a:pt x="2300120" y="134709"/>
                  <a:pt x="2571844" y="358956"/>
                </a:cubicBezTo>
                <a:lnTo>
                  <a:pt x="2590566" y="375971"/>
                </a:lnTo>
                <a:lnTo>
                  <a:pt x="2590566" y="2452853"/>
                </a:lnTo>
                <a:lnTo>
                  <a:pt x="269975" y="2452853"/>
                </a:lnTo>
                <a:lnTo>
                  <a:pt x="268463" y="2450831"/>
                </a:lnTo>
                <a:cubicBezTo>
                  <a:pt x="98970" y="2199948"/>
                  <a:pt x="0" y="1897503"/>
                  <a:pt x="0" y="1571943"/>
                </a:cubicBezTo>
                <a:cubicBezTo>
                  <a:pt x="0" y="703783"/>
                  <a:pt x="703782" y="0"/>
                  <a:pt x="1571942" y="0"/>
                </a:cubicBez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003399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grpSp>
        <p:nvGrpSpPr>
          <p:cNvPr id="203" name="Group 202">
            <a:extLst>
              <a:ext uri="{FF2B5EF4-FFF2-40B4-BE49-F238E27FC236}">
                <a16:creationId xmlns:a16="http://schemas.microsoft.com/office/drawing/2014/main" id="{D5C1D060-D277-3D4D-8076-6D55DE413401}"/>
              </a:ext>
            </a:extLst>
          </p:cNvPr>
          <p:cNvGrpSpPr/>
          <p:nvPr userDrawn="1"/>
        </p:nvGrpSpPr>
        <p:grpSpPr>
          <a:xfrm>
            <a:off x="9503522" y="4071267"/>
            <a:ext cx="2537371" cy="2031231"/>
            <a:chOff x="10008385" y="4519746"/>
            <a:chExt cx="2069356" cy="1863127"/>
          </a:xfrm>
          <a:solidFill>
            <a:srgbClr val="FFFFFF">
              <a:lumMod val="75000"/>
            </a:srgbClr>
          </a:solidFill>
        </p:grpSpPr>
        <p:grpSp>
          <p:nvGrpSpPr>
            <p:cNvPr id="204" name="Group 203">
              <a:extLst>
                <a:ext uri="{FF2B5EF4-FFF2-40B4-BE49-F238E27FC236}">
                  <a16:creationId xmlns:a16="http://schemas.microsoft.com/office/drawing/2014/main" id="{FB28F703-FBEF-8C4E-9285-AA0E0FDC7CEF}"/>
                </a:ext>
              </a:extLst>
            </p:cNvPr>
            <p:cNvGrpSpPr/>
            <p:nvPr/>
          </p:nvGrpSpPr>
          <p:grpSpPr>
            <a:xfrm>
              <a:off x="10008385" y="4519746"/>
              <a:ext cx="2069356" cy="1111021"/>
              <a:chOff x="4288688" y="1609630"/>
              <a:chExt cx="7672331" cy="4119216"/>
            </a:xfrm>
            <a:grpFill/>
          </p:grpSpPr>
          <p:sp>
            <p:nvSpPr>
              <p:cNvPr id="237" name="Freeform 244">
                <a:extLst>
                  <a:ext uri="{FF2B5EF4-FFF2-40B4-BE49-F238E27FC236}">
                    <a16:creationId xmlns:a16="http://schemas.microsoft.com/office/drawing/2014/main" id="{24092D84-E6BB-E243-B372-E41479BA5C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727042" y="1888590"/>
                <a:ext cx="1233977" cy="1277744"/>
              </a:xfrm>
              <a:custGeom>
                <a:avLst/>
                <a:gdLst>
                  <a:gd name="T0" fmla="*/ 127 w 1518"/>
                  <a:gd name="T1" fmla="*/ 1215 h 1354"/>
                  <a:gd name="T2" fmla="*/ 276 w 1518"/>
                  <a:gd name="T3" fmla="*/ 1192 h 1354"/>
                  <a:gd name="T4" fmla="*/ 398 w 1518"/>
                  <a:gd name="T5" fmla="*/ 1191 h 1354"/>
                  <a:gd name="T6" fmla="*/ 537 w 1518"/>
                  <a:gd name="T7" fmla="*/ 1207 h 1354"/>
                  <a:gd name="T8" fmla="*/ 657 w 1518"/>
                  <a:gd name="T9" fmla="*/ 1336 h 1354"/>
                  <a:gd name="T10" fmla="*/ 712 w 1518"/>
                  <a:gd name="T11" fmla="*/ 1316 h 1354"/>
                  <a:gd name="T12" fmla="*/ 859 w 1518"/>
                  <a:gd name="T13" fmla="*/ 1286 h 1354"/>
                  <a:gd name="T14" fmla="*/ 915 w 1518"/>
                  <a:gd name="T15" fmla="*/ 1288 h 1354"/>
                  <a:gd name="T16" fmla="*/ 932 w 1518"/>
                  <a:gd name="T17" fmla="*/ 1278 h 1354"/>
                  <a:gd name="T18" fmla="*/ 903 w 1518"/>
                  <a:gd name="T19" fmla="*/ 1160 h 1354"/>
                  <a:gd name="T20" fmla="*/ 849 w 1518"/>
                  <a:gd name="T21" fmla="*/ 1110 h 1354"/>
                  <a:gd name="T22" fmla="*/ 787 w 1518"/>
                  <a:gd name="T23" fmla="*/ 1050 h 1354"/>
                  <a:gd name="T24" fmla="*/ 861 w 1518"/>
                  <a:gd name="T25" fmla="*/ 934 h 1354"/>
                  <a:gd name="T26" fmla="*/ 926 w 1518"/>
                  <a:gd name="T27" fmla="*/ 944 h 1354"/>
                  <a:gd name="T28" fmla="*/ 1066 w 1518"/>
                  <a:gd name="T29" fmla="*/ 837 h 1354"/>
                  <a:gd name="T30" fmla="*/ 1185 w 1518"/>
                  <a:gd name="T31" fmla="*/ 714 h 1354"/>
                  <a:gd name="T32" fmla="*/ 1208 w 1518"/>
                  <a:gd name="T33" fmla="*/ 665 h 1354"/>
                  <a:gd name="T34" fmla="*/ 1259 w 1518"/>
                  <a:gd name="T35" fmla="*/ 551 h 1354"/>
                  <a:gd name="T36" fmla="*/ 1334 w 1518"/>
                  <a:gd name="T37" fmla="*/ 491 h 1354"/>
                  <a:gd name="T38" fmla="*/ 1279 w 1518"/>
                  <a:gd name="T39" fmla="*/ 444 h 1354"/>
                  <a:gd name="T40" fmla="*/ 1214 w 1518"/>
                  <a:gd name="T41" fmla="*/ 397 h 1354"/>
                  <a:gd name="T42" fmla="*/ 1209 w 1518"/>
                  <a:gd name="T43" fmla="*/ 334 h 1354"/>
                  <a:gd name="T44" fmla="*/ 1206 w 1518"/>
                  <a:gd name="T45" fmla="*/ 306 h 1354"/>
                  <a:gd name="T46" fmla="*/ 1194 w 1518"/>
                  <a:gd name="T47" fmla="*/ 279 h 1354"/>
                  <a:gd name="T48" fmla="*/ 1241 w 1518"/>
                  <a:gd name="T49" fmla="*/ 232 h 1354"/>
                  <a:gd name="T50" fmla="*/ 1334 w 1518"/>
                  <a:gd name="T51" fmla="*/ 243 h 1354"/>
                  <a:gd name="T52" fmla="*/ 1423 w 1518"/>
                  <a:gd name="T53" fmla="*/ 235 h 1354"/>
                  <a:gd name="T54" fmla="*/ 1518 w 1518"/>
                  <a:gd name="T55" fmla="*/ 150 h 1354"/>
                  <a:gd name="T56" fmla="*/ 1447 w 1518"/>
                  <a:gd name="T57" fmla="*/ 111 h 1354"/>
                  <a:gd name="T58" fmla="*/ 1390 w 1518"/>
                  <a:gd name="T59" fmla="*/ 96 h 1354"/>
                  <a:gd name="T60" fmla="*/ 1347 w 1518"/>
                  <a:gd name="T61" fmla="*/ 11 h 1354"/>
                  <a:gd name="T62" fmla="*/ 1259 w 1518"/>
                  <a:gd name="T63" fmla="*/ 4 h 1354"/>
                  <a:gd name="T64" fmla="*/ 1128 w 1518"/>
                  <a:gd name="T65" fmla="*/ 23 h 1354"/>
                  <a:gd name="T66" fmla="*/ 1009 w 1518"/>
                  <a:gd name="T67" fmla="*/ 67 h 1354"/>
                  <a:gd name="T68" fmla="*/ 970 w 1518"/>
                  <a:gd name="T69" fmla="*/ 111 h 1354"/>
                  <a:gd name="T70" fmla="*/ 992 w 1518"/>
                  <a:gd name="T71" fmla="*/ 189 h 1354"/>
                  <a:gd name="T72" fmla="*/ 965 w 1518"/>
                  <a:gd name="T73" fmla="*/ 220 h 1354"/>
                  <a:gd name="T74" fmla="*/ 935 w 1518"/>
                  <a:gd name="T75" fmla="*/ 257 h 1354"/>
                  <a:gd name="T76" fmla="*/ 941 w 1518"/>
                  <a:gd name="T77" fmla="*/ 305 h 1354"/>
                  <a:gd name="T78" fmla="*/ 846 w 1518"/>
                  <a:gd name="T79" fmla="*/ 310 h 1354"/>
                  <a:gd name="T80" fmla="*/ 865 w 1518"/>
                  <a:gd name="T81" fmla="*/ 363 h 1354"/>
                  <a:gd name="T82" fmla="*/ 809 w 1518"/>
                  <a:gd name="T83" fmla="*/ 410 h 1354"/>
                  <a:gd name="T84" fmla="*/ 792 w 1518"/>
                  <a:gd name="T85" fmla="*/ 452 h 1354"/>
                  <a:gd name="T86" fmla="*/ 751 w 1518"/>
                  <a:gd name="T87" fmla="*/ 557 h 1354"/>
                  <a:gd name="T88" fmla="*/ 689 w 1518"/>
                  <a:gd name="T89" fmla="*/ 548 h 1354"/>
                  <a:gd name="T90" fmla="*/ 623 w 1518"/>
                  <a:gd name="T91" fmla="*/ 570 h 1354"/>
                  <a:gd name="T92" fmla="*/ 634 w 1518"/>
                  <a:gd name="T93" fmla="*/ 591 h 1354"/>
                  <a:gd name="T94" fmla="*/ 544 w 1518"/>
                  <a:gd name="T95" fmla="*/ 604 h 1354"/>
                  <a:gd name="T96" fmla="*/ 498 w 1518"/>
                  <a:gd name="T97" fmla="*/ 697 h 1354"/>
                  <a:gd name="T98" fmla="*/ 491 w 1518"/>
                  <a:gd name="T99" fmla="*/ 742 h 1354"/>
                  <a:gd name="T100" fmla="*/ 308 w 1518"/>
                  <a:gd name="T101" fmla="*/ 783 h 1354"/>
                  <a:gd name="T102" fmla="*/ 155 w 1518"/>
                  <a:gd name="T103" fmla="*/ 787 h 1354"/>
                  <a:gd name="T104" fmla="*/ 141 w 1518"/>
                  <a:gd name="T105" fmla="*/ 892 h 1354"/>
                  <a:gd name="T106" fmla="*/ 205 w 1518"/>
                  <a:gd name="T107" fmla="*/ 1071 h 1354"/>
                  <a:gd name="T108" fmla="*/ 74 w 1518"/>
                  <a:gd name="T109" fmla="*/ 1164 h 13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518" h="1354">
                    <a:moveTo>
                      <a:pt x="65" y="1207"/>
                    </a:moveTo>
                    <a:cubicBezTo>
                      <a:pt x="66" y="1207"/>
                      <a:pt x="66" y="1207"/>
                      <a:pt x="66" y="1207"/>
                    </a:cubicBezTo>
                    <a:cubicBezTo>
                      <a:pt x="76" y="1209"/>
                      <a:pt x="71" y="1217"/>
                      <a:pt x="77" y="1219"/>
                    </a:cubicBezTo>
                    <a:cubicBezTo>
                      <a:pt x="82" y="1220"/>
                      <a:pt x="111" y="1205"/>
                      <a:pt x="116" y="1203"/>
                    </a:cubicBezTo>
                    <a:cubicBezTo>
                      <a:pt x="122" y="1201"/>
                      <a:pt x="123" y="1210"/>
                      <a:pt x="127" y="1215"/>
                    </a:cubicBezTo>
                    <a:cubicBezTo>
                      <a:pt x="131" y="1221"/>
                      <a:pt x="146" y="1206"/>
                      <a:pt x="150" y="1202"/>
                    </a:cubicBezTo>
                    <a:cubicBezTo>
                      <a:pt x="154" y="1198"/>
                      <a:pt x="172" y="1198"/>
                      <a:pt x="185" y="1200"/>
                    </a:cubicBezTo>
                    <a:cubicBezTo>
                      <a:pt x="197" y="1202"/>
                      <a:pt x="229" y="1207"/>
                      <a:pt x="235" y="1207"/>
                    </a:cubicBezTo>
                    <a:cubicBezTo>
                      <a:pt x="241" y="1208"/>
                      <a:pt x="246" y="1198"/>
                      <a:pt x="254" y="1194"/>
                    </a:cubicBezTo>
                    <a:cubicBezTo>
                      <a:pt x="262" y="1189"/>
                      <a:pt x="268" y="1190"/>
                      <a:pt x="276" y="1192"/>
                    </a:cubicBezTo>
                    <a:cubicBezTo>
                      <a:pt x="284" y="1194"/>
                      <a:pt x="288" y="1180"/>
                      <a:pt x="295" y="1178"/>
                    </a:cubicBezTo>
                    <a:cubicBezTo>
                      <a:pt x="302" y="1176"/>
                      <a:pt x="301" y="1190"/>
                      <a:pt x="302" y="1192"/>
                    </a:cubicBezTo>
                    <a:cubicBezTo>
                      <a:pt x="302" y="1194"/>
                      <a:pt x="315" y="1195"/>
                      <a:pt x="325" y="1195"/>
                    </a:cubicBezTo>
                    <a:cubicBezTo>
                      <a:pt x="335" y="1195"/>
                      <a:pt x="342" y="1204"/>
                      <a:pt x="347" y="1207"/>
                    </a:cubicBezTo>
                    <a:cubicBezTo>
                      <a:pt x="353" y="1209"/>
                      <a:pt x="384" y="1194"/>
                      <a:pt x="398" y="1191"/>
                    </a:cubicBezTo>
                    <a:cubicBezTo>
                      <a:pt x="412" y="1189"/>
                      <a:pt x="455" y="1186"/>
                      <a:pt x="467" y="1187"/>
                    </a:cubicBezTo>
                    <a:cubicBezTo>
                      <a:pt x="479" y="1188"/>
                      <a:pt x="495" y="1186"/>
                      <a:pt x="503" y="1181"/>
                    </a:cubicBezTo>
                    <a:cubicBezTo>
                      <a:pt x="511" y="1177"/>
                      <a:pt x="501" y="1164"/>
                      <a:pt x="507" y="1165"/>
                    </a:cubicBezTo>
                    <a:cubicBezTo>
                      <a:pt x="514" y="1166"/>
                      <a:pt x="522" y="1181"/>
                      <a:pt x="526" y="1188"/>
                    </a:cubicBezTo>
                    <a:cubicBezTo>
                      <a:pt x="529" y="1194"/>
                      <a:pt x="536" y="1203"/>
                      <a:pt x="537" y="1207"/>
                    </a:cubicBezTo>
                    <a:cubicBezTo>
                      <a:pt x="537" y="1211"/>
                      <a:pt x="535" y="1233"/>
                      <a:pt x="540" y="1239"/>
                    </a:cubicBezTo>
                    <a:cubicBezTo>
                      <a:pt x="544" y="1245"/>
                      <a:pt x="558" y="1241"/>
                      <a:pt x="574" y="1249"/>
                    </a:cubicBezTo>
                    <a:cubicBezTo>
                      <a:pt x="591" y="1257"/>
                      <a:pt x="590" y="1304"/>
                      <a:pt x="594" y="1313"/>
                    </a:cubicBezTo>
                    <a:cubicBezTo>
                      <a:pt x="599" y="1322"/>
                      <a:pt x="622" y="1312"/>
                      <a:pt x="632" y="1312"/>
                    </a:cubicBezTo>
                    <a:cubicBezTo>
                      <a:pt x="641" y="1312"/>
                      <a:pt x="656" y="1319"/>
                      <a:pt x="657" y="1336"/>
                    </a:cubicBezTo>
                    <a:cubicBezTo>
                      <a:pt x="658" y="1348"/>
                      <a:pt x="660" y="1351"/>
                      <a:pt x="662" y="1354"/>
                    </a:cubicBezTo>
                    <a:cubicBezTo>
                      <a:pt x="671" y="1341"/>
                      <a:pt x="683" y="1325"/>
                      <a:pt x="686" y="1323"/>
                    </a:cubicBezTo>
                    <a:cubicBezTo>
                      <a:pt x="689" y="1322"/>
                      <a:pt x="694" y="1321"/>
                      <a:pt x="699" y="1320"/>
                    </a:cubicBezTo>
                    <a:cubicBezTo>
                      <a:pt x="705" y="1318"/>
                      <a:pt x="711" y="1317"/>
                      <a:pt x="712" y="1316"/>
                    </a:cubicBezTo>
                    <a:cubicBezTo>
                      <a:pt x="712" y="1316"/>
                      <a:pt x="712" y="1316"/>
                      <a:pt x="712" y="1316"/>
                    </a:cubicBezTo>
                    <a:cubicBezTo>
                      <a:pt x="712" y="1315"/>
                      <a:pt x="712" y="1313"/>
                      <a:pt x="712" y="1309"/>
                    </a:cubicBezTo>
                    <a:cubicBezTo>
                      <a:pt x="712" y="1300"/>
                      <a:pt x="712" y="1290"/>
                      <a:pt x="717" y="1285"/>
                    </a:cubicBezTo>
                    <a:cubicBezTo>
                      <a:pt x="722" y="1280"/>
                      <a:pt x="754" y="1285"/>
                      <a:pt x="785" y="1291"/>
                    </a:cubicBezTo>
                    <a:cubicBezTo>
                      <a:pt x="808" y="1295"/>
                      <a:pt x="831" y="1299"/>
                      <a:pt x="836" y="1298"/>
                    </a:cubicBezTo>
                    <a:cubicBezTo>
                      <a:pt x="841" y="1297"/>
                      <a:pt x="850" y="1291"/>
                      <a:pt x="859" y="1286"/>
                    </a:cubicBezTo>
                    <a:cubicBezTo>
                      <a:pt x="870" y="1280"/>
                      <a:pt x="880" y="1274"/>
                      <a:pt x="886" y="1273"/>
                    </a:cubicBezTo>
                    <a:cubicBezTo>
                      <a:pt x="895" y="1272"/>
                      <a:pt x="903" y="1278"/>
                      <a:pt x="909" y="1283"/>
                    </a:cubicBezTo>
                    <a:cubicBezTo>
                      <a:pt x="911" y="1285"/>
                      <a:pt x="913" y="1287"/>
                      <a:pt x="915" y="1288"/>
                    </a:cubicBezTo>
                    <a:cubicBezTo>
                      <a:pt x="915" y="1288"/>
                      <a:pt x="915" y="1288"/>
                      <a:pt x="915" y="1288"/>
                    </a:cubicBezTo>
                    <a:cubicBezTo>
                      <a:pt x="915" y="1288"/>
                      <a:pt x="915" y="1288"/>
                      <a:pt x="915" y="1288"/>
                    </a:cubicBezTo>
                    <a:cubicBezTo>
                      <a:pt x="918" y="1289"/>
                      <a:pt x="921" y="1288"/>
                      <a:pt x="925" y="1287"/>
                    </a:cubicBezTo>
                    <a:cubicBezTo>
                      <a:pt x="928" y="1285"/>
                      <a:pt x="931" y="1283"/>
                      <a:pt x="932" y="1281"/>
                    </a:cubicBezTo>
                    <a:cubicBezTo>
                      <a:pt x="932" y="1281"/>
                      <a:pt x="932" y="1281"/>
                      <a:pt x="932" y="1281"/>
                    </a:cubicBezTo>
                    <a:cubicBezTo>
                      <a:pt x="932" y="1281"/>
                      <a:pt x="932" y="1281"/>
                      <a:pt x="932" y="1281"/>
                    </a:cubicBezTo>
                    <a:cubicBezTo>
                      <a:pt x="933" y="1280"/>
                      <a:pt x="932" y="1279"/>
                      <a:pt x="932" y="1278"/>
                    </a:cubicBezTo>
                    <a:cubicBezTo>
                      <a:pt x="930" y="1275"/>
                      <a:pt x="928" y="1271"/>
                      <a:pt x="930" y="1266"/>
                    </a:cubicBezTo>
                    <a:cubicBezTo>
                      <a:pt x="931" y="1262"/>
                      <a:pt x="933" y="1259"/>
                      <a:pt x="935" y="1257"/>
                    </a:cubicBezTo>
                    <a:cubicBezTo>
                      <a:pt x="936" y="1254"/>
                      <a:pt x="938" y="1252"/>
                      <a:pt x="937" y="1250"/>
                    </a:cubicBezTo>
                    <a:cubicBezTo>
                      <a:pt x="935" y="1245"/>
                      <a:pt x="922" y="1209"/>
                      <a:pt x="912" y="1183"/>
                    </a:cubicBezTo>
                    <a:cubicBezTo>
                      <a:pt x="903" y="1160"/>
                      <a:pt x="903" y="1160"/>
                      <a:pt x="903" y="1160"/>
                    </a:cubicBezTo>
                    <a:cubicBezTo>
                      <a:pt x="903" y="1160"/>
                      <a:pt x="899" y="1160"/>
                      <a:pt x="894" y="1161"/>
                    </a:cubicBezTo>
                    <a:cubicBezTo>
                      <a:pt x="885" y="1161"/>
                      <a:pt x="873" y="1161"/>
                      <a:pt x="869" y="1157"/>
                    </a:cubicBezTo>
                    <a:cubicBezTo>
                      <a:pt x="869" y="1157"/>
                      <a:pt x="869" y="1157"/>
                      <a:pt x="869" y="1157"/>
                    </a:cubicBezTo>
                    <a:cubicBezTo>
                      <a:pt x="866" y="1154"/>
                      <a:pt x="858" y="1143"/>
                      <a:pt x="853" y="1132"/>
                    </a:cubicBezTo>
                    <a:cubicBezTo>
                      <a:pt x="849" y="1125"/>
                      <a:pt x="848" y="1117"/>
                      <a:pt x="849" y="1110"/>
                    </a:cubicBezTo>
                    <a:cubicBezTo>
                      <a:pt x="851" y="1102"/>
                      <a:pt x="853" y="1092"/>
                      <a:pt x="853" y="1084"/>
                    </a:cubicBezTo>
                    <a:cubicBezTo>
                      <a:pt x="853" y="1084"/>
                      <a:pt x="853" y="1084"/>
                      <a:pt x="853" y="1084"/>
                    </a:cubicBezTo>
                    <a:cubicBezTo>
                      <a:pt x="853" y="1079"/>
                      <a:pt x="853" y="1075"/>
                      <a:pt x="852" y="1074"/>
                    </a:cubicBezTo>
                    <a:cubicBezTo>
                      <a:pt x="850" y="1073"/>
                      <a:pt x="838" y="1070"/>
                      <a:pt x="825" y="1067"/>
                    </a:cubicBezTo>
                    <a:cubicBezTo>
                      <a:pt x="805" y="1062"/>
                      <a:pt x="785" y="1058"/>
                      <a:pt x="787" y="1050"/>
                    </a:cubicBezTo>
                    <a:cubicBezTo>
                      <a:pt x="787" y="1047"/>
                      <a:pt x="789" y="1041"/>
                      <a:pt x="791" y="1033"/>
                    </a:cubicBezTo>
                    <a:cubicBezTo>
                      <a:pt x="791" y="1033"/>
                      <a:pt x="791" y="1033"/>
                      <a:pt x="791" y="1033"/>
                    </a:cubicBezTo>
                    <a:cubicBezTo>
                      <a:pt x="793" y="1027"/>
                      <a:pt x="795" y="1020"/>
                      <a:pt x="797" y="1015"/>
                    </a:cubicBezTo>
                    <a:cubicBezTo>
                      <a:pt x="798" y="1010"/>
                      <a:pt x="809" y="996"/>
                      <a:pt x="821" y="981"/>
                    </a:cubicBezTo>
                    <a:cubicBezTo>
                      <a:pt x="837" y="960"/>
                      <a:pt x="857" y="938"/>
                      <a:pt x="861" y="934"/>
                    </a:cubicBezTo>
                    <a:cubicBezTo>
                      <a:pt x="862" y="933"/>
                      <a:pt x="863" y="932"/>
                      <a:pt x="864" y="931"/>
                    </a:cubicBezTo>
                    <a:cubicBezTo>
                      <a:pt x="870" y="926"/>
                      <a:pt x="875" y="921"/>
                      <a:pt x="883" y="920"/>
                    </a:cubicBezTo>
                    <a:cubicBezTo>
                      <a:pt x="889" y="919"/>
                      <a:pt x="895" y="927"/>
                      <a:pt x="901" y="935"/>
                    </a:cubicBezTo>
                    <a:cubicBezTo>
                      <a:pt x="908" y="942"/>
                      <a:pt x="914" y="951"/>
                      <a:pt x="917" y="949"/>
                    </a:cubicBezTo>
                    <a:cubicBezTo>
                      <a:pt x="920" y="948"/>
                      <a:pt x="923" y="946"/>
                      <a:pt x="926" y="944"/>
                    </a:cubicBezTo>
                    <a:cubicBezTo>
                      <a:pt x="931" y="941"/>
                      <a:pt x="937" y="937"/>
                      <a:pt x="949" y="935"/>
                    </a:cubicBezTo>
                    <a:cubicBezTo>
                      <a:pt x="956" y="934"/>
                      <a:pt x="966" y="934"/>
                      <a:pt x="975" y="934"/>
                    </a:cubicBezTo>
                    <a:cubicBezTo>
                      <a:pt x="986" y="934"/>
                      <a:pt x="996" y="934"/>
                      <a:pt x="1000" y="932"/>
                    </a:cubicBezTo>
                    <a:cubicBezTo>
                      <a:pt x="1002" y="930"/>
                      <a:pt x="1012" y="914"/>
                      <a:pt x="1024" y="896"/>
                    </a:cubicBezTo>
                    <a:cubicBezTo>
                      <a:pt x="1040" y="872"/>
                      <a:pt x="1058" y="844"/>
                      <a:pt x="1066" y="837"/>
                    </a:cubicBezTo>
                    <a:cubicBezTo>
                      <a:pt x="1075" y="829"/>
                      <a:pt x="1087" y="827"/>
                      <a:pt x="1098" y="825"/>
                    </a:cubicBezTo>
                    <a:cubicBezTo>
                      <a:pt x="1106" y="823"/>
                      <a:pt x="1113" y="822"/>
                      <a:pt x="1114" y="819"/>
                    </a:cubicBezTo>
                    <a:cubicBezTo>
                      <a:pt x="1116" y="816"/>
                      <a:pt x="1119" y="808"/>
                      <a:pt x="1123" y="798"/>
                    </a:cubicBezTo>
                    <a:cubicBezTo>
                      <a:pt x="1132" y="772"/>
                      <a:pt x="1147" y="734"/>
                      <a:pt x="1156" y="726"/>
                    </a:cubicBezTo>
                    <a:cubicBezTo>
                      <a:pt x="1162" y="722"/>
                      <a:pt x="1174" y="718"/>
                      <a:pt x="1185" y="714"/>
                    </a:cubicBezTo>
                    <a:cubicBezTo>
                      <a:pt x="1197" y="710"/>
                      <a:pt x="1209" y="706"/>
                      <a:pt x="1209" y="704"/>
                    </a:cubicBezTo>
                    <a:cubicBezTo>
                      <a:pt x="1209" y="704"/>
                      <a:pt x="1207" y="703"/>
                      <a:pt x="1204" y="702"/>
                    </a:cubicBezTo>
                    <a:cubicBezTo>
                      <a:pt x="1201" y="701"/>
                      <a:pt x="1199" y="700"/>
                      <a:pt x="1197" y="698"/>
                    </a:cubicBezTo>
                    <a:cubicBezTo>
                      <a:pt x="1192" y="695"/>
                      <a:pt x="1189" y="690"/>
                      <a:pt x="1194" y="682"/>
                    </a:cubicBezTo>
                    <a:cubicBezTo>
                      <a:pt x="1197" y="677"/>
                      <a:pt x="1203" y="670"/>
                      <a:pt x="1208" y="665"/>
                    </a:cubicBezTo>
                    <a:cubicBezTo>
                      <a:pt x="1217" y="656"/>
                      <a:pt x="1226" y="649"/>
                      <a:pt x="1229" y="646"/>
                    </a:cubicBezTo>
                    <a:cubicBezTo>
                      <a:pt x="1231" y="645"/>
                      <a:pt x="1235" y="643"/>
                      <a:pt x="1239" y="641"/>
                    </a:cubicBezTo>
                    <a:cubicBezTo>
                      <a:pt x="1249" y="636"/>
                      <a:pt x="1264" y="628"/>
                      <a:pt x="1266" y="624"/>
                    </a:cubicBezTo>
                    <a:cubicBezTo>
                      <a:pt x="1268" y="618"/>
                      <a:pt x="1263" y="583"/>
                      <a:pt x="1261" y="564"/>
                    </a:cubicBezTo>
                    <a:cubicBezTo>
                      <a:pt x="1260" y="557"/>
                      <a:pt x="1259" y="553"/>
                      <a:pt x="1259" y="551"/>
                    </a:cubicBezTo>
                    <a:cubicBezTo>
                      <a:pt x="1259" y="548"/>
                      <a:pt x="1262" y="542"/>
                      <a:pt x="1266" y="537"/>
                    </a:cubicBezTo>
                    <a:cubicBezTo>
                      <a:pt x="1269" y="532"/>
                      <a:pt x="1274" y="527"/>
                      <a:pt x="1277" y="524"/>
                    </a:cubicBezTo>
                    <a:cubicBezTo>
                      <a:pt x="1279" y="523"/>
                      <a:pt x="1287" y="520"/>
                      <a:pt x="1296" y="516"/>
                    </a:cubicBezTo>
                    <a:cubicBezTo>
                      <a:pt x="1311" y="511"/>
                      <a:pt x="1330" y="504"/>
                      <a:pt x="1331" y="501"/>
                    </a:cubicBezTo>
                    <a:cubicBezTo>
                      <a:pt x="1333" y="498"/>
                      <a:pt x="1333" y="494"/>
                      <a:pt x="1334" y="491"/>
                    </a:cubicBezTo>
                    <a:cubicBezTo>
                      <a:pt x="1334" y="489"/>
                      <a:pt x="1333" y="487"/>
                      <a:pt x="1332" y="486"/>
                    </a:cubicBezTo>
                    <a:cubicBezTo>
                      <a:pt x="1330" y="485"/>
                      <a:pt x="1321" y="483"/>
                      <a:pt x="1310" y="481"/>
                    </a:cubicBezTo>
                    <a:cubicBezTo>
                      <a:pt x="1295" y="479"/>
                      <a:pt x="1280" y="476"/>
                      <a:pt x="1277" y="471"/>
                    </a:cubicBezTo>
                    <a:cubicBezTo>
                      <a:pt x="1276" y="468"/>
                      <a:pt x="1277" y="463"/>
                      <a:pt x="1278" y="456"/>
                    </a:cubicBezTo>
                    <a:cubicBezTo>
                      <a:pt x="1278" y="452"/>
                      <a:pt x="1278" y="448"/>
                      <a:pt x="1279" y="444"/>
                    </a:cubicBezTo>
                    <a:cubicBezTo>
                      <a:pt x="1279" y="440"/>
                      <a:pt x="1279" y="436"/>
                      <a:pt x="1278" y="436"/>
                    </a:cubicBezTo>
                    <a:cubicBezTo>
                      <a:pt x="1275" y="436"/>
                      <a:pt x="1272" y="438"/>
                      <a:pt x="1269" y="439"/>
                    </a:cubicBezTo>
                    <a:cubicBezTo>
                      <a:pt x="1264" y="440"/>
                      <a:pt x="1260" y="442"/>
                      <a:pt x="1254" y="441"/>
                    </a:cubicBezTo>
                    <a:cubicBezTo>
                      <a:pt x="1249" y="440"/>
                      <a:pt x="1237" y="431"/>
                      <a:pt x="1228" y="421"/>
                    </a:cubicBezTo>
                    <a:cubicBezTo>
                      <a:pt x="1220" y="412"/>
                      <a:pt x="1213" y="403"/>
                      <a:pt x="1214" y="397"/>
                    </a:cubicBezTo>
                    <a:cubicBezTo>
                      <a:pt x="1214" y="392"/>
                      <a:pt x="1217" y="387"/>
                      <a:pt x="1220" y="382"/>
                    </a:cubicBezTo>
                    <a:cubicBezTo>
                      <a:pt x="1224" y="376"/>
                      <a:pt x="1228" y="369"/>
                      <a:pt x="1226" y="364"/>
                    </a:cubicBezTo>
                    <a:cubicBezTo>
                      <a:pt x="1224" y="360"/>
                      <a:pt x="1220" y="356"/>
                      <a:pt x="1216" y="353"/>
                    </a:cubicBezTo>
                    <a:cubicBezTo>
                      <a:pt x="1213" y="351"/>
                      <a:pt x="1211" y="349"/>
                      <a:pt x="1209" y="347"/>
                    </a:cubicBezTo>
                    <a:cubicBezTo>
                      <a:pt x="1205" y="343"/>
                      <a:pt x="1203" y="338"/>
                      <a:pt x="1209" y="334"/>
                    </a:cubicBezTo>
                    <a:cubicBezTo>
                      <a:pt x="1211" y="331"/>
                      <a:pt x="1215" y="328"/>
                      <a:pt x="1219" y="325"/>
                    </a:cubicBezTo>
                    <a:cubicBezTo>
                      <a:pt x="1226" y="320"/>
                      <a:pt x="1232" y="315"/>
                      <a:pt x="1232" y="315"/>
                    </a:cubicBezTo>
                    <a:cubicBezTo>
                      <a:pt x="1232" y="314"/>
                      <a:pt x="1229" y="315"/>
                      <a:pt x="1225" y="315"/>
                    </a:cubicBezTo>
                    <a:cubicBezTo>
                      <a:pt x="1217" y="314"/>
                      <a:pt x="1208" y="314"/>
                      <a:pt x="1206" y="306"/>
                    </a:cubicBezTo>
                    <a:cubicBezTo>
                      <a:pt x="1206" y="306"/>
                      <a:pt x="1206" y="306"/>
                      <a:pt x="1206" y="306"/>
                    </a:cubicBezTo>
                    <a:cubicBezTo>
                      <a:pt x="1205" y="301"/>
                      <a:pt x="1206" y="296"/>
                      <a:pt x="1207" y="290"/>
                    </a:cubicBezTo>
                    <a:cubicBezTo>
                      <a:pt x="1208" y="286"/>
                      <a:pt x="1209" y="283"/>
                      <a:pt x="1209" y="283"/>
                    </a:cubicBezTo>
                    <a:cubicBezTo>
                      <a:pt x="1209" y="283"/>
                      <a:pt x="1209" y="283"/>
                      <a:pt x="1209" y="283"/>
                    </a:cubicBezTo>
                    <a:cubicBezTo>
                      <a:pt x="1209" y="283"/>
                      <a:pt x="1207" y="282"/>
                      <a:pt x="1205" y="282"/>
                    </a:cubicBezTo>
                    <a:cubicBezTo>
                      <a:pt x="1201" y="281"/>
                      <a:pt x="1197" y="280"/>
                      <a:pt x="1194" y="279"/>
                    </a:cubicBezTo>
                    <a:cubicBezTo>
                      <a:pt x="1189" y="276"/>
                      <a:pt x="1186" y="273"/>
                      <a:pt x="1189" y="266"/>
                    </a:cubicBezTo>
                    <a:cubicBezTo>
                      <a:pt x="1193" y="258"/>
                      <a:pt x="1202" y="248"/>
                      <a:pt x="1208" y="242"/>
                    </a:cubicBezTo>
                    <a:cubicBezTo>
                      <a:pt x="1208" y="242"/>
                      <a:pt x="1208" y="242"/>
                      <a:pt x="1208" y="242"/>
                    </a:cubicBezTo>
                    <a:cubicBezTo>
                      <a:pt x="1209" y="240"/>
                      <a:pt x="1210" y="239"/>
                      <a:pt x="1211" y="238"/>
                    </a:cubicBezTo>
                    <a:cubicBezTo>
                      <a:pt x="1214" y="234"/>
                      <a:pt x="1227" y="233"/>
                      <a:pt x="1241" y="232"/>
                    </a:cubicBezTo>
                    <a:cubicBezTo>
                      <a:pt x="1254" y="231"/>
                      <a:pt x="1268" y="231"/>
                      <a:pt x="1275" y="231"/>
                    </a:cubicBezTo>
                    <a:cubicBezTo>
                      <a:pt x="1282" y="231"/>
                      <a:pt x="1292" y="232"/>
                      <a:pt x="1301" y="233"/>
                    </a:cubicBezTo>
                    <a:cubicBezTo>
                      <a:pt x="1311" y="234"/>
                      <a:pt x="1320" y="236"/>
                      <a:pt x="1324" y="237"/>
                    </a:cubicBezTo>
                    <a:cubicBezTo>
                      <a:pt x="1324" y="237"/>
                      <a:pt x="1324" y="237"/>
                      <a:pt x="1324" y="237"/>
                    </a:cubicBezTo>
                    <a:cubicBezTo>
                      <a:pt x="1327" y="238"/>
                      <a:pt x="1330" y="240"/>
                      <a:pt x="1334" y="243"/>
                    </a:cubicBezTo>
                    <a:cubicBezTo>
                      <a:pt x="1339" y="246"/>
                      <a:pt x="1344" y="250"/>
                      <a:pt x="1348" y="250"/>
                    </a:cubicBezTo>
                    <a:cubicBezTo>
                      <a:pt x="1350" y="250"/>
                      <a:pt x="1350" y="250"/>
                      <a:pt x="1350" y="250"/>
                    </a:cubicBezTo>
                    <a:cubicBezTo>
                      <a:pt x="1359" y="251"/>
                      <a:pt x="1376" y="253"/>
                      <a:pt x="1383" y="252"/>
                    </a:cubicBezTo>
                    <a:cubicBezTo>
                      <a:pt x="1389" y="250"/>
                      <a:pt x="1404" y="244"/>
                      <a:pt x="1416" y="239"/>
                    </a:cubicBezTo>
                    <a:cubicBezTo>
                      <a:pt x="1418" y="238"/>
                      <a:pt x="1420" y="237"/>
                      <a:pt x="1423" y="235"/>
                    </a:cubicBezTo>
                    <a:cubicBezTo>
                      <a:pt x="1430" y="232"/>
                      <a:pt x="1440" y="231"/>
                      <a:pt x="1449" y="230"/>
                    </a:cubicBezTo>
                    <a:cubicBezTo>
                      <a:pt x="1457" y="230"/>
                      <a:pt x="1465" y="229"/>
                      <a:pt x="1468" y="227"/>
                    </a:cubicBezTo>
                    <a:cubicBezTo>
                      <a:pt x="1472" y="224"/>
                      <a:pt x="1477" y="220"/>
                      <a:pt x="1482" y="214"/>
                    </a:cubicBezTo>
                    <a:cubicBezTo>
                      <a:pt x="1487" y="208"/>
                      <a:pt x="1492" y="200"/>
                      <a:pt x="1497" y="193"/>
                    </a:cubicBezTo>
                    <a:cubicBezTo>
                      <a:pt x="1505" y="180"/>
                      <a:pt x="1514" y="159"/>
                      <a:pt x="1518" y="150"/>
                    </a:cubicBezTo>
                    <a:cubicBezTo>
                      <a:pt x="1509" y="149"/>
                      <a:pt x="1502" y="147"/>
                      <a:pt x="1499" y="147"/>
                    </a:cubicBezTo>
                    <a:cubicBezTo>
                      <a:pt x="1496" y="146"/>
                      <a:pt x="1489" y="145"/>
                      <a:pt x="1481" y="143"/>
                    </a:cubicBezTo>
                    <a:cubicBezTo>
                      <a:pt x="1474" y="142"/>
                      <a:pt x="1467" y="140"/>
                      <a:pt x="1462" y="139"/>
                    </a:cubicBezTo>
                    <a:cubicBezTo>
                      <a:pt x="1451" y="136"/>
                      <a:pt x="1450" y="126"/>
                      <a:pt x="1449" y="118"/>
                    </a:cubicBezTo>
                    <a:cubicBezTo>
                      <a:pt x="1448" y="115"/>
                      <a:pt x="1448" y="112"/>
                      <a:pt x="1447" y="111"/>
                    </a:cubicBezTo>
                    <a:cubicBezTo>
                      <a:pt x="1447" y="110"/>
                      <a:pt x="1446" y="112"/>
                      <a:pt x="1444" y="113"/>
                    </a:cubicBezTo>
                    <a:cubicBezTo>
                      <a:pt x="1439" y="116"/>
                      <a:pt x="1430" y="121"/>
                      <a:pt x="1416" y="124"/>
                    </a:cubicBezTo>
                    <a:cubicBezTo>
                      <a:pt x="1399" y="128"/>
                      <a:pt x="1394" y="124"/>
                      <a:pt x="1392" y="116"/>
                    </a:cubicBezTo>
                    <a:cubicBezTo>
                      <a:pt x="1391" y="113"/>
                      <a:pt x="1391" y="110"/>
                      <a:pt x="1391" y="107"/>
                    </a:cubicBezTo>
                    <a:cubicBezTo>
                      <a:pt x="1392" y="103"/>
                      <a:pt x="1392" y="98"/>
                      <a:pt x="1390" y="96"/>
                    </a:cubicBezTo>
                    <a:cubicBezTo>
                      <a:pt x="1385" y="86"/>
                      <a:pt x="1390" y="77"/>
                      <a:pt x="1395" y="70"/>
                    </a:cubicBezTo>
                    <a:cubicBezTo>
                      <a:pt x="1396" y="67"/>
                      <a:pt x="1398" y="64"/>
                      <a:pt x="1398" y="63"/>
                    </a:cubicBezTo>
                    <a:cubicBezTo>
                      <a:pt x="1398" y="59"/>
                      <a:pt x="1395" y="51"/>
                      <a:pt x="1391" y="42"/>
                    </a:cubicBezTo>
                    <a:cubicBezTo>
                      <a:pt x="1388" y="36"/>
                      <a:pt x="1384" y="31"/>
                      <a:pt x="1380" y="27"/>
                    </a:cubicBezTo>
                    <a:cubicBezTo>
                      <a:pt x="1375" y="23"/>
                      <a:pt x="1361" y="16"/>
                      <a:pt x="1347" y="11"/>
                    </a:cubicBezTo>
                    <a:cubicBezTo>
                      <a:pt x="1335" y="5"/>
                      <a:pt x="1322" y="1"/>
                      <a:pt x="1316" y="1"/>
                    </a:cubicBezTo>
                    <a:cubicBezTo>
                      <a:pt x="1306" y="0"/>
                      <a:pt x="1292" y="0"/>
                      <a:pt x="1281" y="1"/>
                    </a:cubicBezTo>
                    <a:cubicBezTo>
                      <a:pt x="1281" y="1"/>
                      <a:pt x="1281" y="1"/>
                      <a:pt x="1281" y="1"/>
                    </a:cubicBezTo>
                    <a:cubicBezTo>
                      <a:pt x="1276" y="1"/>
                      <a:pt x="1271" y="1"/>
                      <a:pt x="1268" y="1"/>
                    </a:cubicBezTo>
                    <a:cubicBezTo>
                      <a:pt x="1266" y="3"/>
                      <a:pt x="1263" y="4"/>
                      <a:pt x="1259" y="4"/>
                    </a:cubicBezTo>
                    <a:cubicBezTo>
                      <a:pt x="1250" y="5"/>
                      <a:pt x="1240" y="16"/>
                      <a:pt x="1232" y="23"/>
                    </a:cubicBezTo>
                    <a:cubicBezTo>
                      <a:pt x="1227" y="29"/>
                      <a:pt x="1223" y="33"/>
                      <a:pt x="1219" y="34"/>
                    </a:cubicBezTo>
                    <a:cubicBezTo>
                      <a:pt x="1215" y="34"/>
                      <a:pt x="1209" y="31"/>
                      <a:pt x="1203" y="27"/>
                    </a:cubicBezTo>
                    <a:cubicBezTo>
                      <a:pt x="1198" y="25"/>
                      <a:pt x="1192" y="21"/>
                      <a:pt x="1190" y="21"/>
                    </a:cubicBezTo>
                    <a:cubicBezTo>
                      <a:pt x="1185" y="21"/>
                      <a:pt x="1152" y="22"/>
                      <a:pt x="1128" y="23"/>
                    </a:cubicBezTo>
                    <a:cubicBezTo>
                      <a:pt x="1113" y="23"/>
                      <a:pt x="1102" y="23"/>
                      <a:pt x="1099" y="24"/>
                    </a:cubicBezTo>
                    <a:cubicBezTo>
                      <a:pt x="1095" y="24"/>
                      <a:pt x="1070" y="42"/>
                      <a:pt x="1050" y="55"/>
                    </a:cubicBezTo>
                    <a:cubicBezTo>
                      <a:pt x="1039" y="63"/>
                      <a:pt x="1030" y="69"/>
                      <a:pt x="1027" y="71"/>
                    </a:cubicBezTo>
                    <a:cubicBezTo>
                      <a:pt x="1027" y="71"/>
                      <a:pt x="1027" y="71"/>
                      <a:pt x="1027" y="71"/>
                    </a:cubicBezTo>
                    <a:cubicBezTo>
                      <a:pt x="1022" y="73"/>
                      <a:pt x="1016" y="70"/>
                      <a:pt x="1009" y="67"/>
                    </a:cubicBezTo>
                    <a:cubicBezTo>
                      <a:pt x="1004" y="64"/>
                      <a:pt x="999" y="62"/>
                      <a:pt x="997" y="63"/>
                    </a:cubicBezTo>
                    <a:cubicBezTo>
                      <a:pt x="993" y="65"/>
                      <a:pt x="984" y="72"/>
                      <a:pt x="977" y="80"/>
                    </a:cubicBezTo>
                    <a:cubicBezTo>
                      <a:pt x="970" y="87"/>
                      <a:pt x="964" y="94"/>
                      <a:pt x="963" y="98"/>
                    </a:cubicBezTo>
                    <a:cubicBezTo>
                      <a:pt x="962" y="102"/>
                      <a:pt x="964" y="103"/>
                      <a:pt x="966" y="105"/>
                    </a:cubicBezTo>
                    <a:cubicBezTo>
                      <a:pt x="967" y="107"/>
                      <a:pt x="969" y="108"/>
                      <a:pt x="970" y="111"/>
                    </a:cubicBezTo>
                    <a:cubicBezTo>
                      <a:pt x="972" y="115"/>
                      <a:pt x="979" y="124"/>
                      <a:pt x="984" y="132"/>
                    </a:cubicBezTo>
                    <a:cubicBezTo>
                      <a:pt x="989" y="138"/>
                      <a:pt x="993" y="143"/>
                      <a:pt x="994" y="146"/>
                    </a:cubicBezTo>
                    <a:cubicBezTo>
                      <a:pt x="997" y="151"/>
                      <a:pt x="997" y="155"/>
                      <a:pt x="997" y="160"/>
                    </a:cubicBezTo>
                    <a:cubicBezTo>
                      <a:pt x="997" y="163"/>
                      <a:pt x="997" y="167"/>
                      <a:pt x="998" y="172"/>
                    </a:cubicBezTo>
                    <a:cubicBezTo>
                      <a:pt x="1000" y="184"/>
                      <a:pt x="997" y="186"/>
                      <a:pt x="992" y="189"/>
                    </a:cubicBezTo>
                    <a:cubicBezTo>
                      <a:pt x="991" y="189"/>
                      <a:pt x="989" y="190"/>
                      <a:pt x="988" y="192"/>
                    </a:cubicBezTo>
                    <a:cubicBezTo>
                      <a:pt x="986" y="194"/>
                      <a:pt x="986" y="199"/>
                      <a:pt x="985" y="202"/>
                    </a:cubicBezTo>
                    <a:cubicBezTo>
                      <a:pt x="985" y="205"/>
                      <a:pt x="985" y="208"/>
                      <a:pt x="984" y="210"/>
                    </a:cubicBezTo>
                    <a:cubicBezTo>
                      <a:pt x="982" y="213"/>
                      <a:pt x="977" y="215"/>
                      <a:pt x="972" y="217"/>
                    </a:cubicBezTo>
                    <a:cubicBezTo>
                      <a:pt x="970" y="218"/>
                      <a:pt x="967" y="219"/>
                      <a:pt x="965" y="220"/>
                    </a:cubicBezTo>
                    <a:cubicBezTo>
                      <a:pt x="966" y="220"/>
                      <a:pt x="966" y="220"/>
                      <a:pt x="966" y="220"/>
                    </a:cubicBezTo>
                    <a:cubicBezTo>
                      <a:pt x="963" y="221"/>
                      <a:pt x="961" y="227"/>
                      <a:pt x="960" y="231"/>
                    </a:cubicBezTo>
                    <a:cubicBezTo>
                      <a:pt x="959" y="233"/>
                      <a:pt x="959" y="234"/>
                      <a:pt x="958" y="235"/>
                    </a:cubicBezTo>
                    <a:cubicBezTo>
                      <a:pt x="957" y="239"/>
                      <a:pt x="951" y="243"/>
                      <a:pt x="946" y="248"/>
                    </a:cubicBezTo>
                    <a:cubicBezTo>
                      <a:pt x="941" y="251"/>
                      <a:pt x="936" y="255"/>
                      <a:pt x="935" y="257"/>
                    </a:cubicBezTo>
                    <a:cubicBezTo>
                      <a:pt x="935" y="257"/>
                      <a:pt x="935" y="257"/>
                      <a:pt x="935" y="257"/>
                    </a:cubicBezTo>
                    <a:cubicBezTo>
                      <a:pt x="934" y="258"/>
                      <a:pt x="939" y="262"/>
                      <a:pt x="943" y="265"/>
                    </a:cubicBezTo>
                    <a:cubicBezTo>
                      <a:pt x="947" y="269"/>
                      <a:pt x="951" y="272"/>
                      <a:pt x="951" y="276"/>
                    </a:cubicBezTo>
                    <a:cubicBezTo>
                      <a:pt x="951" y="279"/>
                      <a:pt x="950" y="287"/>
                      <a:pt x="948" y="294"/>
                    </a:cubicBezTo>
                    <a:cubicBezTo>
                      <a:pt x="946" y="299"/>
                      <a:pt x="944" y="303"/>
                      <a:pt x="941" y="305"/>
                    </a:cubicBezTo>
                    <a:cubicBezTo>
                      <a:pt x="938" y="307"/>
                      <a:pt x="927" y="310"/>
                      <a:pt x="915" y="313"/>
                    </a:cubicBezTo>
                    <a:cubicBezTo>
                      <a:pt x="905" y="316"/>
                      <a:pt x="895" y="318"/>
                      <a:pt x="890" y="318"/>
                    </a:cubicBezTo>
                    <a:cubicBezTo>
                      <a:pt x="890" y="318"/>
                      <a:pt x="890" y="318"/>
                      <a:pt x="890" y="318"/>
                    </a:cubicBezTo>
                    <a:cubicBezTo>
                      <a:pt x="884" y="319"/>
                      <a:pt x="874" y="316"/>
                      <a:pt x="864" y="314"/>
                    </a:cubicBezTo>
                    <a:cubicBezTo>
                      <a:pt x="856" y="312"/>
                      <a:pt x="849" y="310"/>
                      <a:pt x="846" y="310"/>
                    </a:cubicBezTo>
                    <a:cubicBezTo>
                      <a:pt x="843" y="311"/>
                      <a:pt x="839" y="312"/>
                      <a:pt x="836" y="314"/>
                    </a:cubicBezTo>
                    <a:cubicBezTo>
                      <a:pt x="833" y="315"/>
                      <a:pt x="831" y="317"/>
                      <a:pt x="831" y="318"/>
                    </a:cubicBezTo>
                    <a:cubicBezTo>
                      <a:pt x="831" y="319"/>
                      <a:pt x="833" y="322"/>
                      <a:pt x="835" y="325"/>
                    </a:cubicBezTo>
                    <a:cubicBezTo>
                      <a:pt x="840" y="332"/>
                      <a:pt x="846" y="339"/>
                      <a:pt x="847" y="340"/>
                    </a:cubicBezTo>
                    <a:cubicBezTo>
                      <a:pt x="848" y="341"/>
                      <a:pt x="858" y="353"/>
                      <a:pt x="865" y="363"/>
                    </a:cubicBezTo>
                    <a:cubicBezTo>
                      <a:pt x="870" y="370"/>
                      <a:pt x="874" y="376"/>
                      <a:pt x="873" y="380"/>
                    </a:cubicBezTo>
                    <a:cubicBezTo>
                      <a:pt x="872" y="384"/>
                      <a:pt x="867" y="389"/>
                      <a:pt x="860" y="394"/>
                    </a:cubicBezTo>
                    <a:cubicBezTo>
                      <a:pt x="852" y="399"/>
                      <a:pt x="842" y="405"/>
                      <a:pt x="837" y="406"/>
                    </a:cubicBezTo>
                    <a:cubicBezTo>
                      <a:pt x="833" y="407"/>
                      <a:pt x="827" y="408"/>
                      <a:pt x="821" y="408"/>
                    </a:cubicBezTo>
                    <a:cubicBezTo>
                      <a:pt x="817" y="409"/>
                      <a:pt x="813" y="409"/>
                      <a:pt x="809" y="410"/>
                    </a:cubicBezTo>
                    <a:cubicBezTo>
                      <a:pt x="806" y="411"/>
                      <a:pt x="803" y="411"/>
                      <a:pt x="801" y="412"/>
                    </a:cubicBezTo>
                    <a:cubicBezTo>
                      <a:pt x="801" y="412"/>
                      <a:pt x="801" y="412"/>
                      <a:pt x="801" y="412"/>
                    </a:cubicBezTo>
                    <a:cubicBezTo>
                      <a:pt x="799" y="413"/>
                      <a:pt x="797" y="414"/>
                      <a:pt x="795" y="415"/>
                    </a:cubicBezTo>
                    <a:cubicBezTo>
                      <a:pt x="795" y="415"/>
                      <a:pt x="795" y="420"/>
                      <a:pt x="795" y="427"/>
                    </a:cubicBezTo>
                    <a:cubicBezTo>
                      <a:pt x="794" y="435"/>
                      <a:pt x="794" y="443"/>
                      <a:pt x="792" y="452"/>
                    </a:cubicBezTo>
                    <a:cubicBezTo>
                      <a:pt x="789" y="463"/>
                      <a:pt x="785" y="466"/>
                      <a:pt x="782" y="468"/>
                    </a:cubicBezTo>
                    <a:cubicBezTo>
                      <a:pt x="781" y="469"/>
                      <a:pt x="779" y="470"/>
                      <a:pt x="778" y="473"/>
                    </a:cubicBezTo>
                    <a:cubicBezTo>
                      <a:pt x="777" y="477"/>
                      <a:pt x="777" y="491"/>
                      <a:pt x="778" y="504"/>
                    </a:cubicBezTo>
                    <a:cubicBezTo>
                      <a:pt x="778" y="516"/>
                      <a:pt x="779" y="526"/>
                      <a:pt x="777" y="529"/>
                    </a:cubicBezTo>
                    <a:cubicBezTo>
                      <a:pt x="776" y="532"/>
                      <a:pt x="763" y="548"/>
                      <a:pt x="751" y="557"/>
                    </a:cubicBezTo>
                    <a:cubicBezTo>
                      <a:pt x="744" y="564"/>
                      <a:pt x="736" y="568"/>
                      <a:pt x="731" y="566"/>
                    </a:cubicBezTo>
                    <a:cubicBezTo>
                      <a:pt x="731" y="566"/>
                      <a:pt x="731" y="566"/>
                      <a:pt x="731" y="566"/>
                    </a:cubicBezTo>
                    <a:cubicBezTo>
                      <a:pt x="727" y="564"/>
                      <a:pt x="722" y="561"/>
                      <a:pt x="717" y="558"/>
                    </a:cubicBezTo>
                    <a:cubicBezTo>
                      <a:pt x="710" y="553"/>
                      <a:pt x="702" y="549"/>
                      <a:pt x="699" y="549"/>
                    </a:cubicBezTo>
                    <a:cubicBezTo>
                      <a:pt x="697" y="549"/>
                      <a:pt x="693" y="549"/>
                      <a:pt x="689" y="548"/>
                    </a:cubicBezTo>
                    <a:cubicBezTo>
                      <a:pt x="683" y="548"/>
                      <a:pt x="677" y="547"/>
                      <a:pt x="675" y="548"/>
                    </a:cubicBezTo>
                    <a:cubicBezTo>
                      <a:pt x="673" y="548"/>
                      <a:pt x="670" y="550"/>
                      <a:pt x="666" y="552"/>
                    </a:cubicBezTo>
                    <a:cubicBezTo>
                      <a:pt x="663" y="554"/>
                      <a:pt x="659" y="557"/>
                      <a:pt x="655" y="560"/>
                    </a:cubicBezTo>
                    <a:cubicBezTo>
                      <a:pt x="649" y="565"/>
                      <a:pt x="642" y="566"/>
                      <a:pt x="633" y="568"/>
                    </a:cubicBezTo>
                    <a:cubicBezTo>
                      <a:pt x="630" y="569"/>
                      <a:pt x="627" y="570"/>
                      <a:pt x="623" y="570"/>
                    </a:cubicBezTo>
                    <a:cubicBezTo>
                      <a:pt x="625" y="571"/>
                      <a:pt x="626" y="573"/>
                      <a:pt x="628" y="574"/>
                    </a:cubicBezTo>
                    <a:cubicBezTo>
                      <a:pt x="632" y="576"/>
                      <a:pt x="635" y="579"/>
                      <a:pt x="637" y="581"/>
                    </a:cubicBezTo>
                    <a:cubicBezTo>
                      <a:pt x="637" y="582"/>
                      <a:pt x="637" y="582"/>
                      <a:pt x="637" y="583"/>
                    </a:cubicBezTo>
                    <a:cubicBezTo>
                      <a:pt x="637" y="583"/>
                      <a:pt x="637" y="583"/>
                      <a:pt x="637" y="583"/>
                    </a:cubicBezTo>
                    <a:cubicBezTo>
                      <a:pt x="638" y="586"/>
                      <a:pt x="637" y="588"/>
                      <a:pt x="634" y="591"/>
                    </a:cubicBezTo>
                    <a:cubicBezTo>
                      <a:pt x="633" y="592"/>
                      <a:pt x="630" y="594"/>
                      <a:pt x="628" y="595"/>
                    </a:cubicBezTo>
                    <a:cubicBezTo>
                      <a:pt x="621" y="599"/>
                      <a:pt x="611" y="602"/>
                      <a:pt x="604" y="604"/>
                    </a:cubicBezTo>
                    <a:cubicBezTo>
                      <a:pt x="594" y="607"/>
                      <a:pt x="586" y="602"/>
                      <a:pt x="578" y="597"/>
                    </a:cubicBezTo>
                    <a:cubicBezTo>
                      <a:pt x="574" y="594"/>
                      <a:pt x="570" y="592"/>
                      <a:pt x="567" y="592"/>
                    </a:cubicBezTo>
                    <a:cubicBezTo>
                      <a:pt x="563" y="592"/>
                      <a:pt x="554" y="598"/>
                      <a:pt x="544" y="604"/>
                    </a:cubicBezTo>
                    <a:cubicBezTo>
                      <a:pt x="532" y="612"/>
                      <a:pt x="520" y="622"/>
                      <a:pt x="513" y="628"/>
                    </a:cubicBezTo>
                    <a:cubicBezTo>
                      <a:pt x="507" y="634"/>
                      <a:pt x="507" y="637"/>
                      <a:pt x="506" y="641"/>
                    </a:cubicBezTo>
                    <a:cubicBezTo>
                      <a:pt x="506" y="645"/>
                      <a:pt x="505" y="649"/>
                      <a:pt x="502" y="656"/>
                    </a:cubicBezTo>
                    <a:cubicBezTo>
                      <a:pt x="499" y="663"/>
                      <a:pt x="499" y="673"/>
                      <a:pt x="499" y="681"/>
                    </a:cubicBezTo>
                    <a:cubicBezTo>
                      <a:pt x="500" y="687"/>
                      <a:pt x="500" y="693"/>
                      <a:pt x="498" y="697"/>
                    </a:cubicBezTo>
                    <a:cubicBezTo>
                      <a:pt x="496" y="701"/>
                      <a:pt x="500" y="710"/>
                      <a:pt x="502" y="714"/>
                    </a:cubicBezTo>
                    <a:cubicBezTo>
                      <a:pt x="502" y="715"/>
                      <a:pt x="503" y="716"/>
                      <a:pt x="503" y="717"/>
                    </a:cubicBezTo>
                    <a:cubicBezTo>
                      <a:pt x="505" y="722"/>
                      <a:pt x="494" y="740"/>
                      <a:pt x="494" y="740"/>
                    </a:cubicBezTo>
                    <a:cubicBezTo>
                      <a:pt x="493" y="741"/>
                      <a:pt x="493" y="741"/>
                      <a:pt x="493" y="741"/>
                    </a:cubicBezTo>
                    <a:cubicBezTo>
                      <a:pt x="491" y="742"/>
                      <a:pt x="491" y="742"/>
                      <a:pt x="491" y="742"/>
                    </a:cubicBezTo>
                    <a:cubicBezTo>
                      <a:pt x="491" y="742"/>
                      <a:pt x="432" y="756"/>
                      <a:pt x="418" y="760"/>
                    </a:cubicBezTo>
                    <a:cubicBezTo>
                      <a:pt x="407" y="763"/>
                      <a:pt x="365" y="763"/>
                      <a:pt x="344" y="763"/>
                    </a:cubicBezTo>
                    <a:cubicBezTo>
                      <a:pt x="336" y="763"/>
                      <a:pt x="336" y="763"/>
                      <a:pt x="336" y="763"/>
                    </a:cubicBezTo>
                    <a:cubicBezTo>
                      <a:pt x="336" y="763"/>
                      <a:pt x="336" y="763"/>
                      <a:pt x="336" y="763"/>
                    </a:cubicBezTo>
                    <a:cubicBezTo>
                      <a:pt x="327" y="763"/>
                      <a:pt x="316" y="774"/>
                      <a:pt x="308" y="783"/>
                    </a:cubicBezTo>
                    <a:cubicBezTo>
                      <a:pt x="304" y="787"/>
                      <a:pt x="301" y="790"/>
                      <a:pt x="299" y="792"/>
                    </a:cubicBezTo>
                    <a:cubicBezTo>
                      <a:pt x="292" y="796"/>
                      <a:pt x="282" y="792"/>
                      <a:pt x="273" y="788"/>
                    </a:cubicBezTo>
                    <a:cubicBezTo>
                      <a:pt x="268" y="785"/>
                      <a:pt x="263" y="783"/>
                      <a:pt x="260" y="783"/>
                    </a:cubicBezTo>
                    <a:cubicBezTo>
                      <a:pt x="253" y="781"/>
                      <a:pt x="220" y="783"/>
                      <a:pt x="193" y="785"/>
                    </a:cubicBezTo>
                    <a:cubicBezTo>
                      <a:pt x="176" y="786"/>
                      <a:pt x="162" y="787"/>
                      <a:pt x="155" y="787"/>
                    </a:cubicBezTo>
                    <a:cubicBezTo>
                      <a:pt x="145" y="787"/>
                      <a:pt x="97" y="772"/>
                      <a:pt x="56" y="760"/>
                    </a:cubicBezTo>
                    <a:cubicBezTo>
                      <a:pt x="32" y="753"/>
                      <a:pt x="10" y="746"/>
                      <a:pt x="0" y="744"/>
                    </a:cubicBezTo>
                    <a:cubicBezTo>
                      <a:pt x="7" y="761"/>
                      <a:pt x="43" y="804"/>
                      <a:pt x="68" y="835"/>
                    </a:cubicBezTo>
                    <a:cubicBezTo>
                      <a:pt x="83" y="852"/>
                      <a:pt x="94" y="866"/>
                      <a:pt x="95" y="870"/>
                    </a:cubicBezTo>
                    <a:cubicBezTo>
                      <a:pt x="97" y="874"/>
                      <a:pt x="121" y="884"/>
                      <a:pt x="141" y="892"/>
                    </a:cubicBezTo>
                    <a:cubicBezTo>
                      <a:pt x="156" y="898"/>
                      <a:pt x="168" y="903"/>
                      <a:pt x="173" y="907"/>
                    </a:cubicBezTo>
                    <a:cubicBezTo>
                      <a:pt x="182" y="914"/>
                      <a:pt x="178" y="976"/>
                      <a:pt x="177" y="993"/>
                    </a:cubicBezTo>
                    <a:cubicBezTo>
                      <a:pt x="189" y="994"/>
                      <a:pt x="221" y="996"/>
                      <a:pt x="221" y="1007"/>
                    </a:cubicBezTo>
                    <a:cubicBezTo>
                      <a:pt x="221" y="1013"/>
                      <a:pt x="218" y="1030"/>
                      <a:pt x="215" y="1046"/>
                    </a:cubicBezTo>
                    <a:cubicBezTo>
                      <a:pt x="212" y="1057"/>
                      <a:pt x="209" y="1067"/>
                      <a:pt x="205" y="1071"/>
                    </a:cubicBezTo>
                    <a:cubicBezTo>
                      <a:pt x="200" y="1077"/>
                      <a:pt x="181" y="1078"/>
                      <a:pt x="162" y="1079"/>
                    </a:cubicBezTo>
                    <a:cubicBezTo>
                      <a:pt x="149" y="1080"/>
                      <a:pt x="136" y="1080"/>
                      <a:pt x="129" y="1083"/>
                    </a:cubicBezTo>
                    <a:cubicBezTo>
                      <a:pt x="121" y="1085"/>
                      <a:pt x="112" y="1090"/>
                      <a:pt x="104" y="1094"/>
                    </a:cubicBezTo>
                    <a:cubicBezTo>
                      <a:pt x="96" y="1099"/>
                      <a:pt x="89" y="1103"/>
                      <a:pt x="87" y="1106"/>
                    </a:cubicBezTo>
                    <a:cubicBezTo>
                      <a:pt x="85" y="1108"/>
                      <a:pt x="80" y="1135"/>
                      <a:pt x="74" y="1164"/>
                    </a:cubicBezTo>
                    <a:cubicBezTo>
                      <a:pt x="71" y="1179"/>
                      <a:pt x="68" y="1195"/>
                      <a:pt x="65" y="1207"/>
                    </a:cubicBezTo>
                    <a:close/>
                  </a:path>
                </a:pathLst>
              </a:custGeom>
              <a:grpFill/>
              <a:ln w="3175">
                <a:solidFill>
                  <a:srgbClr val="FFFFFF"/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</a:endParaRPr>
              </a:p>
            </p:txBody>
          </p:sp>
          <p:sp>
            <p:nvSpPr>
              <p:cNvPr id="238" name="Freeform 245">
                <a:extLst>
                  <a:ext uri="{FF2B5EF4-FFF2-40B4-BE49-F238E27FC236}">
                    <a16:creationId xmlns:a16="http://schemas.microsoft.com/office/drawing/2014/main" id="{A4DEF8F2-591C-6140-AE10-BACBC2F9AC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52501" y="1609630"/>
                <a:ext cx="1447468" cy="1427187"/>
              </a:xfrm>
              <a:custGeom>
                <a:avLst/>
                <a:gdLst>
                  <a:gd name="T0" fmla="*/ 446 w 1782"/>
                  <a:gd name="T1" fmla="*/ 978 h 1514"/>
                  <a:gd name="T2" fmla="*/ 510 w 1782"/>
                  <a:gd name="T3" fmla="*/ 1020 h 1514"/>
                  <a:gd name="T4" fmla="*/ 640 w 1782"/>
                  <a:gd name="T5" fmla="*/ 1116 h 1514"/>
                  <a:gd name="T6" fmla="*/ 737 w 1782"/>
                  <a:gd name="T7" fmla="*/ 1240 h 1514"/>
                  <a:gd name="T8" fmla="*/ 983 w 1782"/>
                  <a:gd name="T9" fmla="*/ 1371 h 1514"/>
                  <a:gd name="T10" fmla="*/ 1198 w 1782"/>
                  <a:gd name="T11" fmla="*/ 1337 h 1514"/>
                  <a:gd name="T12" fmla="*/ 1365 w 1782"/>
                  <a:gd name="T13" fmla="*/ 1465 h 1514"/>
                  <a:gd name="T14" fmla="*/ 1542 w 1782"/>
                  <a:gd name="T15" fmla="*/ 1496 h 1514"/>
                  <a:gd name="T16" fmla="*/ 1650 w 1782"/>
                  <a:gd name="T17" fmla="*/ 1397 h 1514"/>
                  <a:gd name="T18" fmla="*/ 1776 w 1782"/>
                  <a:gd name="T19" fmla="*/ 1341 h 1514"/>
                  <a:gd name="T20" fmla="*/ 1737 w 1782"/>
                  <a:gd name="T21" fmla="*/ 1210 h 1514"/>
                  <a:gd name="T22" fmla="*/ 1625 w 1782"/>
                  <a:gd name="T23" fmla="*/ 951 h 1514"/>
                  <a:gd name="T24" fmla="*/ 1641 w 1782"/>
                  <a:gd name="T25" fmla="*/ 895 h 1514"/>
                  <a:gd name="T26" fmla="*/ 1556 w 1782"/>
                  <a:gd name="T27" fmla="*/ 868 h 1514"/>
                  <a:gd name="T28" fmla="*/ 1547 w 1782"/>
                  <a:gd name="T29" fmla="*/ 762 h 1514"/>
                  <a:gd name="T30" fmla="*/ 1528 w 1782"/>
                  <a:gd name="T31" fmla="*/ 647 h 1514"/>
                  <a:gd name="T32" fmla="*/ 1538 w 1782"/>
                  <a:gd name="T33" fmla="*/ 574 h 1514"/>
                  <a:gd name="T34" fmla="*/ 1579 w 1782"/>
                  <a:gd name="T35" fmla="*/ 501 h 1514"/>
                  <a:gd name="T36" fmla="*/ 1586 w 1782"/>
                  <a:gd name="T37" fmla="*/ 385 h 1514"/>
                  <a:gd name="T38" fmla="*/ 1480 w 1782"/>
                  <a:gd name="T39" fmla="*/ 289 h 1514"/>
                  <a:gd name="T40" fmla="*/ 1423 w 1782"/>
                  <a:gd name="T41" fmla="*/ 238 h 1514"/>
                  <a:gd name="T42" fmla="*/ 1291 w 1782"/>
                  <a:gd name="T43" fmla="*/ 208 h 1514"/>
                  <a:gd name="T44" fmla="*/ 1227 w 1782"/>
                  <a:gd name="T45" fmla="*/ 174 h 1514"/>
                  <a:gd name="T46" fmla="*/ 1153 w 1782"/>
                  <a:gd name="T47" fmla="*/ 162 h 1514"/>
                  <a:gd name="T48" fmla="*/ 1055 w 1782"/>
                  <a:gd name="T49" fmla="*/ 179 h 1514"/>
                  <a:gd name="T50" fmla="*/ 891 w 1782"/>
                  <a:gd name="T51" fmla="*/ 261 h 1514"/>
                  <a:gd name="T52" fmla="*/ 657 w 1782"/>
                  <a:gd name="T53" fmla="*/ 211 h 1514"/>
                  <a:gd name="T54" fmla="*/ 437 w 1782"/>
                  <a:gd name="T55" fmla="*/ 144 h 1514"/>
                  <a:gd name="T56" fmla="*/ 375 w 1782"/>
                  <a:gd name="T57" fmla="*/ 99 h 1514"/>
                  <a:gd name="T58" fmla="*/ 384 w 1782"/>
                  <a:gd name="T59" fmla="*/ 62 h 1514"/>
                  <a:gd name="T60" fmla="*/ 371 w 1782"/>
                  <a:gd name="T61" fmla="*/ 9 h 1514"/>
                  <a:gd name="T62" fmla="*/ 271 w 1782"/>
                  <a:gd name="T63" fmla="*/ 57 h 1514"/>
                  <a:gd name="T64" fmla="*/ 161 w 1782"/>
                  <a:gd name="T65" fmla="*/ 89 h 1514"/>
                  <a:gd name="T66" fmla="*/ 58 w 1782"/>
                  <a:gd name="T67" fmla="*/ 1 h 1514"/>
                  <a:gd name="T68" fmla="*/ 0 w 1782"/>
                  <a:gd name="T69" fmla="*/ 37 h 1514"/>
                  <a:gd name="T70" fmla="*/ 28 w 1782"/>
                  <a:gd name="T71" fmla="*/ 91 h 1514"/>
                  <a:gd name="T72" fmla="*/ 37 w 1782"/>
                  <a:gd name="T73" fmla="*/ 161 h 1514"/>
                  <a:gd name="T74" fmla="*/ 37 w 1782"/>
                  <a:gd name="T75" fmla="*/ 202 h 1514"/>
                  <a:gd name="T76" fmla="*/ 69 w 1782"/>
                  <a:gd name="T77" fmla="*/ 253 h 1514"/>
                  <a:gd name="T78" fmla="*/ 82 w 1782"/>
                  <a:gd name="T79" fmla="*/ 287 h 1514"/>
                  <a:gd name="T80" fmla="*/ 94 w 1782"/>
                  <a:gd name="T81" fmla="*/ 334 h 1514"/>
                  <a:gd name="T82" fmla="*/ 118 w 1782"/>
                  <a:gd name="T83" fmla="*/ 373 h 1514"/>
                  <a:gd name="T84" fmla="*/ 160 w 1782"/>
                  <a:gd name="T85" fmla="*/ 415 h 1514"/>
                  <a:gd name="T86" fmla="*/ 212 w 1782"/>
                  <a:gd name="T87" fmla="*/ 422 h 1514"/>
                  <a:gd name="T88" fmla="*/ 185 w 1782"/>
                  <a:gd name="T89" fmla="*/ 455 h 1514"/>
                  <a:gd name="T90" fmla="*/ 183 w 1782"/>
                  <a:gd name="T91" fmla="*/ 500 h 1514"/>
                  <a:gd name="T92" fmla="*/ 160 w 1782"/>
                  <a:gd name="T93" fmla="*/ 551 h 1514"/>
                  <a:gd name="T94" fmla="*/ 132 w 1782"/>
                  <a:gd name="T95" fmla="*/ 557 h 1514"/>
                  <a:gd name="T96" fmla="*/ 148 w 1782"/>
                  <a:gd name="T97" fmla="*/ 631 h 1514"/>
                  <a:gd name="T98" fmla="*/ 182 w 1782"/>
                  <a:gd name="T99" fmla="*/ 666 h 1514"/>
                  <a:gd name="T100" fmla="*/ 192 w 1782"/>
                  <a:gd name="T101" fmla="*/ 713 h 1514"/>
                  <a:gd name="T102" fmla="*/ 296 w 1782"/>
                  <a:gd name="T103" fmla="*/ 764 h 1514"/>
                  <a:gd name="T104" fmla="*/ 352 w 1782"/>
                  <a:gd name="T105" fmla="*/ 841 h 1514"/>
                  <a:gd name="T106" fmla="*/ 350 w 1782"/>
                  <a:gd name="T107" fmla="*/ 912 h 1514"/>
                  <a:gd name="T108" fmla="*/ 383 w 1782"/>
                  <a:gd name="T109" fmla="*/ 982 h 15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82" h="1514">
                    <a:moveTo>
                      <a:pt x="427" y="1021"/>
                    </a:moveTo>
                    <a:cubicBezTo>
                      <a:pt x="427" y="1021"/>
                      <a:pt x="427" y="1020"/>
                      <a:pt x="427" y="1020"/>
                    </a:cubicBezTo>
                    <a:cubicBezTo>
                      <a:pt x="429" y="1012"/>
                      <a:pt x="446" y="1017"/>
                      <a:pt x="447" y="1011"/>
                    </a:cubicBezTo>
                    <a:cubicBezTo>
                      <a:pt x="447" y="1006"/>
                      <a:pt x="438" y="994"/>
                      <a:pt x="440" y="990"/>
                    </a:cubicBezTo>
                    <a:cubicBezTo>
                      <a:pt x="441" y="986"/>
                      <a:pt x="448" y="983"/>
                      <a:pt x="446" y="978"/>
                    </a:cubicBezTo>
                    <a:cubicBezTo>
                      <a:pt x="443" y="973"/>
                      <a:pt x="438" y="968"/>
                      <a:pt x="440" y="966"/>
                    </a:cubicBezTo>
                    <a:cubicBezTo>
                      <a:pt x="442" y="964"/>
                      <a:pt x="458" y="961"/>
                      <a:pt x="466" y="965"/>
                    </a:cubicBezTo>
                    <a:cubicBezTo>
                      <a:pt x="475" y="969"/>
                      <a:pt x="481" y="971"/>
                      <a:pt x="481" y="980"/>
                    </a:cubicBezTo>
                    <a:cubicBezTo>
                      <a:pt x="481" y="989"/>
                      <a:pt x="470" y="985"/>
                      <a:pt x="468" y="990"/>
                    </a:cubicBezTo>
                    <a:cubicBezTo>
                      <a:pt x="466" y="994"/>
                      <a:pt x="500" y="1014"/>
                      <a:pt x="510" y="1020"/>
                    </a:cubicBezTo>
                    <a:cubicBezTo>
                      <a:pt x="520" y="1026"/>
                      <a:pt x="550" y="1002"/>
                      <a:pt x="558" y="1004"/>
                    </a:cubicBezTo>
                    <a:cubicBezTo>
                      <a:pt x="566" y="1007"/>
                      <a:pt x="581" y="1028"/>
                      <a:pt x="581" y="1043"/>
                    </a:cubicBezTo>
                    <a:cubicBezTo>
                      <a:pt x="581" y="1058"/>
                      <a:pt x="598" y="1059"/>
                      <a:pt x="609" y="1070"/>
                    </a:cubicBezTo>
                    <a:cubicBezTo>
                      <a:pt x="620" y="1082"/>
                      <a:pt x="609" y="1087"/>
                      <a:pt x="610" y="1103"/>
                    </a:cubicBezTo>
                    <a:cubicBezTo>
                      <a:pt x="611" y="1119"/>
                      <a:pt x="630" y="1110"/>
                      <a:pt x="640" y="1116"/>
                    </a:cubicBezTo>
                    <a:cubicBezTo>
                      <a:pt x="650" y="1122"/>
                      <a:pt x="639" y="1125"/>
                      <a:pt x="640" y="1140"/>
                    </a:cubicBezTo>
                    <a:cubicBezTo>
                      <a:pt x="642" y="1154"/>
                      <a:pt x="657" y="1168"/>
                      <a:pt x="664" y="1179"/>
                    </a:cubicBezTo>
                    <a:cubicBezTo>
                      <a:pt x="671" y="1189"/>
                      <a:pt x="667" y="1191"/>
                      <a:pt x="669" y="1203"/>
                    </a:cubicBezTo>
                    <a:cubicBezTo>
                      <a:pt x="671" y="1214"/>
                      <a:pt x="684" y="1228"/>
                      <a:pt x="687" y="1232"/>
                    </a:cubicBezTo>
                    <a:cubicBezTo>
                      <a:pt x="690" y="1236"/>
                      <a:pt x="720" y="1239"/>
                      <a:pt x="737" y="1240"/>
                    </a:cubicBezTo>
                    <a:cubicBezTo>
                      <a:pt x="754" y="1242"/>
                      <a:pt x="764" y="1254"/>
                      <a:pt x="778" y="1261"/>
                    </a:cubicBezTo>
                    <a:cubicBezTo>
                      <a:pt x="791" y="1268"/>
                      <a:pt x="800" y="1291"/>
                      <a:pt x="810" y="1297"/>
                    </a:cubicBezTo>
                    <a:cubicBezTo>
                      <a:pt x="820" y="1303"/>
                      <a:pt x="856" y="1322"/>
                      <a:pt x="870" y="1326"/>
                    </a:cubicBezTo>
                    <a:cubicBezTo>
                      <a:pt x="885" y="1330"/>
                      <a:pt x="882" y="1337"/>
                      <a:pt x="896" y="1349"/>
                    </a:cubicBezTo>
                    <a:cubicBezTo>
                      <a:pt x="909" y="1361"/>
                      <a:pt x="971" y="1371"/>
                      <a:pt x="983" y="1371"/>
                    </a:cubicBezTo>
                    <a:cubicBezTo>
                      <a:pt x="994" y="1371"/>
                      <a:pt x="1049" y="1346"/>
                      <a:pt x="1058" y="1342"/>
                    </a:cubicBezTo>
                    <a:cubicBezTo>
                      <a:pt x="1068" y="1338"/>
                      <a:pt x="1067" y="1326"/>
                      <a:pt x="1075" y="1321"/>
                    </a:cubicBezTo>
                    <a:cubicBezTo>
                      <a:pt x="1083" y="1317"/>
                      <a:pt x="1103" y="1311"/>
                      <a:pt x="1129" y="1310"/>
                    </a:cubicBezTo>
                    <a:cubicBezTo>
                      <a:pt x="1156" y="1309"/>
                      <a:pt x="1160" y="1309"/>
                      <a:pt x="1180" y="1315"/>
                    </a:cubicBezTo>
                    <a:cubicBezTo>
                      <a:pt x="1201" y="1321"/>
                      <a:pt x="1194" y="1323"/>
                      <a:pt x="1198" y="1337"/>
                    </a:cubicBezTo>
                    <a:cubicBezTo>
                      <a:pt x="1203" y="1350"/>
                      <a:pt x="1213" y="1384"/>
                      <a:pt x="1217" y="1401"/>
                    </a:cubicBezTo>
                    <a:cubicBezTo>
                      <a:pt x="1221" y="1418"/>
                      <a:pt x="1222" y="1431"/>
                      <a:pt x="1225" y="1439"/>
                    </a:cubicBezTo>
                    <a:cubicBezTo>
                      <a:pt x="1228" y="1446"/>
                      <a:pt x="1237" y="1449"/>
                      <a:pt x="1249" y="1450"/>
                    </a:cubicBezTo>
                    <a:cubicBezTo>
                      <a:pt x="1260" y="1451"/>
                      <a:pt x="1273" y="1455"/>
                      <a:pt x="1289" y="1459"/>
                    </a:cubicBezTo>
                    <a:cubicBezTo>
                      <a:pt x="1306" y="1463"/>
                      <a:pt x="1332" y="1464"/>
                      <a:pt x="1365" y="1465"/>
                    </a:cubicBezTo>
                    <a:cubicBezTo>
                      <a:pt x="1397" y="1466"/>
                      <a:pt x="1376" y="1474"/>
                      <a:pt x="1394" y="1485"/>
                    </a:cubicBezTo>
                    <a:cubicBezTo>
                      <a:pt x="1413" y="1495"/>
                      <a:pt x="1421" y="1478"/>
                      <a:pt x="1428" y="1477"/>
                    </a:cubicBezTo>
                    <a:cubicBezTo>
                      <a:pt x="1434" y="1476"/>
                      <a:pt x="1453" y="1475"/>
                      <a:pt x="1468" y="1475"/>
                    </a:cubicBezTo>
                    <a:cubicBezTo>
                      <a:pt x="1484" y="1475"/>
                      <a:pt x="1527" y="1476"/>
                      <a:pt x="1532" y="1479"/>
                    </a:cubicBezTo>
                    <a:cubicBezTo>
                      <a:pt x="1537" y="1481"/>
                      <a:pt x="1537" y="1491"/>
                      <a:pt x="1542" y="1496"/>
                    </a:cubicBezTo>
                    <a:cubicBezTo>
                      <a:pt x="1547" y="1501"/>
                      <a:pt x="1582" y="1504"/>
                      <a:pt x="1591" y="1509"/>
                    </a:cubicBezTo>
                    <a:cubicBezTo>
                      <a:pt x="1600" y="1514"/>
                      <a:pt x="1604" y="1509"/>
                      <a:pt x="1609" y="1507"/>
                    </a:cubicBezTo>
                    <a:cubicBezTo>
                      <a:pt x="1613" y="1506"/>
                      <a:pt x="1619" y="1504"/>
                      <a:pt x="1626" y="1504"/>
                    </a:cubicBezTo>
                    <a:cubicBezTo>
                      <a:pt x="1629" y="1491"/>
                      <a:pt x="1632" y="1475"/>
                      <a:pt x="1635" y="1459"/>
                    </a:cubicBezTo>
                    <a:cubicBezTo>
                      <a:pt x="1641" y="1429"/>
                      <a:pt x="1647" y="1401"/>
                      <a:pt x="1650" y="1397"/>
                    </a:cubicBezTo>
                    <a:cubicBezTo>
                      <a:pt x="1653" y="1394"/>
                      <a:pt x="1661" y="1388"/>
                      <a:pt x="1670" y="1384"/>
                    </a:cubicBezTo>
                    <a:cubicBezTo>
                      <a:pt x="1678" y="1379"/>
                      <a:pt x="1688" y="1374"/>
                      <a:pt x="1696" y="1371"/>
                    </a:cubicBezTo>
                    <a:cubicBezTo>
                      <a:pt x="1704" y="1369"/>
                      <a:pt x="1718" y="1368"/>
                      <a:pt x="1732" y="1367"/>
                    </a:cubicBezTo>
                    <a:cubicBezTo>
                      <a:pt x="1748" y="1366"/>
                      <a:pt x="1766" y="1365"/>
                      <a:pt x="1768" y="1362"/>
                    </a:cubicBezTo>
                    <a:cubicBezTo>
                      <a:pt x="1771" y="1359"/>
                      <a:pt x="1774" y="1351"/>
                      <a:pt x="1776" y="1341"/>
                    </a:cubicBezTo>
                    <a:cubicBezTo>
                      <a:pt x="1780" y="1326"/>
                      <a:pt x="1782" y="1309"/>
                      <a:pt x="1782" y="1304"/>
                    </a:cubicBezTo>
                    <a:cubicBezTo>
                      <a:pt x="1782" y="1300"/>
                      <a:pt x="1742" y="1299"/>
                      <a:pt x="1742" y="1299"/>
                    </a:cubicBezTo>
                    <a:cubicBezTo>
                      <a:pt x="1737" y="1299"/>
                      <a:pt x="1737" y="1299"/>
                      <a:pt x="1737" y="1299"/>
                    </a:cubicBezTo>
                    <a:cubicBezTo>
                      <a:pt x="1738" y="1294"/>
                      <a:pt x="1738" y="1294"/>
                      <a:pt x="1738" y="1294"/>
                    </a:cubicBezTo>
                    <a:cubicBezTo>
                      <a:pt x="1738" y="1294"/>
                      <a:pt x="1744" y="1216"/>
                      <a:pt x="1737" y="1210"/>
                    </a:cubicBezTo>
                    <a:cubicBezTo>
                      <a:pt x="1734" y="1208"/>
                      <a:pt x="1722" y="1203"/>
                      <a:pt x="1708" y="1198"/>
                    </a:cubicBezTo>
                    <a:cubicBezTo>
                      <a:pt x="1686" y="1189"/>
                      <a:pt x="1660" y="1178"/>
                      <a:pt x="1657" y="1170"/>
                    </a:cubicBezTo>
                    <a:cubicBezTo>
                      <a:pt x="1656" y="1168"/>
                      <a:pt x="1645" y="1154"/>
                      <a:pt x="1631" y="1138"/>
                    </a:cubicBezTo>
                    <a:cubicBezTo>
                      <a:pt x="1601" y="1101"/>
                      <a:pt x="1556" y="1046"/>
                      <a:pt x="1560" y="1032"/>
                    </a:cubicBezTo>
                    <a:cubicBezTo>
                      <a:pt x="1564" y="1019"/>
                      <a:pt x="1603" y="976"/>
                      <a:pt x="1625" y="951"/>
                    </a:cubicBezTo>
                    <a:cubicBezTo>
                      <a:pt x="1634" y="942"/>
                      <a:pt x="1640" y="935"/>
                      <a:pt x="1641" y="933"/>
                    </a:cubicBezTo>
                    <a:cubicBezTo>
                      <a:pt x="1645" y="928"/>
                      <a:pt x="1644" y="921"/>
                      <a:pt x="1644" y="914"/>
                    </a:cubicBezTo>
                    <a:cubicBezTo>
                      <a:pt x="1644" y="914"/>
                      <a:pt x="1644" y="914"/>
                      <a:pt x="1644" y="914"/>
                    </a:cubicBezTo>
                    <a:cubicBezTo>
                      <a:pt x="1644" y="910"/>
                      <a:pt x="1644" y="910"/>
                      <a:pt x="1644" y="910"/>
                    </a:cubicBezTo>
                    <a:cubicBezTo>
                      <a:pt x="1644" y="907"/>
                      <a:pt x="1644" y="901"/>
                      <a:pt x="1641" y="895"/>
                    </a:cubicBezTo>
                    <a:cubicBezTo>
                      <a:pt x="1638" y="890"/>
                      <a:pt x="1633" y="885"/>
                      <a:pt x="1624" y="883"/>
                    </a:cubicBezTo>
                    <a:cubicBezTo>
                      <a:pt x="1624" y="883"/>
                      <a:pt x="1624" y="883"/>
                      <a:pt x="1624" y="883"/>
                    </a:cubicBezTo>
                    <a:cubicBezTo>
                      <a:pt x="1616" y="881"/>
                      <a:pt x="1604" y="880"/>
                      <a:pt x="1592" y="879"/>
                    </a:cubicBezTo>
                    <a:cubicBezTo>
                      <a:pt x="1574" y="877"/>
                      <a:pt x="1556" y="876"/>
                      <a:pt x="1556" y="868"/>
                    </a:cubicBezTo>
                    <a:cubicBezTo>
                      <a:pt x="1556" y="868"/>
                      <a:pt x="1556" y="868"/>
                      <a:pt x="1556" y="868"/>
                    </a:cubicBezTo>
                    <a:cubicBezTo>
                      <a:pt x="1555" y="863"/>
                      <a:pt x="1555" y="863"/>
                      <a:pt x="1555" y="863"/>
                    </a:cubicBezTo>
                    <a:cubicBezTo>
                      <a:pt x="1554" y="849"/>
                      <a:pt x="1551" y="811"/>
                      <a:pt x="1553" y="802"/>
                    </a:cubicBezTo>
                    <a:cubicBezTo>
                      <a:pt x="1555" y="797"/>
                      <a:pt x="1555" y="794"/>
                      <a:pt x="1554" y="790"/>
                    </a:cubicBezTo>
                    <a:cubicBezTo>
                      <a:pt x="1554" y="789"/>
                      <a:pt x="1553" y="787"/>
                      <a:pt x="1553" y="784"/>
                    </a:cubicBezTo>
                    <a:cubicBezTo>
                      <a:pt x="1553" y="782"/>
                      <a:pt x="1550" y="773"/>
                      <a:pt x="1547" y="762"/>
                    </a:cubicBezTo>
                    <a:cubicBezTo>
                      <a:pt x="1539" y="738"/>
                      <a:pt x="1529" y="703"/>
                      <a:pt x="1533" y="694"/>
                    </a:cubicBezTo>
                    <a:cubicBezTo>
                      <a:pt x="1535" y="689"/>
                      <a:pt x="1542" y="681"/>
                      <a:pt x="1549" y="674"/>
                    </a:cubicBezTo>
                    <a:cubicBezTo>
                      <a:pt x="1556" y="667"/>
                      <a:pt x="1563" y="660"/>
                      <a:pt x="1563" y="660"/>
                    </a:cubicBezTo>
                    <a:cubicBezTo>
                      <a:pt x="1562" y="660"/>
                      <a:pt x="1556" y="658"/>
                      <a:pt x="1549" y="657"/>
                    </a:cubicBezTo>
                    <a:cubicBezTo>
                      <a:pt x="1539" y="655"/>
                      <a:pt x="1530" y="653"/>
                      <a:pt x="1528" y="647"/>
                    </a:cubicBezTo>
                    <a:cubicBezTo>
                      <a:pt x="1528" y="647"/>
                      <a:pt x="1528" y="647"/>
                      <a:pt x="1528" y="647"/>
                    </a:cubicBezTo>
                    <a:cubicBezTo>
                      <a:pt x="1527" y="644"/>
                      <a:pt x="1525" y="635"/>
                      <a:pt x="1524" y="626"/>
                    </a:cubicBezTo>
                    <a:cubicBezTo>
                      <a:pt x="1524" y="619"/>
                      <a:pt x="1523" y="612"/>
                      <a:pt x="1524" y="608"/>
                    </a:cubicBezTo>
                    <a:cubicBezTo>
                      <a:pt x="1525" y="602"/>
                      <a:pt x="1527" y="593"/>
                      <a:pt x="1530" y="586"/>
                    </a:cubicBezTo>
                    <a:cubicBezTo>
                      <a:pt x="1532" y="580"/>
                      <a:pt x="1535" y="575"/>
                      <a:pt x="1538" y="574"/>
                    </a:cubicBezTo>
                    <a:cubicBezTo>
                      <a:pt x="1542" y="572"/>
                      <a:pt x="1550" y="571"/>
                      <a:pt x="1557" y="571"/>
                    </a:cubicBezTo>
                    <a:cubicBezTo>
                      <a:pt x="1551" y="564"/>
                      <a:pt x="1545" y="554"/>
                      <a:pt x="1549" y="548"/>
                    </a:cubicBezTo>
                    <a:cubicBezTo>
                      <a:pt x="1551" y="545"/>
                      <a:pt x="1555" y="542"/>
                      <a:pt x="1559" y="539"/>
                    </a:cubicBezTo>
                    <a:cubicBezTo>
                      <a:pt x="1566" y="533"/>
                      <a:pt x="1573" y="527"/>
                      <a:pt x="1575" y="520"/>
                    </a:cubicBezTo>
                    <a:cubicBezTo>
                      <a:pt x="1576" y="517"/>
                      <a:pt x="1578" y="509"/>
                      <a:pt x="1579" y="501"/>
                    </a:cubicBezTo>
                    <a:cubicBezTo>
                      <a:pt x="1583" y="484"/>
                      <a:pt x="1587" y="463"/>
                      <a:pt x="1591" y="457"/>
                    </a:cubicBezTo>
                    <a:cubicBezTo>
                      <a:pt x="1595" y="452"/>
                      <a:pt x="1598" y="443"/>
                      <a:pt x="1599" y="440"/>
                    </a:cubicBezTo>
                    <a:cubicBezTo>
                      <a:pt x="1597" y="437"/>
                      <a:pt x="1595" y="433"/>
                      <a:pt x="1594" y="428"/>
                    </a:cubicBezTo>
                    <a:cubicBezTo>
                      <a:pt x="1590" y="415"/>
                      <a:pt x="1586" y="398"/>
                      <a:pt x="1586" y="396"/>
                    </a:cubicBezTo>
                    <a:cubicBezTo>
                      <a:pt x="1585" y="395"/>
                      <a:pt x="1586" y="391"/>
                      <a:pt x="1586" y="385"/>
                    </a:cubicBezTo>
                    <a:cubicBezTo>
                      <a:pt x="1586" y="368"/>
                      <a:pt x="1587" y="333"/>
                      <a:pt x="1584" y="332"/>
                    </a:cubicBezTo>
                    <a:cubicBezTo>
                      <a:pt x="1580" y="331"/>
                      <a:pt x="1558" y="330"/>
                      <a:pt x="1538" y="329"/>
                    </a:cubicBezTo>
                    <a:cubicBezTo>
                      <a:pt x="1524" y="328"/>
                      <a:pt x="1512" y="327"/>
                      <a:pt x="1507" y="327"/>
                    </a:cubicBezTo>
                    <a:cubicBezTo>
                      <a:pt x="1499" y="325"/>
                      <a:pt x="1493" y="312"/>
                      <a:pt x="1487" y="301"/>
                    </a:cubicBezTo>
                    <a:cubicBezTo>
                      <a:pt x="1484" y="295"/>
                      <a:pt x="1482" y="290"/>
                      <a:pt x="1480" y="289"/>
                    </a:cubicBezTo>
                    <a:cubicBezTo>
                      <a:pt x="1480" y="289"/>
                      <a:pt x="1480" y="289"/>
                      <a:pt x="1480" y="289"/>
                    </a:cubicBezTo>
                    <a:cubicBezTo>
                      <a:pt x="1479" y="288"/>
                      <a:pt x="1475" y="287"/>
                      <a:pt x="1471" y="285"/>
                    </a:cubicBezTo>
                    <a:cubicBezTo>
                      <a:pt x="1462" y="283"/>
                      <a:pt x="1451" y="279"/>
                      <a:pt x="1441" y="272"/>
                    </a:cubicBezTo>
                    <a:cubicBezTo>
                      <a:pt x="1429" y="263"/>
                      <a:pt x="1427" y="253"/>
                      <a:pt x="1425" y="245"/>
                    </a:cubicBezTo>
                    <a:cubicBezTo>
                      <a:pt x="1425" y="242"/>
                      <a:pt x="1424" y="239"/>
                      <a:pt x="1423" y="238"/>
                    </a:cubicBezTo>
                    <a:cubicBezTo>
                      <a:pt x="1421" y="236"/>
                      <a:pt x="1416" y="233"/>
                      <a:pt x="1411" y="231"/>
                    </a:cubicBezTo>
                    <a:cubicBezTo>
                      <a:pt x="1405" y="229"/>
                      <a:pt x="1399" y="228"/>
                      <a:pt x="1392" y="228"/>
                    </a:cubicBezTo>
                    <a:cubicBezTo>
                      <a:pt x="1388" y="227"/>
                      <a:pt x="1383" y="227"/>
                      <a:pt x="1377" y="227"/>
                    </a:cubicBezTo>
                    <a:cubicBezTo>
                      <a:pt x="1358" y="226"/>
                      <a:pt x="1332" y="224"/>
                      <a:pt x="1321" y="226"/>
                    </a:cubicBezTo>
                    <a:cubicBezTo>
                      <a:pt x="1309" y="228"/>
                      <a:pt x="1299" y="217"/>
                      <a:pt x="1291" y="208"/>
                    </a:cubicBezTo>
                    <a:cubicBezTo>
                      <a:pt x="1288" y="204"/>
                      <a:pt x="1284" y="200"/>
                      <a:pt x="1282" y="199"/>
                    </a:cubicBezTo>
                    <a:cubicBezTo>
                      <a:pt x="1282" y="199"/>
                      <a:pt x="1282" y="199"/>
                      <a:pt x="1282" y="199"/>
                    </a:cubicBezTo>
                    <a:cubicBezTo>
                      <a:pt x="1278" y="197"/>
                      <a:pt x="1274" y="196"/>
                      <a:pt x="1268" y="194"/>
                    </a:cubicBezTo>
                    <a:cubicBezTo>
                      <a:pt x="1262" y="193"/>
                      <a:pt x="1255" y="192"/>
                      <a:pt x="1246" y="192"/>
                    </a:cubicBezTo>
                    <a:cubicBezTo>
                      <a:pt x="1228" y="192"/>
                      <a:pt x="1228" y="181"/>
                      <a:pt x="1227" y="174"/>
                    </a:cubicBezTo>
                    <a:cubicBezTo>
                      <a:pt x="1227" y="173"/>
                      <a:pt x="1228" y="172"/>
                      <a:pt x="1227" y="172"/>
                    </a:cubicBezTo>
                    <a:cubicBezTo>
                      <a:pt x="1226" y="170"/>
                      <a:pt x="1223" y="166"/>
                      <a:pt x="1218" y="163"/>
                    </a:cubicBezTo>
                    <a:cubicBezTo>
                      <a:pt x="1215" y="161"/>
                      <a:pt x="1212" y="159"/>
                      <a:pt x="1209" y="159"/>
                    </a:cubicBezTo>
                    <a:cubicBezTo>
                      <a:pt x="1203" y="158"/>
                      <a:pt x="1189" y="158"/>
                      <a:pt x="1176" y="158"/>
                    </a:cubicBezTo>
                    <a:cubicBezTo>
                      <a:pt x="1166" y="159"/>
                      <a:pt x="1157" y="160"/>
                      <a:pt x="1153" y="162"/>
                    </a:cubicBezTo>
                    <a:cubicBezTo>
                      <a:pt x="1150" y="163"/>
                      <a:pt x="1149" y="165"/>
                      <a:pt x="1147" y="167"/>
                    </a:cubicBezTo>
                    <a:cubicBezTo>
                      <a:pt x="1145" y="171"/>
                      <a:pt x="1143" y="175"/>
                      <a:pt x="1136" y="180"/>
                    </a:cubicBezTo>
                    <a:cubicBezTo>
                      <a:pt x="1126" y="186"/>
                      <a:pt x="1109" y="182"/>
                      <a:pt x="1094" y="178"/>
                    </a:cubicBezTo>
                    <a:cubicBezTo>
                      <a:pt x="1085" y="175"/>
                      <a:pt x="1077" y="173"/>
                      <a:pt x="1072" y="174"/>
                    </a:cubicBezTo>
                    <a:cubicBezTo>
                      <a:pt x="1068" y="174"/>
                      <a:pt x="1061" y="177"/>
                      <a:pt x="1055" y="179"/>
                    </a:cubicBezTo>
                    <a:cubicBezTo>
                      <a:pt x="1045" y="184"/>
                      <a:pt x="1036" y="189"/>
                      <a:pt x="1031" y="192"/>
                    </a:cubicBezTo>
                    <a:cubicBezTo>
                      <a:pt x="1029" y="194"/>
                      <a:pt x="1024" y="199"/>
                      <a:pt x="1017" y="207"/>
                    </a:cubicBezTo>
                    <a:cubicBezTo>
                      <a:pt x="1004" y="220"/>
                      <a:pt x="987" y="238"/>
                      <a:pt x="973" y="246"/>
                    </a:cubicBezTo>
                    <a:cubicBezTo>
                      <a:pt x="962" y="252"/>
                      <a:pt x="948" y="257"/>
                      <a:pt x="934" y="260"/>
                    </a:cubicBezTo>
                    <a:cubicBezTo>
                      <a:pt x="920" y="262"/>
                      <a:pt x="905" y="263"/>
                      <a:pt x="891" y="261"/>
                    </a:cubicBezTo>
                    <a:cubicBezTo>
                      <a:pt x="875" y="259"/>
                      <a:pt x="852" y="245"/>
                      <a:pt x="828" y="230"/>
                    </a:cubicBezTo>
                    <a:cubicBezTo>
                      <a:pt x="806" y="217"/>
                      <a:pt x="784" y="204"/>
                      <a:pt x="767" y="199"/>
                    </a:cubicBezTo>
                    <a:cubicBezTo>
                      <a:pt x="738" y="190"/>
                      <a:pt x="688" y="185"/>
                      <a:pt x="672" y="184"/>
                    </a:cubicBezTo>
                    <a:cubicBezTo>
                      <a:pt x="669" y="200"/>
                      <a:pt x="666" y="212"/>
                      <a:pt x="666" y="212"/>
                    </a:cubicBezTo>
                    <a:cubicBezTo>
                      <a:pt x="657" y="211"/>
                      <a:pt x="657" y="211"/>
                      <a:pt x="657" y="211"/>
                    </a:cubicBezTo>
                    <a:cubicBezTo>
                      <a:pt x="657" y="211"/>
                      <a:pt x="670" y="147"/>
                      <a:pt x="675" y="107"/>
                    </a:cubicBezTo>
                    <a:cubicBezTo>
                      <a:pt x="663" y="106"/>
                      <a:pt x="636" y="106"/>
                      <a:pt x="607" y="112"/>
                    </a:cubicBezTo>
                    <a:cubicBezTo>
                      <a:pt x="589" y="116"/>
                      <a:pt x="564" y="120"/>
                      <a:pt x="539" y="124"/>
                    </a:cubicBezTo>
                    <a:cubicBezTo>
                      <a:pt x="510" y="128"/>
                      <a:pt x="481" y="132"/>
                      <a:pt x="467" y="137"/>
                    </a:cubicBezTo>
                    <a:cubicBezTo>
                      <a:pt x="454" y="141"/>
                      <a:pt x="445" y="144"/>
                      <a:pt x="437" y="144"/>
                    </a:cubicBezTo>
                    <a:cubicBezTo>
                      <a:pt x="429" y="144"/>
                      <a:pt x="423" y="142"/>
                      <a:pt x="416" y="136"/>
                    </a:cubicBezTo>
                    <a:cubicBezTo>
                      <a:pt x="416" y="136"/>
                      <a:pt x="416" y="136"/>
                      <a:pt x="416" y="136"/>
                    </a:cubicBezTo>
                    <a:cubicBezTo>
                      <a:pt x="412" y="134"/>
                      <a:pt x="409" y="132"/>
                      <a:pt x="405" y="129"/>
                    </a:cubicBezTo>
                    <a:cubicBezTo>
                      <a:pt x="394" y="122"/>
                      <a:pt x="384" y="116"/>
                      <a:pt x="383" y="108"/>
                    </a:cubicBezTo>
                    <a:cubicBezTo>
                      <a:pt x="382" y="105"/>
                      <a:pt x="379" y="102"/>
                      <a:pt x="375" y="99"/>
                    </a:cubicBezTo>
                    <a:cubicBezTo>
                      <a:pt x="375" y="99"/>
                      <a:pt x="375" y="99"/>
                      <a:pt x="375" y="99"/>
                    </a:cubicBezTo>
                    <a:cubicBezTo>
                      <a:pt x="371" y="95"/>
                      <a:pt x="368" y="92"/>
                      <a:pt x="368" y="87"/>
                    </a:cubicBezTo>
                    <a:cubicBezTo>
                      <a:pt x="368" y="82"/>
                      <a:pt x="376" y="77"/>
                      <a:pt x="383" y="73"/>
                    </a:cubicBezTo>
                    <a:cubicBezTo>
                      <a:pt x="386" y="71"/>
                      <a:pt x="390" y="69"/>
                      <a:pt x="391" y="68"/>
                    </a:cubicBezTo>
                    <a:cubicBezTo>
                      <a:pt x="391" y="67"/>
                      <a:pt x="387" y="65"/>
                      <a:pt x="384" y="62"/>
                    </a:cubicBezTo>
                    <a:cubicBezTo>
                      <a:pt x="381" y="60"/>
                      <a:pt x="379" y="58"/>
                      <a:pt x="378" y="55"/>
                    </a:cubicBezTo>
                    <a:cubicBezTo>
                      <a:pt x="376" y="51"/>
                      <a:pt x="379" y="47"/>
                      <a:pt x="383" y="43"/>
                    </a:cubicBezTo>
                    <a:cubicBezTo>
                      <a:pt x="383" y="43"/>
                      <a:pt x="383" y="43"/>
                      <a:pt x="383" y="43"/>
                    </a:cubicBezTo>
                    <a:cubicBezTo>
                      <a:pt x="386" y="39"/>
                      <a:pt x="390" y="34"/>
                      <a:pt x="389" y="32"/>
                    </a:cubicBezTo>
                    <a:cubicBezTo>
                      <a:pt x="387" y="28"/>
                      <a:pt x="379" y="17"/>
                      <a:pt x="371" y="9"/>
                    </a:cubicBezTo>
                    <a:cubicBezTo>
                      <a:pt x="366" y="4"/>
                      <a:pt x="362" y="1"/>
                      <a:pt x="359" y="2"/>
                    </a:cubicBezTo>
                    <a:cubicBezTo>
                      <a:pt x="352" y="3"/>
                      <a:pt x="338" y="12"/>
                      <a:pt x="324" y="21"/>
                    </a:cubicBezTo>
                    <a:cubicBezTo>
                      <a:pt x="319" y="24"/>
                      <a:pt x="314" y="27"/>
                      <a:pt x="309" y="30"/>
                    </a:cubicBezTo>
                    <a:cubicBezTo>
                      <a:pt x="302" y="34"/>
                      <a:pt x="295" y="39"/>
                      <a:pt x="289" y="43"/>
                    </a:cubicBezTo>
                    <a:cubicBezTo>
                      <a:pt x="281" y="49"/>
                      <a:pt x="274" y="54"/>
                      <a:pt x="271" y="57"/>
                    </a:cubicBezTo>
                    <a:cubicBezTo>
                      <a:pt x="268" y="59"/>
                      <a:pt x="262" y="64"/>
                      <a:pt x="256" y="70"/>
                    </a:cubicBezTo>
                    <a:cubicBezTo>
                      <a:pt x="246" y="79"/>
                      <a:pt x="235" y="88"/>
                      <a:pt x="232" y="91"/>
                    </a:cubicBezTo>
                    <a:cubicBezTo>
                      <a:pt x="227" y="96"/>
                      <a:pt x="206" y="95"/>
                      <a:pt x="195" y="95"/>
                    </a:cubicBezTo>
                    <a:cubicBezTo>
                      <a:pt x="194" y="95"/>
                      <a:pt x="193" y="95"/>
                      <a:pt x="191" y="95"/>
                    </a:cubicBezTo>
                    <a:cubicBezTo>
                      <a:pt x="187" y="95"/>
                      <a:pt x="174" y="92"/>
                      <a:pt x="161" y="89"/>
                    </a:cubicBezTo>
                    <a:cubicBezTo>
                      <a:pt x="147" y="85"/>
                      <a:pt x="134" y="81"/>
                      <a:pt x="129" y="79"/>
                    </a:cubicBezTo>
                    <a:cubicBezTo>
                      <a:pt x="125" y="77"/>
                      <a:pt x="120" y="73"/>
                      <a:pt x="113" y="67"/>
                    </a:cubicBezTo>
                    <a:cubicBezTo>
                      <a:pt x="108" y="61"/>
                      <a:pt x="101" y="54"/>
                      <a:pt x="94" y="46"/>
                    </a:cubicBezTo>
                    <a:cubicBezTo>
                      <a:pt x="88" y="39"/>
                      <a:pt x="82" y="31"/>
                      <a:pt x="76" y="23"/>
                    </a:cubicBezTo>
                    <a:cubicBezTo>
                      <a:pt x="69" y="14"/>
                      <a:pt x="63" y="6"/>
                      <a:pt x="58" y="1"/>
                    </a:cubicBezTo>
                    <a:cubicBezTo>
                      <a:pt x="54" y="0"/>
                      <a:pt x="43" y="1"/>
                      <a:pt x="39" y="3"/>
                    </a:cubicBezTo>
                    <a:cubicBezTo>
                      <a:pt x="38" y="4"/>
                      <a:pt x="38" y="8"/>
                      <a:pt x="37" y="12"/>
                    </a:cubicBezTo>
                    <a:cubicBezTo>
                      <a:pt x="37" y="18"/>
                      <a:pt x="37" y="25"/>
                      <a:pt x="33" y="31"/>
                    </a:cubicBezTo>
                    <a:cubicBezTo>
                      <a:pt x="27" y="38"/>
                      <a:pt x="18" y="38"/>
                      <a:pt x="9" y="37"/>
                    </a:cubicBezTo>
                    <a:cubicBezTo>
                      <a:pt x="6" y="37"/>
                      <a:pt x="2" y="36"/>
                      <a:pt x="0" y="37"/>
                    </a:cubicBezTo>
                    <a:cubicBezTo>
                      <a:pt x="0" y="37"/>
                      <a:pt x="0" y="38"/>
                      <a:pt x="1" y="40"/>
                    </a:cubicBezTo>
                    <a:cubicBezTo>
                      <a:pt x="1" y="44"/>
                      <a:pt x="2" y="48"/>
                      <a:pt x="4" y="53"/>
                    </a:cubicBezTo>
                    <a:cubicBezTo>
                      <a:pt x="7" y="64"/>
                      <a:pt x="11" y="75"/>
                      <a:pt x="12" y="77"/>
                    </a:cubicBezTo>
                    <a:cubicBezTo>
                      <a:pt x="12" y="77"/>
                      <a:pt x="14" y="78"/>
                      <a:pt x="16" y="79"/>
                    </a:cubicBezTo>
                    <a:cubicBezTo>
                      <a:pt x="20" y="82"/>
                      <a:pt x="25" y="85"/>
                      <a:pt x="28" y="91"/>
                    </a:cubicBezTo>
                    <a:cubicBezTo>
                      <a:pt x="32" y="97"/>
                      <a:pt x="31" y="112"/>
                      <a:pt x="31" y="125"/>
                    </a:cubicBezTo>
                    <a:cubicBezTo>
                      <a:pt x="31" y="132"/>
                      <a:pt x="30" y="138"/>
                      <a:pt x="30" y="138"/>
                    </a:cubicBezTo>
                    <a:cubicBezTo>
                      <a:pt x="30" y="138"/>
                      <a:pt x="31" y="138"/>
                      <a:pt x="33" y="138"/>
                    </a:cubicBezTo>
                    <a:cubicBezTo>
                      <a:pt x="35" y="138"/>
                      <a:pt x="38" y="138"/>
                      <a:pt x="40" y="140"/>
                    </a:cubicBezTo>
                    <a:cubicBezTo>
                      <a:pt x="45" y="142"/>
                      <a:pt x="42" y="151"/>
                      <a:pt x="37" y="161"/>
                    </a:cubicBezTo>
                    <a:cubicBezTo>
                      <a:pt x="37" y="161"/>
                      <a:pt x="37" y="161"/>
                      <a:pt x="37" y="161"/>
                    </a:cubicBezTo>
                    <a:cubicBezTo>
                      <a:pt x="35" y="165"/>
                      <a:pt x="33" y="170"/>
                      <a:pt x="30" y="175"/>
                    </a:cubicBezTo>
                    <a:cubicBezTo>
                      <a:pt x="25" y="184"/>
                      <a:pt x="21" y="192"/>
                      <a:pt x="20" y="195"/>
                    </a:cubicBezTo>
                    <a:cubicBezTo>
                      <a:pt x="20" y="195"/>
                      <a:pt x="20" y="195"/>
                      <a:pt x="20" y="195"/>
                    </a:cubicBezTo>
                    <a:cubicBezTo>
                      <a:pt x="20" y="196"/>
                      <a:pt x="30" y="199"/>
                      <a:pt x="37" y="202"/>
                    </a:cubicBezTo>
                    <a:cubicBezTo>
                      <a:pt x="44" y="204"/>
                      <a:pt x="49" y="206"/>
                      <a:pt x="51" y="208"/>
                    </a:cubicBezTo>
                    <a:cubicBezTo>
                      <a:pt x="53" y="212"/>
                      <a:pt x="53" y="220"/>
                      <a:pt x="53" y="227"/>
                    </a:cubicBezTo>
                    <a:cubicBezTo>
                      <a:pt x="53" y="232"/>
                      <a:pt x="53" y="236"/>
                      <a:pt x="54" y="237"/>
                    </a:cubicBezTo>
                    <a:cubicBezTo>
                      <a:pt x="54" y="239"/>
                      <a:pt x="58" y="241"/>
                      <a:pt x="61" y="244"/>
                    </a:cubicBezTo>
                    <a:cubicBezTo>
                      <a:pt x="65" y="247"/>
                      <a:pt x="68" y="250"/>
                      <a:pt x="69" y="253"/>
                    </a:cubicBezTo>
                    <a:cubicBezTo>
                      <a:pt x="71" y="256"/>
                      <a:pt x="70" y="260"/>
                      <a:pt x="69" y="264"/>
                    </a:cubicBezTo>
                    <a:cubicBezTo>
                      <a:pt x="69" y="267"/>
                      <a:pt x="68" y="269"/>
                      <a:pt x="68" y="271"/>
                    </a:cubicBezTo>
                    <a:cubicBezTo>
                      <a:pt x="69" y="272"/>
                      <a:pt x="72" y="276"/>
                      <a:pt x="75" y="279"/>
                    </a:cubicBezTo>
                    <a:cubicBezTo>
                      <a:pt x="75" y="279"/>
                      <a:pt x="75" y="279"/>
                      <a:pt x="75" y="279"/>
                    </a:cubicBezTo>
                    <a:cubicBezTo>
                      <a:pt x="78" y="282"/>
                      <a:pt x="80" y="285"/>
                      <a:pt x="82" y="287"/>
                    </a:cubicBezTo>
                    <a:cubicBezTo>
                      <a:pt x="83" y="291"/>
                      <a:pt x="81" y="297"/>
                      <a:pt x="79" y="304"/>
                    </a:cubicBezTo>
                    <a:cubicBezTo>
                      <a:pt x="78" y="308"/>
                      <a:pt x="77" y="312"/>
                      <a:pt x="77" y="314"/>
                    </a:cubicBezTo>
                    <a:cubicBezTo>
                      <a:pt x="77" y="315"/>
                      <a:pt x="82" y="316"/>
                      <a:pt x="86" y="317"/>
                    </a:cubicBezTo>
                    <a:cubicBezTo>
                      <a:pt x="90" y="318"/>
                      <a:pt x="93" y="319"/>
                      <a:pt x="94" y="322"/>
                    </a:cubicBezTo>
                    <a:cubicBezTo>
                      <a:pt x="96" y="325"/>
                      <a:pt x="95" y="329"/>
                      <a:pt x="94" y="334"/>
                    </a:cubicBezTo>
                    <a:cubicBezTo>
                      <a:pt x="93" y="337"/>
                      <a:pt x="93" y="340"/>
                      <a:pt x="93" y="341"/>
                    </a:cubicBezTo>
                    <a:cubicBezTo>
                      <a:pt x="93" y="341"/>
                      <a:pt x="97" y="342"/>
                      <a:pt x="101" y="344"/>
                    </a:cubicBezTo>
                    <a:cubicBezTo>
                      <a:pt x="101" y="344"/>
                      <a:pt x="101" y="344"/>
                      <a:pt x="101" y="344"/>
                    </a:cubicBezTo>
                    <a:cubicBezTo>
                      <a:pt x="106" y="346"/>
                      <a:pt x="111" y="348"/>
                      <a:pt x="113" y="351"/>
                    </a:cubicBezTo>
                    <a:cubicBezTo>
                      <a:pt x="115" y="354"/>
                      <a:pt x="116" y="363"/>
                      <a:pt x="118" y="373"/>
                    </a:cubicBezTo>
                    <a:cubicBezTo>
                      <a:pt x="120" y="384"/>
                      <a:pt x="123" y="397"/>
                      <a:pt x="123" y="398"/>
                    </a:cubicBezTo>
                    <a:cubicBezTo>
                      <a:pt x="124" y="398"/>
                      <a:pt x="125" y="397"/>
                      <a:pt x="127" y="396"/>
                    </a:cubicBezTo>
                    <a:cubicBezTo>
                      <a:pt x="130" y="394"/>
                      <a:pt x="132" y="393"/>
                      <a:pt x="134" y="393"/>
                    </a:cubicBezTo>
                    <a:cubicBezTo>
                      <a:pt x="138" y="393"/>
                      <a:pt x="146" y="402"/>
                      <a:pt x="153" y="408"/>
                    </a:cubicBezTo>
                    <a:cubicBezTo>
                      <a:pt x="156" y="412"/>
                      <a:pt x="159" y="415"/>
                      <a:pt x="160" y="415"/>
                    </a:cubicBezTo>
                    <a:cubicBezTo>
                      <a:pt x="160" y="415"/>
                      <a:pt x="165" y="413"/>
                      <a:pt x="171" y="412"/>
                    </a:cubicBezTo>
                    <a:cubicBezTo>
                      <a:pt x="179" y="409"/>
                      <a:pt x="188" y="407"/>
                      <a:pt x="193" y="408"/>
                    </a:cubicBezTo>
                    <a:cubicBezTo>
                      <a:pt x="195" y="408"/>
                      <a:pt x="196" y="408"/>
                      <a:pt x="197" y="408"/>
                    </a:cubicBezTo>
                    <a:cubicBezTo>
                      <a:pt x="203" y="409"/>
                      <a:pt x="208" y="410"/>
                      <a:pt x="212" y="414"/>
                    </a:cubicBezTo>
                    <a:cubicBezTo>
                      <a:pt x="215" y="417"/>
                      <a:pt x="215" y="420"/>
                      <a:pt x="212" y="422"/>
                    </a:cubicBezTo>
                    <a:cubicBezTo>
                      <a:pt x="212" y="422"/>
                      <a:pt x="212" y="422"/>
                      <a:pt x="212" y="422"/>
                    </a:cubicBezTo>
                    <a:cubicBezTo>
                      <a:pt x="209" y="426"/>
                      <a:pt x="201" y="429"/>
                      <a:pt x="195" y="432"/>
                    </a:cubicBezTo>
                    <a:cubicBezTo>
                      <a:pt x="191" y="433"/>
                      <a:pt x="188" y="434"/>
                      <a:pt x="188" y="434"/>
                    </a:cubicBezTo>
                    <a:cubicBezTo>
                      <a:pt x="188" y="435"/>
                      <a:pt x="186" y="441"/>
                      <a:pt x="185" y="447"/>
                    </a:cubicBezTo>
                    <a:cubicBezTo>
                      <a:pt x="185" y="450"/>
                      <a:pt x="185" y="454"/>
                      <a:pt x="185" y="455"/>
                    </a:cubicBezTo>
                    <a:cubicBezTo>
                      <a:pt x="186" y="456"/>
                      <a:pt x="188" y="458"/>
                      <a:pt x="190" y="460"/>
                    </a:cubicBezTo>
                    <a:cubicBezTo>
                      <a:pt x="193" y="464"/>
                      <a:pt x="197" y="468"/>
                      <a:pt x="199" y="473"/>
                    </a:cubicBezTo>
                    <a:cubicBezTo>
                      <a:pt x="201" y="478"/>
                      <a:pt x="202" y="481"/>
                      <a:pt x="202" y="484"/>
                    </a:cubicBezTo>
                    <a:cubicBezTo>
                      <a:pt x="202" y="488"/>
                      <a:pt x="202" y="490"/>
                      <a:pt x="201" y="493"/>
                    </a:cubicBezTo>
                    <a:cubicBezTo>
                      <a:pt x="200" y="500"/>
                      <a:pt x="190" y="500"/>
                      <a:pt x="183" y="500"/>
                    </a:cubicBezTo>
                    <a:cubicBezTo>
                      <a:pt x="180" y="500"/>
                      <a:pt x="178" y="500"/>
                      <a:pt x="178" y="500"/>
                    </a:cubicBezTo>
                    <a:cubicBezTo>
                      <a:pt x="178" y="500"/>
                      <a:pt x="175" y="502"/>
                      <a:pt x="173" y="505"/>
                    </a:cubicBezTo>
                    <a:cubicBezTo>
                      <a:pt x="168" y="509"/>
                      <a:pt x="164" y="515"/>
                      <a:pt x="163" y="516"/>
                    </a:cubicBezTo>
                    <a:cubicBezTo>
                      <a:pt x="162" y="516"/>
                      <a:pt x="163" y="522"/>
                      <a:pt x="163" y="528"/>
                    </a:cubicBezTo>
                    <a:cubicBezTo>
                      <a:pt x="162" y="537"/>
                      <a:pt x="162" y="547"/>
                      <a:pt x="160" y="551"/>
                    </a:cubicBezTo>
                    <a:cubicBezTo>
                      <a:pt x="156" y="556"/>
                      <a:pt x="147" y="552"/>
                      <a:pt x="141" y="549"/>
                    </a:cubicBezTo>
                    <a:cubicBezTo>
                      <a:pt x="140" y="549"/>
                      <a:pt x="140" y="548"/>
                      <a:pt x="139" y="548"/>
                    </a:cubicBezTo>
                    <a:cubicBezTo>
                      <a:pt x="139" y="548"/>
                      <a:pt x="139" y="548"/>
                      <a:pt x="139" y="548"/>
                    </a:cubicBezTo>
                    <a:cubicBezTo>
                      <a:pt x="139" y="548"/>
                      <a:pt x="137" y="549"/>
                      <a:pt x="135" y="551"/>
                    </a:cubicBezTo>
                    <a:cubicBezTo>
                      <a:pt x="134" y="553"/>
                      <a:pt x="133" y="554"/>
                      <a:pt x="132" y="557"/>
                    </a:cubicBezTo>
                    <a:cubicBezTo>
                      <a:pt x="131" y="560"/>
                      <a:pt x="135" y="564"/>
                      <a:pt x="138" y="567"/>
                    </a:cubicBezTo>
                    <a:cubicBezTo>
                      <a:pt x="140" y="569"/>
                      <a:pt x="142" y="571"/>
                      <a:pt x="142" y="574"/>
                    </a:cubicBezTo>
                    <a:cubicBezTo>
                      <a:pt x="142" y="576"/>
                      <a:pt x="141" y="579"/>
                      <a:pt x="139" y="583"/>
                    </a:cubicBezTo>
                    <a:cubicBezTo>
                      <a:pt x="135" y="592"/>
                      <a:pt x="129" y="607"/>
                      <a:pt x="131" y="611"/>
                    </a:cubicBezTo>
                    <a:cubicBezTo>
                      <a:pt x="132" y="615"/>
                      <a:pt x="141" y="624"/>
                      <a:pt x="148" y="631"/>
                    </a:cubicBezTo>
                    <a:cubicBezTo>
                      <a:pt x="152" y="636"/>
                      <a:pt x="156" y="639"/>
                      <a:pt x="158" y="642"/>
                    </a:cubicBezTo>
                    <a:cubicBezTo>
                      <a:pt x="159" y="644"/>
                      <a:pt x="163" y="644"/>
                      <a:pt x="166" y="644"/>
                    </a:cubicBezTo>
                    <a:cubicBezTo>
                      <a:pt x="171" y="643"/>
                      <a:pt x="176" y="643"/>
                      <a:pt x="180" y="645"/>
                    </a:cubicBezTo>
                    <a:cubicBezTo>
                      <a:pt x="189" y="650"/>
                      <a:pt x="185" y="659"/>
                      <a:pt x="182" y="666"/>
                    </a:cubicBezTo>
                    <a:cubicBezTo>
                      <a:pt x="182" y="666"/>
                      <a:pt x="182" y="666"/>
                      <a:pt x="182" y="666"/>
                    </a:cubicBezTo>
                    <a:cubicBezTo>
                      <a:pt x="181" y="668"/>
                      <a:pt x="181" y="670"/>
                      <a:pt x="180" y="670"/>
                    </a:cubicBezTo>
                    <a:cubicBezTo>
                      <a:pt x="180" y="670"/>
                      <a:pt x="180" y="670"/>
                      <a:pt x="180" y="670"/>
                    </a:cubicBezTo>
                    <a:cubicBezTo>
                      <a:pt x="180" y="672"/>
                      <a:pt x="182" y="678"/>
                      <a:pt x="184" y="685"/>
                    </a:cubicBezTo>
                    <a:cubicBezTo>
                      <a:pt x="184" y="685"/>
                      <a:pt x="184" y="685"/>
                      <a:pt x="184" y="685"/>
                    </a:cubicBezTo>
                    <a:cubicBezTo>
                      <a:pt x="186" y="695"/>
                      <a:pt x="190" y="708"/>
                      <a:pt x="192" y="713"/>
                    </a:cubicBezTo>
                    <a:cubicBezTo>
                      <a:pt x="193" y="716"/>
                      <a:pt x="200" y="716"/>
                      <a:pt x="208" y="716"/>
                    </a:cubicBezTo>
                    <a:cubicBezTo>
                      <a:pt x="215" y="717"/>
                      <a:pt x="223" y="717"/>
                      <a:pt x="230" y="720"/>
                    </a:cubicBezTo>
                    <a:cubicBezTo>
                      <a:pt x="235" y="722"/>
                      <a:pt x="245" y="729"/>
                      <a:pt x="256" y="737"/>
                    </a:cubicBezTo>
                    <a:cubicBezTo>
                      <a:pt x="270" y="749"/>
                      <a:pt x="285" y="762"/>
                      <a:pt x="287" y="765"/>
                    </a:cubicBezTo>
                    <a:cubicBezTo>
                      <a:pt x="287" y="766"/>
                      <a:pt x="292" y="765"/>
                      <a:pt x="296" y="764"/>
                    </a:cubicBezTo>
                    <a:cubicBezTo>
                      <a:pt x="296" y="764"/>
                      <a:pt x="296" y="764"/>
                      <a:pt x="296" y="764"/>
                    </a:cubicBezTo>
                    <a:cubicBezTo>
                      <a:pt x="300" y="764"/>
                      <a:pt x="303" y="763"/>
                      <a:pt x="306" y="764"/>
                    </a:cubicBezTo>
                    <a:cubicBezTo>
                      <a:pt x="306" y="764"/>
                      <a:pt x="306" y="764"/>
                      <a:pt x="306" y="764"/>
                    </a:cubicBezTo>
                    <a:cubicBezTo>
                      <a:pt x="309" y="764"/>
                      <a:pt x="320" y="782"/>
                      <a:pt x="331" y="800"/>
                    </a:cubicBezTo>
                    <a:cubicBezTo>
                      <a:pt x="342" y="818"/>
                      <a:pt x="352" y="837"/>
                      <a:pt x="352" y="841"/>
                    </a:cubicBezTo>
                    <a:cubicBezTo>
                      <a:pt x="352" y="844"/>
                      <a:pt x="351" y="848"/>
                      <a:pt x="349" y="853"/>
                    </a:cubicBezTo>
                    <a:cubicBezTo>
                      <a:pt x="348" y="859"/>
                      <a:pt x="345" y="866"/>
                      <a:pt x="343" y="871"/>
                    </a:cubicBezTo>
                    <a:cubicBezTo>
                      <a:pt x="342" y="874"/>
                      <a:pt x="341" y="883"/>
                      <a:pt x="341" y="892"/>
                    </a:cubicBezTo>
                    <a:cubicBezTo>
                      <a:pt x="340" y="902"/>
                      <a:pt x="341" y="912"/>
                      <a:pt x="342" y="914"/>
                    </a:cubicBezTo>
                    <a:cubicBezTo>
                      <a:pt x="342" y="914"/>
                      <a:pt x="345" y="913"/>
                      <a:pt x="350" y="912"/>
                    </a:cubicBezTo>
                    <a:cubicBezTo>
                      <a:pt x="356" y="911"/>
                      <a:pt x="362" y="911"/>
                      <a:pt x="367" y="912"/>
                    </a:cubicBezTo>
                    <a:cubicBezTo>
                      <a:pt x="367" y="912"/>
                      <a:pt x="367" y="912"/>
                      <a:pt x="367" y="912"/>
                    </a:cubicBezTo>
                    <a:cubicBezTo>
                      <a:pt x="376" y="914"/>
                      <a:pt x="374" y="929"/>
                      <a:pt x="372" y="945"/>
                    </a:cubicBezTo>
                    <a:cubicBezTo>
                      <a:pt x="370" y="954"/>
                      <a:pt x="369" y="964"/>
                      <a:pt x="369" y="971"/>
                    </a:cubicBezTo>
                    <a:cubicBezTo>
                      <a:pt x="370" y="978"/>
                      <a:pt x="376" y="980"/>
                      <a:pt x="383" y="982"/>
                    </a:cubicBezTo>
                    <a:cubicBezTo>
                      <a:pt x="392" y="985"/>
                      <a:pt x="401" y="989"/>
                      <a:pt x="408" y="998"/>
                    </a:cubicBezTo>
                    <a:cubicBezTo>
                      <a:pt x="413" y="1006"/>
                      <a:pt x="419" y="1013"/>
                      <a:pt x="425" y="1019"/>
                    </a:cubicBezTo>
                    <a:cubicBezTo>
                      <a:pt x="427" y="1021"/>
                      <a:pt x="427" y="1021"/>
                      <a:pt x="427" y="1021"/>
                    </a:cubicBezTo>
                    <a:close/>
                  </a:path>
                </a:pathLst>
              </a:custGeom>
              <a:grpFill/>
              <a:ln w="3175">
                <a:solidFill>
                  <a:srgbClr val="FFFFFF"/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</a:endParaRPr>
              </a:p>
            </p:txBody>
          </p:sp>
          <p:sp>
            <p:nvSpPr>
              <p:cNvPr id="239" name="Freeform 246">
                <a:extLst>
                  <a:ext uri="{FF2B5EF4-FFF2-40B4-BE49-F238E27FC236}">
                    <a16:creationId xmlns:a16="http://schemas.microsoft.com/office/drawing/2014/main" id="{36B9CCC4-2B94-8D4F-8FB7-6C8CC6F46D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057544" y="1848739"/>
                <a:ext cx="734409" cy="806995"/>
              </a:xfrm>
              <a:custGeom>
                <a:avLst/>
                <a:gdLst>
                  <a:gd name="T0" fmla="*/ 880 w 905"/>
                  <a:gd name="T1" fmla="*/ 765 h 853"/>
                  <a:gd name="T2" fmla="*/ 867 w 905"/>
                  <a:gd name="T3" fmla="*/ 736 h 853"/>
                  <a:gd name="T4" fmla="*/ 852 w 905"/>
                  <a:gd name="T5" fmla="*/ 665 h 853"/>
                  <a:gd name="T6" fmla="*/ 821 w 905"/>
                  <a:gd name="T7" fmla="*/ 663 h 853"/>
                  <a:gd name="T8" fmla="*/ 828 w 905"/>
                  <a:gd name="T9" fmla="*/ 595 h 853"/>
                  <a:gd name="T10" fmla="*/ 790 w 905"/>
                  <a:gd name="T11" fmla="*/ 517 h 853"/>
                  <a:gd name="T12" fmla="*/ 785 w 905"/>
                  <a:gd name="T13" fmla="*/ 518 h 853"/>
                  <a:gd name="T14" fmla="*/ 713 w 905"/>
                  <a:gd name="T15" fmla="*/ 473 h 853"/>
                  <a:gd name="T16" fmla="*/ 662 w 905"/>
                  <a:gd name="T17" fmla="*/ 432 h 853"/>
                  <a:gd name="T18" fmla="*/ 659 w 905"/>
                  <a:gd name="T19" fmla="*/ 414 h 853"/>
                  <a:gd name="T20" fmla="*/ 663 w 905"/>
                  <a:gd name="T21" fmla="*/ 398 h 853"/>
                  <a:gd name="T22" fmla="*/ 629 w 905"/>
                  <a:gd name="T23" fmla="*/ 383 h 853"/>
                  <a:gd name="T24" fmla="*/ 620 w 905"/>
                  <a:gd name="T25" fmla="*/ 319 h 853"/>
                  <a:gd name="T26" fmla="*/ 615 w 905"/>
                  <a:gd name="T27" fmla="*/ 290 h 853"/>
                  <a:gd name="T28" fmla="*/ 632 w 905"/>
                  <a:gd name="T29" fmla="*/ 286 h 853"/>
                  <a:gd name="T30" fmla="*/ 642 w 905"/>
                  <a:gd name="T31" fmla="*/ 256 h 853"/>
                  <a:gd name="T32" fmla="*/ 670 w 905"/>
                  <a:gd name="T33" fmla="*/ 236 h 853"/>
                  <a:gd name="T34" fmla="*/ 680 w 905"/>
                  <a:gd name="T35" fmla="*/ 230 h 853"/>
                  <a:gd name="T36" fmla="*/ 665 w 905"/>
                  <a:gd name="T37" fmla="*/ 204 h 853"/>
                  <a:gd name="T38" fmla="*/ 679 w 905"/>
                  <a:gd name="T39" fmla="*/ 168 h 853"/>
                  <a:gd name="T40" fmla="*/ 679 w 905"/>
                  <a:gd name="T41" fmla="*/ 161 h 853"/>
                  <a:gd name="T42" fmla="*/ 634 w 905"/>
                  <a:gd name="T43" fmla="*/ 160 h 853"/>
                  <a:gd name="T44" fmla="*/ 605 w 905"/>
                  <a:gd name="T45" fmla="*/ 150 h 853"/>
                  <a:gd name="T46" fmla="*/ 584 w 905"/>
                  <a:gd name="T47" fmla="*/ 97 h 853"/>
                  <a:gd name="T48" fmla="*/ 572 w 905"/>
                  <a:gd name="T49" fmla="*/ 77 h 853"/>
                  <a:gd name="T50" fmla="*/ 555 w 905"/>
                  <a:gd name="T51" fmla="*/ 59 h 853"/>
                  <a:gd name="T52" fmla="*/ 560 w 905"/>
                  <a:gd name="T53" fmla="*/ 36 h 853"/>
                  <a:gd name="T54" fmla="*/ 550 w 905"/>
                  <a:gd name="T55" fmla="*/ 24 h 853"/>
                  <a:gd name="T56" fmla="*/ 488 w 905"/>
                  <a:gd name="T57" fmla="*/ 6 h 853"/>
                  <a:gd name="T58" fmla="*/ 434 w 905"/>
                  <a:gd name="T59" fmla="*/ 7 h 853"/>
                  <a:gd name="T60" fmla="*/ 390 w 905"/>
                  <a:gd name="T61" fmla="*/ 0 h 853"/>
                  <a:gd name="T62" fmla="*/ 332 w 905"/>
                  <a:gd name="T63" fmla="*/ 28 h 853"/>
                  <a:gd name="T64" fmla="*/ 333 w 905"/>
                  <a:gd name="T65" fmla="*/ 30 h 853"/>
                  <a:gd name="T66" fmla="*/ 278 w 905"/>
                  <a:gd name="T67" fmla="*/ 83 h 853"/>
                  <a:gd name="T68" fmla="*/ 244 w 905"/>
                  <a:gd name="T69" fmla="*/ 90 h 853"/>
                  <a:gd name="T70" fmla="*/ 231 w 905"/>
                  <a:gd name="T71" fmla="*/ 120 h 853"/>
                  <a:gd name="T72" fmla="*/ 233 w 905"/>
                  <a:gd name="T73" fmla="*/ 207 h 853"/>
                  <a:gd name="T74" fmla="*/ 222 w 905"/>
                  <a:gd name="T75" fmla="*/ 274 h 853"/>
                  <a:gd name="T76" fmla="*/ 79 w 905"/>
                  <a:gd name="T77" fmla="*/ 377 h 853"/>
                  <a:gd name="T78" fmla="*/ 2 w 905"/>
                  <a:gd name="T79" fmla="*/ 433 h 853"/>
                  <a:gd name="T80" fmla="*/ 35 w 905"/>
                  <a:gd name="T81" fmla="*/ 523 h 853"/>
                  <a:gd name="T82" fmla="*/ 242 w 905"/>
                  <a:gd name="T83" fmla="*/ 608 h 853"/>
                  <a:gd name="T84" fmla="*/ 551 w 905"/>
                  <a:gd name="T85" fmla="*/ 845 h 853"/>
                  <a:gd name="T86" fmla="*/ 717 w 905"/>
                  <a:gd name="T87" fmla="*/ 853 h 853"/>
                  <a:gd name="T88" fmla="*/ 823 w 905"/>
                  <a:gd name="T89" fmla="*/ 756 h 8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905" h="853">
                    <a:moveTo>
                      <a:pt x="860" y="771"/>
                    </a:moveTo>
                    <a:cubicBezTo>
                      <a:pt x="862" y="769"/>
                      <a:pt x="863" y="768"/>
                      <a:pt x="864" y="767"/>
                    </a:cubicBezTo>
                    <a:cubicBezTo>
                      <a:pt x="871" y="760"/>
                      <a:pt x="867" y="763"/>
                      <a:pt x="880" y="765"/>
                    </a:cubicBezTo>
                    <a:cubicBezTo>
                      <a:pt x="887" y="766"/>
                      <a:pt x="897" y="769"/>
                      <a:pt x="905" y="769"/>
                    </a:cubicBezTo>
                    <a:cubicBezTo>
                      <a:pt x="899" y="763"/>
                      <a:pt x="893" y="756"/>
                      <a:pt x="887" y="748"/>
                    </a:cubicBezTo>
                    <a:cubicBezTo>
                      <a:pt x="882" y="741"/>
                      <a:pt x="874" y="738"/>
                      <a:pt x="867" y="736"/>
                    </a:cubicBezTo>
                    <a:cubicBezTo>
                      <a:pt x="857" y="732"/>
                      <a:pt x="849" y="729"/>
                      <a:pt x="848" y="717"/>
                    </a:cubicBezTo>
                    <a:cubicBezTo>
                      <a:pt x="847" y="709"/>
                      <a:pt x="848" y="698"/>
                      <a:pt x="850" y="688"/>
                    </a:cubicBezTo>
                    <a:cubicBezTo>
                      <a:pt x="851" y="677"/>
                      <a:pt x="853" y="666"/>
                      <a:pt x="852" y="665"/>
                    </a:cubicBezTo>
                    <a:cubicBezTo>
                      <a:pt x="852" y="665"/>
                      <a:pt x="852" y="665"/>
                      <a:pt x="852" y="665"/>
                    </a:cubicBezTo>
                    <a:cubicBezTo>
                      <a:pt x="849" y="665"/>
                      <a:pt x="843" y="665"/>
                      <a:pt x="838" y="666"/>
                    </a:cubicBezTo>
                    <a:cubicBezTo>
                      <a:pt x="830" y="667"/>
                      <a:pt x="823" y="668"/>
                      <a:pt x="821" y="663"/>
                    </a:cubicBezTo>
                    <a:cubicBezTo>
                      <a:pt x="819" y="661"/>
                      <a:pt x="818" y="648"/>
                      <a:pt x="819" y="636"/>
                    </a:cubicBezTo>
                    <a:cubicBezTo>
                      <a:pt x="819" y="626"/>
                      <a:pt x="820" y="616"/>
                      <a:pt x="822" y="612"/>
                    </a:cubicBezTo>
                    <a:cubicBezTo>
                      <a:pt x="824" y="608"/>
                      <a:pt x="826" y="601"/>
                      <a:pt x="828" y="595"/>
                    </a:cubicBezTo>
                    <a:cubicBezTo>
                      <a:pt x="829" y="591"/>
                      <a:pt x="830" y="588"/>
                      <a:pt x="830" y="586"/>
                    </a:cubicBezTo>
                    <a:cubicBezTo>
                      <a:pt x="830" y="584"/>
                      <a:pt x="820" y="566"/>
                      <a:pt x="810" y="549"/>
                    </a:cubicBezTo>
                    <a:cubicBezTo>
                      <a:pt x="801" y="533"/>
                      <a:pt x="791" y="517"/>
                      <a:pt x="790" y="517"/>
                    </a:cubicBezTo>
                    <a:cubicBezTo>
                      <a:pt x="790" y="517"/>
                      <a:pt x="790" y="517"/>
                      <a:pt x="790" y="517"/>
                    </a:cubicBezTo>
                    <a:cubicBezTo>
                      <a:pt x="790" y="517"/>
                      <a:pt x="787" y="517"/>
                      <a:pt x="785" y="518"/>
                    </a:cubicBezTo>
                    <a:cubicBezTo>
                      <a:pt x="785" y="518"/>
                      <a:pt x="785" y="518"/>
                      <a:pt x="785" y="518"/>
                    </a:cubicBezTo>
                    <a:cubicBezTo>
                      <a:pt x="778" y="519"/>
                      <a:pt x="771" y="521"/>
                      <a:pt x="767" y="515"/>
                    </a:cubicBezTo>
                    <a:cubicBezTo>
                      <a:pt x="765" y="512"/>
                      <a:pt x="751" y="500"/>
                      <a:pt x="737" y="489"/>
                    </a:cubicBezTo>
                    <a:cubicBezTo>
                      <a:pt x="728" y="482"/>
                      <a:pt x="718" y="475"/>
                      <a:pt x="713" y="473"/>
                    </a:cubicBezTo>
                    <a:cubicBezTo>
                      <a:pt x="708" y="471"/>
                      <a:pt x="701" y="471"/>
                      <a:pt x="695" y="470"/>
                    </a:cubicBezTo>
                    <a:cubicBezTo>
                      <a:pt x="684" y="470"/>
                      <a:pt x="673" y="469"/>
                      <a:pt x="671" y="461"/>
                    </a:cubicBezTo>
                    <a:cubicBezTo>
                      <a:pt x="669" y="455"/>
                      <a:pt x="665" y="443"/>
                      <a:pt x="662" y="432"/>
                    </a:cubicBezTo>
                    <a:cubicBezTo>
                      <a:pt x="662" y="432"/>
                      <a:pt x="662" y="432"/>
                      <a:pt x="662" y="432"/>
                    </a:cubicBezTo>
                    <a:cubicBezTo>
                      <a:pt x="660" y="424"/>
                      <a:pt x="658" y="417"/>
                      <a:pt x="659" y="414"/>
                    </a:cubicBezTo>
                    <a:cubicBezTo>
                      <a:pt x="659" y="414"/>
                      <a:pt x="659" y="414"/>
                      <a:pt x="659" y="414"/>
                    </a:cubicBezTo>
                    <a:cubicBezTo>
                      <a:pt x="659" y="412"/>
                      <a:pt x="660" y="410"/>
                      <a:pt x="661" y="408"/>
                    </a:cubicBezTo>
                    <a:cubicBezTo>
                      <a:pt x="661" y="408"/>
                      <a:pt x="661" y="408"/>
                      <a:pt x="661" y="408"/>
                    </a:cubicBezTo>
                    <a:cubicBezTo>
                      <a:pt x="662" y="404"/>
                      <a:pt x="664" y="399"/>
                      <a:pt x="663" y="398"/>
                    </a:cubicBezTo>
                    <a:cubicBezTo>
                      <a:pt x="661" y="397"/>
                      <a:pt x="657" y="397"/>
                      <a:pt x="654" y="397"/>
                    </a:cubicBezTo>
                    <a:cubicBezTo>
                      <a:pt x="648" y="398"/>
                      <a:pt x="642" y="398"/>
                      <a:pt x="638" y="392"/>
                    </a:cubicBezTo>
                    <a:cubicBezTo>
                      <a:pt x="636" y="390"/>
                      <a:pt x="633" y="387"/>
                      <a:pt x="629" y="383"/>
                    </a:cubicBezTo>
                    <a:cubicBezTo>
                      <a:pt x="621" y="375"/>
                      <a:pt x="612" y="365"/>
                      <a:pt x="609" y="359"/>
                    </a:cubicBezTo>
                    <a:cubicBezTo>
                      <a:pt x="606" y="352"/>
                      <a:pt x="613" y="335"/>
                      <a:pt x="618" y="325"/>
                    </a:cubicBezTo>
                    <a:cubicBezTo>
                      <a:pt x="619" y="322"/>
                      <a:pt x="620" y="319"/>
                      <a:pt x="620" y="319"/>
                    </a:cubicBezTo>
                    <a:cubicBezTo>
                      <a:pt x="620" y="318"/>
                      <a:pt x="619" y="319"/>
                      <a:pt x="618" y="318"/>
                    </a:cubicBezTo>
                    <a:cubicBezTo>
                      <a:pt x="614" y="314"/>
                      <a:pt x="608" y="308"/>
                      <a:pt x="610" y="300"/>
                    </a:cubicBezTo>
                    <a:cubicBezTo>
                      <a:pt x="611" y="296"/>
                      <a:pt x="613" y="292"/>
                      <a:pt x="615" y="290"/>
                    </a:cubicBezTo>
                    <a:cubicBezTo>
                      <a:pt x="619" y="286"/>
                      <a:pt x="623" y="284"/>
                      <a:pt x="625" y="284"/>
                    </a:cubicBezTo>
                    <a:cubicBezTo>
                      <a:pt x="625" y="284"/>
                      <a:pt x="625" y="284"/>
                      <a:pt x="625" y="284"/>
                    </a:cubicBezTo>
                    <a:cubicBezTo>
                      <a:pt x="627" y="284"/>
                      <a:pt x="629" y="285"/>
                      <a:pt x="632" y="286"/>
                    </a:cubicBezTo>
                    <a:cubicBezTo>
                      <a:pt x="635" y="288"/>
                      <a:pt x="639" y="291"/>
                      <a:pt x="640" y="291"/>
                    </a:cubicBezTo>
                    <a:cubicBezTo>
                      <a:pt x="641" y="290"/>
                      <a:pt x="641" y="281"/>
                      <a:pt x="641" y="273"/>
                    </a:cubicBezTo>
                    <a:cubicBezTo>
                      <a:pt x="641" y="265"/>
                      <a:pt x="641" y="258"/>
                      <a:pt x="642" y="256"/>
                    </a:cubicBezTo>
                    <a:cubicBezTo>
                      <a:pt x="644" y="254"/>
                      <a:pt x="649" y="248"/>
                      <a:pt x="653" y="244"/>
                    </a:cubicBezTo>
                    <a:cubicBezTo>
                      <a:pt x="657" y="240"/>
                      <a:pt x="660" y="238"/>
                      <a:pt x="661" y="237"/>
                    </a:cubicBezTo>
                    <a:cubicBezTo>
                      <a:pt x="663" y="236"/>
                      <a:pt x="666" y="236"/>
                      <a:pt x="670" y="236"/>
                    </a:cubicBezTo>
                    <a:cubicBezTo>
                      <a:pt x="674" y="236"/>
                      <a:pt x="679" y="236"/>
                      <a:pt x="679" y="236"/>
                    </a:cubicBezTo>
                    <a:cubicBezTo>
                      <a:pt x="680" y="234"/>
                      <a:pt x="680" y="232"/>
                      <a:pt x="680" y="230"/>
                    </a:cubicBezTo>
                    <a:cubicBezTo>
                      <a:pt x="680" y="230"/>
                      <a:pt x="680" y="230"/>
                      <a:pt x="680" y="230"/>
                    </a:cubicBezTo>
                    <a:cubicBezTo>
                      <a:pt x="680" y="228"/>
                      <a:pt x="679" y="225"/>
                      <a:pt x="678" y="222"/>
                    </a:cubicBezTo>
                    <a:cubicBezTo>
                      <a:pt x="676" y="218"/>
                      <a:pt x="673" y="214"/>
                      <a:pt x="670" y="211"/>
                    </a:cubicBezTo>
                    <a:cubicBezTo>
                      <a:pt x="668" y="209"/>
                      <a:pt x="666" y="207"/>
                      <a:pt x="665" y="204"/>
                    </a:cubicBezTo>
                    <a:cubicBezTo>
                      <a:pt x="663" y="201"/>
                      <a:pt x="663" y="196"/>
                      <a:pt x="664" y="190"/>
                    </a:cubicBezTo>
                    <a:cubicBezTo>
                      <a:pt x="665" y="183"/>
                      <a:pt x="667" y="176"/>
                      <a:pt x="669" y="174"/>
                    </a:cubicBezTo>
                    <a:cubicBezTo>
                      <a:pt x="670" y="172"/>
                      <a:pt x="674" y="170"/>
                      <a:pt x="679" y="168"/>
                    </a:cubicBezTo>
                    <a:cubicBezTo>
                      <a:pt x="682" y="167"/>
                      <a:pt x="687" y="165"/>
                      <a:pt x="690" y="163"/>
                    </a:cubicBezTo>
                    <a:cubicBezTo>
                      <a:pt x="688" y="163"/>
                      <a:pt x="685" y="162"/>
                      <a:pt x="682" y="162"/>
                    </a:cubicBezTo>
                    <a:cubicBezTo>
                      <a:pt x="679" y="161"/>
                      <a:pt x="679" y="161"/>
                      <a:pt x="679" y="161"/>
                    </a:cubicBezTo>
                    <a:cubicBezTo>
                      <a:pt x="676" y="161"/>
                      <a:pt x="668" y="163"/>
                      <a:pt x="661" y="165"/>
                    </a:cubicBezTo>
                    <a:cubicBezTo>
                      <a:pt x="653" y="168"/>
                      <a:pt x="645" y="170"/>
                      <a:pt x="642" y="168"/>
                    </a:cubicBezTo>
                    <a:cubicBezTo>
                      <a:pt x="641" y="167"/>
                      <a:pt x="637" y="163"/>
                      <a:pt x="634" y="160"/>
                    </a:cubicBezTo>
                    <a:cubicBezTo>
                      <a:pt x="628" y="154"/>
                      <a:pt x="621" y="147"/>
                      <a:pt x="621" y="147"/>
                    </a:cubicBezTo>
                    <a:cubicBezTo>
                      <a:pt x="621" y="147"/>
                      <a:pt x="620" y="148"/>
                      <a:pt x="618" y="148"/>
                    </a:cubicBezTo>
                    <a:cubicBezTo>
                      <a:pt x="614" y="151"/>
                      <a:pt x="609" y="153"/>
                      <a:pt x="605" y="150"/>
                    </a:cubicBezTo>
                    <a:cubicBezTo>
                      <a:pt x="602" y="147"/>
                      <a:pt x="599" y="133"/>
                      <a:pt x="596" y="119"/>
                    </a:cubicBezTo>
                    <a:cubicBezTo>
                      <a:pt x="595" y="110"/>
                      <a:pt x="593" y="102"/>
                      <a:pt x="593" y="101"/>
                    </a:cubicBezTo>
                    <a:cubicBezTo>
                      <a:pt x="592" y="100"/>
                      <a:pt x="588" y="99"/>
                      <a:pt x="584" y="97"/>
                    </a:cubicBezTo>
                    <a:cubicBezTo>
                      <a:pt x="584" y="97"/>
                      <a:pt x="584" y="97"/>
                      <a:pt x="584" y="97"/>
                    </a:cubicBezTo>
                    <a:cubicBezTo>
                      <a:pt x="578" y="94"/>
                      <a:pt x="572" y="91"/>
                      <a:pt x="571" y="87"/>
                    </a:cubicBezTo>
                    <a:cubicBezTo>
                      <a:pt x="571" y="84"/>
                      <a:pt x="572" y="81"/>
                      <a:pt x="572" y="77"/>
                    </a:cubicBezTo>
                    <a:cubicBezTo>
                      <a:pt x="573" y="74"/>
                      <a:pt x="574" y="71"/>
                      <a:pt x="573" y="71"/>
                    </a:cubicBezTo>
                    <a:cubicBezTo>
                      <a:pt x="573" y="71"/>
                      <a:pt x="572" y="71"/>
                      <a:pt x="570" y="71"/>
                    </a:cubicBezTo>
                    <a:cubicBezTo>
                      <a:pt x="564" y="69"/>
                      <a:pt x="555" y="66"/>
                      <a:pt x="555" y="59"/>
                    </a:cubicBezTo>
                    <a:cubicBezTo>
                      <a:pt x="555" y="59"/>
                      <a:pt x="555" y="59"/>
                      <a:pt x="555" y="59"/>
                    </a:cubicBezTo>
                    <a:cubicBezTo>
                      <a:pt x="555" y="56"/>
                      <a:pt x="557" y="51"/>
                      <a:pt x="558" y="46"/>
                    </a:cubicBezTo>
                    <a:cubicBezTo>
                      <a:pt x="559" y="42"/>
                      <a:pt x="561" y="37"/>
                      <a:pt x="560" y="36"/>
                    </a:cubicBezTo>
                    <a:cubicBezTo>
                      <a:pt x="560" y="35"/>
                      <a:pt x="558" y="33"/>
                      <a:pt x="556" y="30"/>
                    </a:cubicBezTo>
                    <a:cubicBezTo>
                      <a:pt x="556" y="30"/>
                      <a:pt x="556" y="30"/>
                      <a:pt x="556" y="30"/>
                    </a:cubicBezTo>
                    <a:cubicBezTo>
                      <a:pt x="554" y="28"/>
                      <a:pt x="552" y="26"/>
                      <a:pt x="550" y="24"/>
                    </a:cubicBezTo>
                    <a:cubicBezTo>
                      <a:pt x="542" y="30"/>
                      <a:pt x="524" y="42"/>
                      <a:pt x="515" y="40"/>
                    </a:cubicBezTo>
                    <a:cubicBezTo>
                      <a:pt x="509" y="39"/>
                      <a:pt x="504" y="30"/>
                      <a:pt x="499" y="21"/>
                    </a:cubicBezTo>
                    <a:cubicBezTo>
                      <a:pt x="494" y="13"/>
                      <a:pt x="490" y="5"/>
                      <a:pt x="488" y="6"/>
                    </a:cubicBezTo>
                    <a:cubicBezTo>
                      <a:pt x="480" y="10"/>
                      <a:pt x="457" y="8"/>
                      <a:pt x="443" y="7"/>
                    </a:cubicBezTo>
                    <a:cubicBezTo>
                      <a:pt x="439" y="7"/>
                      <a:pt x="436" y="7"/>
                      <a:pt x="434" y="7"/>
                    </a:cubicBezTo>
                    <a:cubicBezTo>
                      <a:pt x="434" y="7"/>
                      <a:pt x="434" y="7"/>
                      <a:pt x="434" y="7"/>
                    </a:cubicBezTo>
                    <a:cubicBezTo>
                      <a:pt x="433" y="7"/>
                      <a:pt x="433" y="7"/>
                      <a:pt x="433" y="7"/>
                    </a:cubicBezTo>
                    <a:cubicBezTo>
                      <a:pt x="426" y="7"/>
                      <a:pt x="412" y="7"/>
                      <a:pt x="404" y="3"/>
                    </a:cubicBezTo>
                    <a:cubicBezTo>
                      <a:pt x="401" y="1"/>
                      <a:pt x="396" y="1"/>
                      <a:pt x="390" y="0"/>
                    </a:cubicBezTo>
                    <a:cubicBezTo>
                      <a:pt x="382" y="0"/>
                      <a:pt x="372" y="0"/>
                      <a:pt x="366" y="1"/>
                    </a:cubicBezTo>
                    <a:cubicBezTo>
                      <a:pt x="362" y="1"/>
                      <a:pt x="357" y="5"/>
                      <a:pt x="352" y="9"/>
                    </a:cubicBezTo>
                    <a:cubicBezTo>
                      <a:pt x="343" y="16"/>
                      <a:pt x="333" y="26"/>
                      <a:pt x="332" y="28"/>
                    </a:cubicBezTo>
                    <a:cubicBezTo>
                      <a:pt x="332" y="28"/>
                      <a:pt x="332" y="28"/>
                      <a:pt x="332" y="28"/>
                    </a:cubicBezTo>
                    <a:cubicBezTo>
                      <a:pt x="332" y="28"/>
                      <a:pt x="332" y="29"/>
                      <a:pt x="333" y="30"/>
                    </a:cubicBezTo>
                    <a:cubicBezTo>
                      <a:pt x="333" y="30"/>
                      <a:pt x="333" y="30"/>
                      <a:pt x="333" y="30"/>
                    </a:cubicBezTo>
                    <a:cubicBezTo>
                      <a:pt x="333" y="32"/>
                      <a:pt x="334" y="34"/>
                      <a:pt x="334" y="36"/>
                    </a:cubicBezTo>
                    <a:cubicBezTo>
                      <a:pt x="333" y="38"/>
                      <a:pt x="317" y="54"/>
                      <a:pt x="302" y="66"/>
                    </a:cubicBezTo>
                    <a:cubicBezTo>
                      <a:pt x="292" y="74"/>
                      <a:pt x="283" y="81"/>
                      <a:pt x="278" y="83"/>
                    </a:cubicBezTo>
                    <a:cubicBezTo>
                      <a:pt x="278" y="83"/>
                      <a:pt x="278" y="83"/>
                      <a:pt x="278" y="83"/>
                    </a:cubicBezTo>
                    <a:cubicBezTo>
                      <a:pt x="272" y="85"/>
                      <a:pt x="265" y="86"/>
                      <a:pt x="258" y="87"/>
                    </a:cubicBezTo>
                    <a:cubicBezTo>
                      <a:pt x="252" y="88"/>
                      <a:pt x="246" y="89"/>
                      <a:pt x="244" y="90"/>
                    </a:cubicBezTo>
                    <a:cubicBezTo>
                      <a:pt x="244" y="90"/>
                      <a:pt x="244" y="90"/>
                      <a:pt x="244" y="90"/>
                    </a:cubicBezTo>
                    <a:cubicBezTo>
                      <a:pt x="243" y="91"/>
                      <a:pt x="241" y="94"/>
                      <a:pt x="239" y="98"/>
                    </a:cubicBezTo>
                    <a:cubicBezTo>
                      <a:pt x="236" y="106"/>
                      <a:pt x="232" y="115"/>
                      <a:pt x="231" y="120"/>
                    </a:cubicBezTo>
                    <a:cubicBezTo>
                      <a:pt x="230" y="123"/>
                      <a:pt x="233" y="140"/>
                      <a:pt x="235" y="156"/>
                    </a:cubicBezTo>
                    <a:cubicBezTo>
                      <a:pt x="237" y="172"/>
                      <a:pt x="240" y="186"/>
                      <a:pt x="239" y="190"/>
                    </a:cubicBezTo>
                    <a:cubicBezTo>
                      <a:pt x="238" y="194"/>
                      <a:pt x="236" y="201"/>
                      <a:pt x="233" y="207"/>
                    </a:cubicBezTo>
                    <a:cubicBezTo>
                      <a:pt x="231" y="213"/>
                      <a:pt x="228" y="219"/>
                      <a:pt x="225" y="225"/>
                    </a:cubicBezTo>
                    <a:cubicBezTo>
                      <a:pt x="222" y="230"/>
                      <a:pt x="223" y="240"/>
                      <a:pt x="223" y="249"/>
                    </a:cubicBezTo>
                    <a:cubicBezTo>
                      <a:pt x="224" y="258"/>
                      <a:pt x="225" y="267"/>
                      <a:pt x="222" y="274"/>
                    </a:cubicBezTo>
                    <a:cubicBezTo>
                      <a:pt x="222" y="275"/>
                      <a:pt x="221" y="278"/>
                      <a:pt x="220" y="280"/>
                    </a:cubicBezTo>
                    <a:cubicBezTo>
                      <a:pt x="216" y="292"/>
                      <a:pt x="213" y="303"/>
                      <a:pt x="208" y="307"/>
                    </a:cubicBezTo>
                    <a:cubicBezTo>
                      <a:pt x="205" y="311"/>
                      <a:pt x="128" y="351"/>
                      <a:pt x="79" y="377"/>
                    </a:cubicBezTo>
                    <a:cubicBezTo>
                      <a:pt x="62" y="386"/>
                      <a:pt x="48" y="393"/>
                      <a:pt x="43" y="396"/>
                    </a:cubicBezTo>
                    <a:cubicBezTo>
                      <a:pt x="37" y="399"/>
                      <a:pt x="21" y="409"/>
                      <a:pt x="0" y="421"/>
                    </a:cubicBezTo>
                    <a:cubicBezTo>
                      <a:pt x="1" y="424"/>
                      <a:pt x="1" y="428"/>
                      <a:pt x="2" y="433"/>
                    </a:cubicBezTo>
                    <a:cubicBezTo>
                      <a:pt x="7" y="459"/>
                      <a:pt x="17" y="516"/>
                      <a:pt x="21" y="518"/>
                    </a:cubicBezTo>
                    <a:cubicBezTo>
                      <a:pt x="24" y="519"/>
                      <a:pt x="27" y="520"/>
                      <a:pt x="31" y="522"/>
                    </a:cubicBezTo>
                    <a:cubicBezTo>
                      <a:pt x="32" y="522"/>
                      <a:pt x="34" y="523"/>
                      <a:pt x="35" y="523"/>
                    </a:cubicBezTo>
                    <a:cubicBezTo>
                      <a:pt x="41" y="525"/>
                      <a:pt x="45" y="527"/>
                      <a:pt x="47" y="531"/>
                    </a:cubicBezTo>
                    <a:cubicBezTo>
                      <a:pt x="63" y="535"/>
                      <a:pt x="148" y="559"/>
                      <a:pt x="162" y="563"/>
                    </a:cubicBezTo>
                    <a:cubicBezTo>
                      <a:pt x="170" y="565"/>
                      <a:pt x="206" y="586"/>
                      <a:pt x="242" y="608"/>
                    </a:cubicBezTo>
                    <a:cubicBezTo>
                      <a:pt x="279" y="631"/>
                      <a:pt x="316" y="656"/>
                      <a:pt x="324" y="663"/>
                    </a:cubicBezTo>
                    <a:cubicBezTo>
                      <a:pt x="331" y="669"/>
                      <a:pt x="373" y="704"/>
                      <a:pt x="420" y="741"/>
                    </a:cubicBezTo>
                    <a:cubicBezTo>
                      <a:pt x="479" y="789"/>
                      <a:pt x="545" y="841"/>
                      <a:pt x="551" y="845"/>
                    </a:cubicBezTo>
                    <a:cubicBezTo>
                      <a:pt x="554" y="847"/>
                      <a:pt x="573" y="849"/>
                      <a:pt x="598" y="850"/>
                    </a:cubicBezTo>
                    <a:cubicBezTo>
                      <a:pt x="598" y="850"/>
                      <a:pt x="598" y="850"/>
                      <a:pt x="598" y="850"/>
                    </a:cubicBezTo>
                    <a:cubicBezTo>
                      <a:pt x="644" y="853"/>
                      <a:pt x="707" y="853"/>
                      <a:pt x="717" y="853"/>
                    </a:cubicBezTo>
                    <a:cubicBezTo>
                      <a:pt x="724" y="841"/>
                      <a:pt x="762" y="769"/>
                      <a:pt x="771" y="764"/>
                    </a:cubicBezTo>
                    <a:cubicBezTo>
                      <a:pt x="780" y="758"/>
                      <a:pt x="798" y="755"/>
                      <a:pt x="806" y="755"/>
                    </a:cubicBezTo>
                    <a:cubicBezTo>
                      <a:pt x="810" y="755"/>
                      <a:pt x="816" y="755"/>
                      <a:pt x="823" y="756"/>
                    </a:cubicBezTo>
                    <a:cubicBezTo>
                      <a:pt x="829" y="756"/>
                      <a:pt x="835" y="757"/>
                      <a:pt x="840" y="758"/>
                    </a:cubicBezTo>
                    <a:cubicBezTo>
                      <a:pt x="845" y="758"/>
                      <a:pt x="853" y="764"/>
                      <a:pt x="860" y="771"/>
                    </a:cubicBezTo>
                    <a:close/>
                  </a:path>
                </a:pathLst>
              </a:custGeom>
              <a:grpFill/>
              <a:ln w="3175">
                <a:solidFill>
                  <a:srgbClr val="FFFFFF"/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</a:endParaRPr>
              </a:p>
            </p:txBody>
          </p:sp>
          <p:sp>
            <p:nvSpPr>
              <p:cNvPr id="240" name="Freeform 247">
                <a:extLst>
                  <a:ext uri="{FF2B5EF4-FFF2-40B4-BE49-F238E27FC236}">
                    <a16:creationId xmlns:a16="http://schemas.microsoft.com/office/drawing/2014/main" id="{52DF8533-81F9-0240-9F45-BADE280CEE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46779" y="2571050"/>
                <a:ext cx="134500" cy="136991"/>
              </a:xfrm>
              <a:custGeom>
                <a:avLst/>
                <a:gdLst>
                  <a:gd name="T0" fmla="*/ 164 w 164"/>
                  <a:gd name="T1" fmla="*/ 146 h 146"/>
                  <a:gd name="T2" fmla="*/ 148 w 164"/>
                  <a:gd name="T3" fmla="*/ 111 h 146"/>
                  <a:gd name="T4" fmla="*/ 127 w 164"/>
                  <a:gd name="T5" fmla="*/ 71 h 146"/>
                  <a:gd name="T6" fmla="*/ 107 w 164"/>
                  <a:gd name="T7" fmla="*/ 66 h 146"/>
                  <a:gd name="T8" fmla="*/ 121 w 164"/>
                  <a:gd name="T9" fmla="*/ 45 h 146"/>
                  <a:gd name="T10" fmla="*/ 130 w 164"/>
                  <a:gd name="T11" fmla="*/ 28 h 146"/>
                  <a:gd name="T12" fmla="*/ 129 w 164"/>
                  <a:gd name="T13" fmla="*/ 15 h 146"/>
                  <a:gd name="T14" fmla="*/ 111 w 164"/>
                  <a:gd name="T15" fmla="*/ 2 h 146"/>
                  <a:gd name="T16" fmla="*/ 95 w 164"/>
                  <a:gd name="T17" fmla="*/ 0 h 146"/>
                  <a:gd name="T18" fmla="*/ 79 w 164"/>
                  <a:gd name="T19" fmla="*/ 0 h 146"/>
                  <a:gd name="T20" fmla="*/ 49 w 164"/>
                  <a:gd name="T21" fmla="*/ 7 h 146"/>
                  <a:gd name="T22" fmla="*/ 0 w 164"/>
                  <a:gd name="T23" fmla="*/ 90 h 146"/>
                  <a:gd name="T24" fmla="*/ 21 w 164"/>
                  <a:gd name="T25" fmla="*/ 95 h 146"/>
                  <a:gd name="T26" fmla="*/ 81 w 164"/>
                  <a:gd name="T27" fmla="*/ 109 h 146"/>
                  <a:gd name="T28" fmla="*/ 81 w 164"/>
                  <a:gd name="T29" fmla="*/ 109 h 146"/>
                  <a:gd name="T30" fmla="*/ 93 w 164"/>
                  <a:gd name="T31" fmla="*/ 128 h 146"/>
                  <a:gd name="T32" fmla="*/ 101 w 164"/>
                  <a:gd name="T33" fmla="*/ 144 h 146"/>
                  <a:gd name="T34" fmla="*/ 131 w 164"/>
                  <a:gd name="T35" fmla="*/ 146 h 146"/>
                  <a:gd name="T36" fmla="*/ 164 w 164"/>
                  <a:gd name="T37" fmla="*/ 146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64" h="146">
                    <a:moveTo>
                      <a:pt x="164" y="146"/>
                    </a:moveTo>
                    <a:cubicBezTo>
                      <a:pt x="156" y="129"/>
                      <a:pt x="153" y="125"/>
                      <a:pt x="148" y="111"/>
                    </a:cubicBezTo>
                    <a:cubicBezTo>
                      <a:pt x="142" y="97"/>
                      <a:pt x="138" y="79"/>
                      <a:pt x="127" y="71"/>
                    </a:cubicBezTo>
                    <a:cubicBezTo>
                      <a:pt x="115" y="63"/>
                      <a:pt x="113" y="71"/>
                      <a:pt x="107" y="66"/>
                    </a:cubicBezTo>
                    <a:cubicBezTo>
                      <a:pt x="102" y="61"/>
                      <a:pt x="111" y="48"/>
                      <a:pt x="121" y="45"/>
                    </a:cubicBezTo>
                    <a:cubicBezTo>
                      <a:pt x="131" y="41"/>
                      <a:pt x="136" y="37"/>
                      <a:pt x="130" y="28"/>
                    </a:cubicBezTo>
                    <a:cubicBezTo>
                      <a:pt x="127" y="24"/>
                      <a:pt x="127" y="19"/>
                      <a:pt x="129" y="15"/>
                    </a:cubicBezTo>
                    <a:cubicBezTo>
                      <a:pt x="122" y="8"/>
                      <a:pt x="115" y="3"/>
                      <a:pt x="111" y="2"/>
                    </a:cubicBezTo>
                    <a:cubicBezTo>
                      <a:pt x="107" y="2"/>
                      <a:pt x="101" y="1"/>
                      <a:pt x="95" y="0"/>
                    </a:cubicBezTo>
                    <a:cubicBezTo>
                      <a:pt x="89" y="0"/>
                      <a:pt x="83" y="0"/>
                      <a:pt x="79" y="0"/>
                    </a:cubicBezTo>
                    <a:cubicBezTo>
                      <a:pt x="72" y="0"/>
                      <a:pt x="56" y="2"/>
                      <a:pt x="49" y="7"/>
                    </a:cubicBezTo>
                    <a:cubicBezTo>
                      <a:pt x="43" y="11"/>
                      <a:pt x="9" y="72"/>
                      <a:pt x="0" y="90"/>
                    </a:cubicBezTo>
                    <a:cubicBezTo>
                      <a:pt x="5" y="91"/>
                      <a:pt x="13" y="93"/>
                      <a:pt x="21" y="95"/>
                    </a:cubicBezTo>
                    <a:cubicBezTo>
                      <a:pt x="45" y="100"/>
                      <a:pt x="77" y="107"/>
                      <a:pt x="81" y="109"/>
                    </a:cubicBezTo>
                    <a:cubicBezTo>
                      <a:pt x="81" y="109"/>
                      <a:pt x="81" y="109"/>
                      <a:pt x="81" y="109"/>
                    </a:cubicBezTo>
                    <a:cubicBezTo>
                      <a:pt x="86" y="110"/>
                      <a:pt x="89" y="119"/>
                      <a:pt x="93" y="128"/>
                    </a:cubicBezTo>
                    <a:cubicBezTo>
                      <a:pt x="95" y="135"/>
                      <a:pt x="98" y="142"/>
                      <a:pt x="101" y="144"/>
                    </a:cubicBezTo>
                    <a:cubicBezTo>
                      <a:pt x="103" y="145"/>
                      <a:pt x="116" y="146"/>
                      <a:pt x="131" y="146"/>
                    </a:cubicBezTo>
                    <a:cubicBezTo>
                      <a:pt x="143" y="146"/>
                      <a:pt x="155" y="146"/>
                      <a:pt x="164" y="146"/>
                    </a:cubicBezTo>
                    <a:close/>
                  </a:path>
                </a:pathLst>
              </a:custGeom>
              <a:grpFill/>
              <a:ln w="3175">
                <a:solidFill>
                  <a:srgbClr val="FFFFFF"/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</a:endParaRPr>
              </a:p>
            </p:txBody>
          </p:sp>
          <p:sp>
            <p:nvSpPr>
              <p:cNvPr id="241" name="Freeform 248">
                <a:extLst>
                  <a:ext uri="{FF2B5EF4-FFF2-40B4-BE49-F238E27FC236}">
                    <a16:creationId xmlns:a16="http://schemas.microsoft.com/office/drawing/2014/main" id="{5775C900-48A6-6A48-9D1E-B8151D3281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043872" y="2959603"/>
                <a:ext cx="339451" cy="296398"/>
              </a:xfrm>
              <a:custGeom>
                <a:avLst/>
                <a:gdLst>
                  <a:gd name="T0" fmla="*/ 376 w 417"/>
                  <a:gd name="T1" fmla="*/ 0 h 314"/>
                  <a:gd name="T2" fmla="*/ 359 w 417"/>
                  <a:gd name="T3" fmla="*/ 22 h 314"/>
                  <a:gd name="T4" fmla="*/ 339 w 417"/>
                  <a:gd name="T5" fmla="*/ 38 h 314"/>
                  <a:gd name="T6" fmla="*/ 319 w 417"/>
                  <a:gd name="T7" fmla="*/ 59 h 314"/>
                  <a:gd name="T8" fmla="*/ 289 w 417"/>
                  <a:gd name="T9" fmla="*/ 98 h 314"/>
                  <a:gd name="T10" fmla="*/ 248 w 417"/>
                  <a:gd name="T11" fmla="*/ 123 h 314"/>
                  <a:gd name="T12" fmla="*/ 239 w 417"/>
                  <a:gd name="T13" fmla="*/ 150 h 314"/>
                  <a:gd name="T14" fmla="*/ 225 w 417"/>
                  <a:gd name="T15" fmla="*/ 159 h 314"/>
                  <a:gd name="T16" fmla="*/ 202 w 417"/>
                  <a:gd name="T17" fmla="*/ 163 h 314"/>
                  <a:gd name="T18" fmla="*/ 190 w 417"/>
                  <a:gd name="T19" fmla="*/ 178 h 314"/>
                  <a:gd name="T20" fmla="*/ 167 w 417"/>
                  <a:gd name="T21" fmla="*/ 181 h 314"/>
                  <a:gd name="T22" fmla="*/ 130 w 417"/>
                  <a:gd name="T23" fmla="*/ 177 h 314"/>
                  <a:gd name="T24" fmla="*/ 87 w 417"/>
                  <a:gd name="T25" fmla="*/ 179 h 314"/>
                  <a:gd name="T26" fmla="*/ 39 w 417"/>
                  <a:gd name="T27" fmla="*/ 185 h 314"/>
                  <a:gd name="T28" fmla="*/ 0 w 417"/>
                  <a:gd name="T29" fmla="*/ 192 h 314"/>
                  <a:gd name="T30" fmla="*/ 0 w 417"/>
                  <a:gd name="T31" fmla="*/ 193 h 314"/>
                  <a:gd name="T32" fmla="*/ 6 w 417"/>
                  <a:gd name="T33" fmla="*/ 212 h 314"/>
                  <a:gd name="T34" fmla="*/ 43 w 417"/>
                  <a:gd name="T35" fmla="*/ 262 h 314"/>
                  <a:gd name="T36" fmla="*/ 68 w 417"/>
                  <a:gd name="T37" fmla="*/ 289 h 314"/>
                  <a:gd name="T38" fmla="*/ 144 w 417"/>
                  <a:gd name="T39" fmla="*/ 297 h 314"/>
                  <a:gd name="T40" fmla="*/ 298 w 417"/>
                  <a:gd name="T41" fmla="*/ 314 h 314"/>
                  <a:gd name="T42" fmla="*/ 308 w 417"/>
                  <a:gd name="T43" fmla="*/ 278 h 314"/>
                  <a:gd name="T44" fmla="*/ 308 w 417"/>
                  <a:gd name="T45" fmla="*/ 278 h 314"/>
                  <a:gd name="T46" fmla="*/ 320 w 417"/>
                  <a:gd name="T47" fmla="*/ 259 h 314"/>
                  <a:gd name="T48" fmla="*/ 347 w 417"/>
                  <a:gd name="T49" fmla="*/ 208 h 314"/>
                  <a:gd name="T50" fmla="*/ 351 w 417"/>
                  <a:gd name="T51" fmla="*/ 181 h 314"/>
                  <a:gd name="T52" fmla="*/ 355 w 417"/>
                  <a:gd name="T53" fmla="*/ 131 h 314"/>
                  <a:gd name="T54" fmla="*/ 375 w 417"/>
                  <a:gd name="T55" fmla="*/ 78 h 314"/>
                  <a:gd name="T56" fmla="*/ 378 w 417"/>
                  <a:gd name="T57" fmla="*/ 70 h 314"/>
                  <a:gd name="T58" fmla="*/ 417 w 417"/>
                  <a:gd name="T59" fmla="*/ 68 h 314"/>
                  <a:gd name="T60" fmla="*/ 415 w 417"/>
                  <a:gd name="T61" fmla="*/ 52 h 314"/>
                  <a:gd name="T62" fmla="*/ 409 w 417"/>
                  <a:gd name="T63" fmla="*/ 24 h 314"/>
                  <a:gd name="T64" fmla="*/ 380 w 417"/>
                  <a:gd name="T65" fmla="*/ 27 h 314"/>
                  <a:gd name="T66" fmla="*/ 380 w 417"/>
                  <a:gd name="T67" fmla="*/ 24 h 314"/>
                  <a:gd name="T68" fmla="*/ 379 w 417"/>
                  <a:gd name="T69" fmla="*/ 11 h 314"/>
                  <a:gd name="T70" fmla="*/ 376 w 417"/>
                  <a:gd name="T71" fmla="*/ 0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17" h="314">
                    <a:moveTo>
                      <a:pt x="376" y="0"/>
                    </a:moveTo>
                    <a:cubicBezTo>
                      <a:pt x="371" y="7"/>
                      <a:pt x="365" y="12"/>
                      <a:pt x="359" y="22"/>
                    </a:cubicBezTo>
                    <a:cubicBezTo>
                      <a:pt x="351" y="36"/>
                      <a:pt x="346" y="31"/>
                      <a:pt x="339" y="38"/>
                    </a:cubicBezTo>
                    <a:cubicBezTo>
                      <a:pt x="332" y="45"/>
                      <a:pt x="329" y="50"/>
                      <a:pt x="319" y="59"/>
                    </a:cubicBezTo>
                    <a:cubicBezTo>
                      <a:pt x="308" y="68"/>
                      <a:pt x="301" y="87"/>
                      <a:pt x="289" y="98"/>
                    </a:cubicBezTo>
                    <a:cubicBezTo>
                      <a:pt x="278" y="110"/>
                      <a:pt x="261" y="109"/>
                      <a:pt x="248" y="123"/>
                    </a:cubicBezTo>
                    <a:cubicBezTo>
                      <a:pt x="236" y="137"/>
                      <a:pt x="243" y="139"/>
                      <a:pt x="239" y="150"/>
                    </a:cubicBezTo>
                    <a:cubicBezTo>
                      <a:pt x="235" y="161"/>
                      <a:pt x="234" y="158"/>
                      <a:pt x="225" y="159"/>
                    </a:cubicBezTo>
                    <a:cubicBezTo>
                      <a:pt x="216" y="160"/>
                      <a:pt x="208" y="157"/>
                      <a:pt x="202" y="163"/>
                    </a:cubicBezTo>
                    <a:cubicBezTo>
                      <a:pt x="197" y="169"/>
                      <a:pt x="202" y="171"/>
                      <a:pt x="190" y="178"/>
                    </a:cubicBezTo>
                    <a:cubicBezTo>
                      <a:pt x="179" y="185"/>
                      <a:pt x="178" y="181"/>
                      <a:pt x="167" y="181"/>
                    </a:cubicBezTo>
                    <a:cubicBezTo>
                      <a:pt x="156" y="181"/>
                      <a:pt x="151" y="180"/>
                      <a:pt x="130" y="177"/>
                    </a:cubicBezTo>
                    <a:cubicBezTo>
                      <a:pt x="110" y="175"/>
                      <a:pt x="110" y="177"/>
                      <a:pt x="87" y="179"/>
                    </a:cubicBezTo>
                    <a:cubicBezTo>
                      <a:pt x="63" y="181"/>
                      <a:pt x="59" y="183"/>
                      <a:pt x="39" y="185"/>
                    </a:cubicBezTo>
                    <a:cubicBezTo>
                      <a:pt x="21" y="187"/>
                      <a:pt x="9" y="192"/>
                      <a:pt x="0" y="192"/>
                    </a:cubicBezTo>
                    <a:cubicBezTo>
                      <a:pt x="0" y="193"/>
                      <a:pt x="0" y="193"/>
                      <a:pt x="0" y="193"/>
                    </a:cubicBezTo>
                    <a:cubicBezTo>
                      <a:pt x="1" y="200"/>
                      <a:pt x="4" y="207"/>
                      <a:pt x="6" y="212"/>
                    </a:cubicBezTo>
                    <a:cubicBezTo>
                      <a:pt x="8" y="218"/>
                      <a:pt x="26" y="242"/>
                      <a:pt x="43" y="262"/>
                    </a:cubicBezTo>
                    <a:cubicBezTo>
                      <a:pt x="55" y="276"/>
                      <a:pt x="65" y="288"/>
                      <a:pt x="68" y="289"/>
                    </a:cubicBezTo>
                    <a:cubicBezTo>
                      <a:pt x="72" y="290"/>
                      <a:pt x="104" y="293"/>
                      <a:pt x="144" y="297"/>
                    </a:cubicBezTo>
                    <a:cubicBezTo>
                      <a:pt x="201" y="303"/>
                      <a:pt x="273" y="310"/>
                      <a:pt x="298" y="314"/>
                    </a:cubicBezTo>
                    <a:cubicBezTo>
                      <a:pt x="300" y="306"/>
                      <a:pt x="304" y="287"/>
                      <a:pt x="308" y="278"/>
                    </a:cubicBezTo>
                    <a:cubicBezTo>
                      <a:pt x="308" y="278"/>
                      <a:pt x="308" y="278"/>
                      <a:pt x="308" y="278"/>
                    </a:cubicBezTo>
                    <a:cubicBezTo>
                      <a:pt x="310" y="274"/>
                      <a:pt x="314" y="267"/>
                      <a:pt x="320" y="259"/>
                    </a:cubicBezTo>
                    <a:cubicBezTo>
                      <a:pt x="330" y="241"/>
                      <a:pt x="345" y="217"/>
                      <a:pt x="347" y="208"/>
                    </a:cubicBezTo>
                    <a:cubicBezTo>
                      <a:pt x="348" y="202"/>
                      <a:pt x="350" y="192"/>
                      <a:pt x="351" y="181"/>
                    </a:cubicBezTo>
                    <a:cubicBezTo>
                      <a:pt x="353" y="163"/>
                      <a:pt x="354" y="142"/>
                      <a:pt x="355" y="131"/>
                    </a:cubicBezTo>
                    <a:cubicBezTo>
                      <a:pt x="356" y="117"/>
                      <a:pt x="368" y="92"/>
                      <a:pt x="375" y="78"/>
                    </a:cubicBezTo>
                    <a:cubicBezTo>
                      <a:pt x="376" y="74"/>
                      <a:pt x="378" y="72"/>
                      <a:pt x="378" y="70"/>
                    </a:cubicBezTo>
                    <a:cubicBezTo>
                      <a:pt x="417" y="68"/>
                      <a:pt x="417" y="68"/>
                      <a:pt x="417" y="68"/>
                    </a:cubicBezTo>
                    <a:cubicBezTo>
                      <a:pt x="417" y="64"/>
                      <a:pt x="416" y="60"/>
                      <a:pt x="415" y="52"/>
                    </a:cubicBezTo>
                    <a:cubicBezTo>
                      <a:pt x="412" y="42"/>
                      <a:pt x="409" y="32"/>
                      <a:pt x="409" y="24"/>
                    </a:cubicBezTo>
                    <a:cubicBezTo>
                      <a:pt x="380" y="27"/>
                      <a:pt x="380" y="27"/>
                      <a:pt x="380" y="27"/>
                    </a:cubicBezTo>
                    <a:cubicBezTo>
                      <a:pt x="380" y="24"/>
                      <a:pt x="380" y="24"/>
                      <a:pt x="380" y="24"/>
                    </a:cubicBezTo>
                    <a:cubicBezTo>
                      <a:pt x="379" y="18"/>
                      <a:pt x="379" y="14"/>
                      <a:pt x="379" y="11"/>
                    </a:cubicBezTo>
                    <a:cubicBezTo>
                      <a:pt x="379" y="8"/>
                      <a:pt x="378" y="5"/>
                      <a:pt x="376" y="0"/>
                    </a:cubicBezTo>
                    <a:close/>
                  </a:path>
                </a:pathLst>
              </a:custGeom>
              <a:grpFill/>
              <a:ln w="3175">
                <a:solidFill>
                  <a:srgbClr val="FFFFFF"/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</a:endParaRPr>
              </a:p>
            </p:txBody>
          </p:sp>
          <p:sp>
            <p:nvSpPr>
              <p:cNvPr id="242" name="Freeform 249">
                <a:extLst>
                  <a:ext uri="{FF2B5EF4-FFF2-40B4-BE49-F238E27FC236}">
                    <a16:creationId xmlns:a16="http://schemas.microsoft.com/office/drawing/2014/main" id="{3C74E878-D5D5-4B42-BDBF-3A17C66BB1A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56681" y="2912281"/>
                <a:ext cx="587101" cy="899154"/>
              </a:xfrm>
              <a:custGeom>
                <a:avLst/>
                <a:gdLst>
                  <a:gd name="T0" fmla="*/ 110 w 722"/>
                  <a:gd name="T1" fmla="*/ 947 h 951"/>
                  <a:gd name="T2" fmla="*/ 199 w 722"/>
                  <a:gd name="T3" fmla="*/ 914 h 951"/>
                  <a:gd name="T4" fmla="*/ 290 w 722"/>
                  <a:gd name="T5" fmla="*/ 900 h 951"/>
                  <a:gd name="T6" fmla="*/ 312 w 722"/>
                  <a:gd name="T7" fmla="*/ 839 h 951"/>
                  <a:gd name="T8" fmla="*/ 374 w 722"/>
                  <a:gd name="T9" fmla="*/ 827 h 951"/>
                  <a:gd name="T10" fmla="*/ 429 w 722"/>
                  <a:gd name="T11" fmla="*/ 785 h 951"/>
                  <a:gd name="T12" fmla="*/ 489 w 722"/>
                  <a:gd name="T13" fmla="*/ 737 h 951"/>
                  <a:gd name="T14" fmla="*/ 522 w 722"/>
                  <a:gd name="T15" fmla="*/ 656 h 951"/>
                  <a:gd name="T16" fmla="*/ 558 w 722"/>
                  <a:gd name="T17" fmla="*/ 575 h 951"/>
                  <a:gd name="T18" fmla="*/ 569 w 722"/>
                  <a:gd name="T19" fmla="*/ 587 h 951"/>
                  <a:gd name="T20" fmla="*/ 599 w 722"/>
                  <a:gd name="T21" fmla="*/ 587 h 951"/>
                  <a:gd name="T22" fmla="*/ 638 w 722"/>
                  <a:gd name="T23" fmla="*/ 517 h 951"/>
                  <a:gd name="T24" fmla="*/ 688 w 722"/>
                  <a:gd name="T25" fmla="*/ 469 h 951"/>
                  <a:gd name="T26" fmla="*/ 720 w 722"/>
                  <a:gd name="T27" fmla="*/ 410 h 951"/>
                  <a:gd name="T28" fmla="*/ 690 w 722"/>
                  <a:gd name="T29" fmla="*/ 377 h 951"/>
                  <a:gd name="T30" fmla="*/ 604 w 722"/>
                  <a:gd name="T31" fmla="*/ 272 h 951"/>
                  <a:gd name="T32" fmla="*/ 471 w 722"/>
                  <a:gd name="T33" fmla="*/ 243 h 951"/>
                  <a:gd name="T34" fmla="*/ 431 w 722"/>
                  <a:gd name="T35" fmla="*/ 202 h 951"/>
                  <a:gd name="T36" fmla="*/ 401 w 722"/>
                  <a:gd name="T37" fmla="*/ 130 h 951"/>
                  <a:gd name="T38" fmla="*/ 368 w 722"/>
                  <a:gd name="T39" fmla="*/ 128 h 951"/>
                  <a:gd name="T40" fmla="*/ 348 w 722"/>
                  <a:gd name="T41" fmla="*/ 181 h 951"/>
                  <a:gd name="T42" fmla="*/ 340 w 722"/>
                  <a:gd name="T43" fmla="*/ 258 h 951"/>
                  <a:gd name="T44" fmla="*/ 300 w 722"/>
                  <a:gd name="T45" fmla="*/ 331 h 951"/>
                  <a:gd name="T46" fmla="*/ 291 w 722"/>
                  <a:gd name="T47" fmla="*/ 365 h 951"/>
                  <a:gd name="T48" fmla="*/ 331 w 722"/>
                  <a:gd name="T49" fmla="*/ 446 h 951"/>
                  <a:gd name="T50" fmla="*/ 266 w 722"/>
                  <a:gd name="T51" fmla="*/ 636 h 951"/>
                  <a:gd name="T52" fmla="*/ 0 w 722"/>
                  <a:gd name="T53" fmla="*/ 729 h 951"/>
                  <a:gd name="T54" fmla="*/ 72 w 722"/>
                  <a:gd name="T55" fmla="*/ 888 h 951"/>
                  <a:gd name="T56" fmla="*/ 394 w 722"/>
                  <a:gd name="T57" fmla="*/ 64 h 951"/>
                  <a:gd name="T58" fmla="*/ 402 w 722"/>
                  <a:gd name="T59" fmla="*/ 25 h 951"/>
                  <a:gd name="T60" fmla="*/ 398 w 722"/>
                  <a:gd name="T61" fmla="*/ 4 h 951"/>
                  <a:gd name="T62" fmla="*/ 366 w 722"/>
                  <a:gd name="T63" fmla="*/ 40 h 951"/>
                  <a:gd name="T64" fmla="*/ 372 w 722"/>
                  <a:gd name="T65" fmla="*/ 69 h 9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722" h="951">
                    <a:moveTo>
                      <a:pt x="102" y="951"/>
                    </a:moveTo>
                    <a:cubicBezTo>
                      <a:pt x="106" y="949"/>
                      <a:pt x="109" y="948"/>
                      <a:pt x="110" y="947"/>
                    </a:cubicBezTo>
                    <a:cubicBezTo>
                      <a:pt x="116" y="943"/>
                      <a:pt x="153" y="930"/>
                      <a:pt x="165" y="926"/>
                    </a:cubicBezTo>
                    <a:cubicBezTo>
                      <a:pt x="177" y="923"/>
                      <a:pt x="189" y="912"/>
                      <a:pt x="199" y="914"/>
                    </a:cubicBezTo>
                    <a:cubicBezTo>
                      <a:pt x="210" y="917"/>
                      <a:pt x="263" y="921"/>
                      <a:pt x="267" y="916"/>
                    </a:cubicBezTo>
                    <a:cubicBezTo>
                      <a:pt x="271" y="911"/>
                      <a:pt x="289" y="904"/>
                      <a:pt x="290" y="900"/>
                    </a:cubicBezTo>
                    <a:cubicBezTo>
                      <a:pt x="291" y="895"/>
                      <a:pt x="293" y="881"/>
                      <a:pt x="295" y="871"/>
                    </a:cubicBezTo>
                    <a:cubicBezTo>
                      <a:pt x="297" y="862"/>
                      <a:pt x="305" y="843"/>
                      <a:pt x="312" y="839"/>
                    </a:cubicBezTo>
                    <a:cubicBezTo>
                      <a:pt x="318" y="835"/>
                      <a:pt x="325" y="834"/>
                      <a:pt x="340" y="831"/>
                    </a:cubicBezTo>
                    <a:cubicBezTo>
                      <a:pt x="355" y="828"/>
                      <a:pt x="366" y="827"/>
                      <a:pt x="374" y="827"/>
                    </a:cubicBezTo>
                    <a:cubicBezTo>
                      <a:pt x="382" y="826"/>
                      <a:pt x="406" y="812"/>
                      <a:pt x="413" y="808"/>
                    </a:cubicBezTo>
                    <a:cubicBezTo>
                      <a:pt x="420" y="804"/>
                      <a:pt x="421" y="797"/>
                      <a:pt x="429" y="785"/>
                    </a:cubicBezTo>
                    <a:cubicBezTo>
                      <a:pt x="437" y="773"/>
                      <a:pt x="434" y="757"/>
                      <a:pt x="441" y="750"/>
                    </a:cubicBezTo>
                    <a:cubicBezTo>
                      <a:pt x="447" y="743"/>
                      <a:pt x="474" y="742"/>
                      <a:pt x="489" y="737"/>
                    </a:cubicBezTo>
                    <a:cubicBezTo>
                      <a:pt x="503" y="732"/>
                      <a:pt x="533" y="727"/>
                      <a:pt x="534" y="725"/>
                    </a:cubicBezTo>
                    <a:cubicBezTo>
                      <a:pt x="536" y="723"/>
                      <a:pt x="522" y="662"/>
                      <a:pt x="522" y="656"/>
                    </a:cubicBezTo>
                    <a:cubicBezTo>
                      <a:pt x="522" y="650"/>
                      <a:pt x="532" y="630"/>
                      <a:pt x="541" y="617"/>
                    </a:cubicBezTo>
                    <a:cubicBezTo>
                      <a:pt x="549" y="604"/>
                      <a:pt x="555" y="579"/>
                      <a:pt x="558" y="575"/>
                    </a:cubicBezTo>
                    <a:cubicBezTo>
                      <a:pt x="560" y="571"/>
                      <a:pt x="569" y="571"/>
                      <a:pt x="576" y="570"/>
                    </a:cubicBezTo>
                    <a:cubicBezTo>
                      <a:pt x="583" y="569"/>
                      <a:pt x="572" y="581"/>
                      <a:pt x="569" y="587"/>
                    </a:cubicBezTo>
                    <a:cubicBezTo>
                      <a:pt x="567" y="594"/>
                      <a:pt x="574" y="594"/>
                      <a:pt x="580" y="594"/>
                    </a:cubicBezTo>
                    <a:cubicBezTo>
                      <a:pt x="585" y="594"/>
                      <a:pt x="592" y="590"/>
                      <a:pt x="599" y="587"/>
                    </a:cubicBezTo>
                    <a:cubicBezTo>
                      <a:pt x="605" y="584"/>
                      <a:pt x="605" y="577"/>
                      <a:pt x="612" y="564"/>
                    </a:cubicBezTo>
                    <a:cubicBezTo>
                      <a:pt x="618" y="550"/>
                      <a:pt x="630" y="527"/>
                      <a:pt x="638" y="517"/>
                    </a:cubicBezTo>
                    <a:cubicBezTo>
                      <a:pt x="645" y="507"/>
                      <a:pt x="662" y="501"/>
                      <a:pt x="670" y="493"/>
                    </a:cubicBezTo>
                    <a:cubicBezTo>
                      <a:pt x="679" y="486"/>
                      <a:pt x="681" y="479"/>
                      <a:pt x="688" y="469"/>
                    </a:cubicBezTo>
                    <a:cubicBezTo>
                      <a:pt x="694" y="460"/>
                      <a:pt x="701" y="443"/>
                      <a:pt x="706" y="435"/>
                    </a:cubicBezTo>
                    <a:cubicBezTo>
                      <a:pt x="711" y="426"/>
                      <a:pt x="720" y="415"/>
                      <a:pt x="720" y="410"/>
                    </a:cubicBezTo>
                    <a:cubicBezTo>
                      <a:pt x="721" y="405"/>
                      <a:pt x="722" y="388"/>
                      <a:pt x="719" y="384"/>
                    </a:cubicBezTo>
                    <a:cubicBezTo>
                      <a:pt x="716" y="380"/>
                      <a:pt x="702" y="383"/>
                      <a:pt x="690" y="377"/>
                    </a:cubicBezTo>
                    <a:cubicBezTo>
                      <a:pt x="677" y="372"/>
                      <a:pt x="667" y="351"/>
                      <a:pt x="652" y="334"/>
                    </a:cubicBezTo>
                    <a:cubicBezTo>
                      <a:pt x="637" y="316"/>
                      <a:pt x="615" y="274"/>
                      <a:pt x="604" y="272"/>
                    </a:cubicBezTo>
                    <a:cubicBezTo>
                      <a:pt x="592" y="270"/>
                      <a:pt x="548" y="274"/>
                      <a:pt x="529" y="264"/>
                    </a:cubicBezTo>
                    <a:cubicBezTo>
                      <a:pt x="509" y="254"/>
                      <a:pt x="494" y="253"/>
                      <a:pt x="471" y="243"/>
                    </a:cubicBezTo>
                    <a:cubicBezTo>
                      <a:pt x="449" y="232"/>
                      <a:pt x="456" y="233"/>
                      <a:pt x="454" y="228"/>
                    </a:cubicBezTo>
                    <a:cubicBezTo>
                      <a:pt x="452" y="223"/>
                      <a:pt x="443" y="210"/>
                      <a:pt x="431" y="202"/>
                    </a:cubicBezTo>
                    <a:cubicBezTo>
                      <a:pt x="419" y="195"/>
                      <a:pt x="424" y="193"/>
                      <a:pt x="416" y="181"/>
                    </a:cubicBezTo>
                    <a:cubicBezTo>
                      <a:pt x="408" y="170"/>
                      <a:pt x="401" y="144"/>
                      <a:pt x="401" y="130"/>
                    </a:cubicBezTo>
                    <a:cubicBezTo>
                      <a:pt x="400" y="129"/>
                      <a:pt x="400" y="127"/>
                      <a:pt x="400" y="126"/>
                    </a:cubicBezTo>
                    <a:cubicBezTo>
                      <a:pt x="368" y="128"/>
                      <a:pt x="368" y="128"/>
                      <a:pt x="368" y="128"/>
                    </a:cubicBezTo>
                    <a:cubicBezTo>
                      <a:pt x="367" y="131"/>
                      <a:pt x="367" y="131"/>
                      <a:pt x="367" y="131"/>
                    </a:cubicBezTo>
                    <a:cubicBezTo>
                      <a:pt x="360" y="144"/>
                      <a:pt x="348" y="168"/>
                      <a:pt x="348" y="181"/>
                    </a:cubicBezTo>
                    <a:cubicBezTo>
                      <a:pt x="347" y="191"/>
                      <a:pt x="345" y="212"/>
                      <a:pt x="344" y="231"/>
                    </a:cubicBezTo>
                    <a:cubicBezTo>
                      <a:pt x="342" y="242"/>
                      <a:pt x="341" y="253"/>
                      <a:pt x="340" y="258"/>
                    </a:cubicBezTo>
                    <a:cubicBezTo>
                      <a:pt x="337" y="269"/>
                      <a:pt x="322" y="294"/>
                      <a:pt x="311" y="312"/>
                    </a:cubicBezTo>
                    <a:cubicBezTo>
                      <a:pt x="306" y="320"/>
                      <a:pt x="302" y="327"/>
                      <a:pt x="300" y="331"/>
                    </a:cubicBezTo>
                    <a:cubicBezTo>
                      <a:pt x="300" y="331"/>
                      <a:pt x="300" y="331"/>
                      <a:pt x="300" y="331"/>
                    </a:cubicBezTo>
                    <a:cubicBezTo>
                      <a:pt x="296" y="339"/>
                      <a:pt x="292" y="357"/>
                      <a:pt x="291" y="365"/>
                    </a:cubicBezTo>
                    <a:cubicBezTo>
                      <a:pt x="297" y="368"/>
                      <a:pt x="307" y="384"/>
                      <a:pt x="315" y="401"/>
                    </a:cubicBezTo>
                    <a:cubicBezTo>
                      <a:pt x="324" y="418"/>
                      <a:pt x="331" y="437"/>
                      <a:pt x="331" y="446"/>
                    </a:cubicBezTo>
                    <a:cubicBezTo>
                      <a:pt x="331" y="455"/>
                      <a:pt x="314" y="515"/>
                      <a:pt x="297" y="565"/>
                    </a:cubicBezTo>
                    <a:cubicBezTo>
                      <a:pt x="286" y="600"/>
                      <a:pt x="273" y="631"/>
                      <a:pt x="266" y="636"/>
                    </a:cubicBezTo>
                    <a:cubicBezTo>
                      <a:pt x="255" y="644"/>
                      <a:pt x="161" y="675"/>
                      <a:pt x="87" y="700"/>
                    </a:cubicBezTo>
                    <a:cubicBezTo>
                      <a:pt x="47" y="713"/>
                      <a:pt x="12" y="725"/>
                      <a:pt x="0" y="729"/>
                    </a:cubicBezTo>
                    <a:cubicBezTo>
                      <a:pt x="7" y="745"/>
                      <a:pt x="32" y="802"/>
                      <a:pt x="35" y="811"/>
                    </a:cubicBezTo>
                    <a:cubicBezTo>
                      <a:pt x="36" y="816"/>
                      <a:pt x="54" y="852"/>
                      <a:pt x="72" y="888"/>
                    </a:cubicBezTo>
                    <a:cubicBezTo>
                      <a:pt x="83" y="911"/>
                      <a:pt x="95" y="935"/>
                      <a:pt x="102" y="951"/>
                    </a:cubicBezTo>
                    <a:close/>
                    <a:moveTo>
                      <a:pt x="394" y="64"/>
                    </a:moveTo>
                    <a:cubicBezTo>
                      <a:pt x="397" y="55"/>
                      <a:pt x="407" y="44"/>
                      <a:pt x="409" y="36"/>
                    </a:cubicBezTo>
                    <a:cubicBezTo>
                      <a:pt x="412" y="28"/>
                      <a:pt x="406" y="32"/>
                      <a:pt x="402" y="25"/>
                    </a:cubicBezTo>
                    <a:cubicBezTo>
                      <a:pt x="397" y="18"/>
                      <a:pt x="416" y="17"/>
                      <a:pt x="417" y="10"/>
                    </a:cubicBezTo>
                    <a:cubicBezTo>
                      <a:pt x="419" y="4"/>
                      <a:pt x="410" y="0"/>
                      <a:pt x="398" y="4"/>
                    </a:cubicBezTo>
                    <a:cubicBezTo>
                      <a:pt x="385" y="7"/>
                      <a:pt x="386" y="14"/>
                      <a:pt x="374" y="23"/>
                    </a:cubicBezTo>
                    <a:cubicBezTo>
                      <a:pt x="362" y="31"/>
                      <a:pt x="369" y="31"/>
                      <a:pt x="366" y="40"/>
                    </a:cubicBezTo>
                    <a:cubicBezTo>
                      <a:pt x="369" y="47"/>
                      <a:pt x="372" y="55"/>
                      <a:pt x="372" y="60"/>
                    </a:cubicBezTo>
                    <a:cubicBezTo>
                      <a:pt x="372" y="63"/>
                      <a:pt x="372" y="65"/>
                      <a:pt x="372" y="69"/>
                    </a:cubicBezTo>
                    <a:cubicBezTo>
                      <a:pt x="394" y="64"/>
                      <a:pt x="394" y="64"/>
                      <a:pt x="394" y="64"/>
                    </a:cubicBezTo>
                    <a:close/>
                  </a:path>
                </a:pathLst>
              </a:custGeom>
              <a:grpFill/>
              <a:ln w="3175">
                <a:solidFill>
                  <a:srgbClr val="FFFFFF"/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</a:endParaRPr>
              </a:p>
            </p:txBody>
          </p:sp>
          <p:sp>
            <p:nvSpPr>
              <p:cNvPr id="243" name="Freeform 250">
                <a:extLst>
                  <a:ext uri="{FF2B5EF4-FFF2-40B4-BE49-F238E27FC236}">
                    <a16:creationId xmlns:a16="http://schemas.microsoft.com/office/drawing/2014/main" id="{B113995D-1C32-9F49-8011-D285D1AF97D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339352" y="3604702"/>
                <a:ext cx="898797" cy="630155"/>
              </a:xfrm>
              <a:custGeom>
                <a:avLst/>
                <a:gdLst>
                  <a:gd name="T0" fmla="*/ 26 w 1108"/>
                  <a:gd name="T1" fmla="*/ 278 h 668"/>
                  <a:gd name="T2" fmla="*/ 19 w 1108"/>
                  <a:gd name="T3" fmla="*/ 341 h 668"/>
                  <a:gd name="T4" fmla="*/ 24 w 1108"/>
                  <a:gd name="T5" fmla="*/ 365 h 668"/>
                  <a:gd name="T6" fmla="*/ 50 w 1108"/>
                  <a:gd name="T7" fmla="*/ 470 h 668"/>
                  <a:gd name="T8" fmla="*/ 67 w 1108"/>
                  <a:gd name="T9" fmla="*/ 545 h 668"/>
                  <a:gd name="T10" fmla="*/ 173 w 1108"/>
                  <a:gd name="T11" fmla="*/ 594 h 668"/>
                  <a:gd name="T12" fmla="*/ 232 w 1108"/>
                  <a:gd name="T13" fmla="*/ 590 h 668"/>
                  <a:gd name="T14" fmla="*/ 290 w 1108"/>
                  <a:gd name="T15" fmla="*/ 533 h 668"/>
                  <a:gd name="T16" fmla="*/ 394 w 1108"/>
                  <a:gd name="T17" fmla="*/ 513 h 668"/>
                  <a:gd name="T18" fmla="*/ 507 w 1108"/>
                  <a:gd name="T19" fmla="*/ 467 h 668"/>
                  <a:gd name="T20" fmla="*/ 612 w 1108"/>
                  <a:gd name="T21" fmla="*/ 419 h 668"/>
                  <a:gd name="T22" fmla="*/ 756 w 1108"/>
                  <a:gd name="T23" fmla="*/ 373 h 668"/>
                  <a:gd name="T24" fmla="*/ 881 w 1108"/>
                  <a:gd name="T25" fmla="*/ 329 h 668"/>
                  <a:gd name="T26" fmla="*/ 896 w 1108"/>
                  <a:gd name="T27" fmla="*/ 286 h 668"/>
                  <a:gd name="T28" fmla="*/ 926 w 1108"/>
                  <a:gd name="T29" fmla="*/ 239 h 668"/>
                  <a:gd name="T30" fmla="*/ 979 w 1108"/>
                  <a:gd name="T31" fmla="*/ 222 h 668"/>
                  <a:gd name="T32" fmla="*/ 911 w 1108"/>
                  <a:gd name="T33" fmla="*/ 81 h 668"/>
                  <a:gd name="T34" fmla="*/ 780 w 1108"/>
                  <a:gd name="T35" fmla="*/ 16 h 668"/>
                  <a:gd name="T36" fmla="*/ 539 w 1108"/>
                  <a:gd name="T37" fmla="*/ 71 h 668"/>
                  <a:gd name="T38" fmla="*/ 528 w 1108"/>
                  <a:gd name="T39" fmla="*/ 78 h 668"/>
                  <a:gd name="T40" fmla="*/ 455 w 1108"/>
                  <a:gd name="T41" fmla="*/ 179 h 668"/>
                  <a:gd name="T42" fmla="*/ 437 w 1108"/>
                  <a:gd name="T43" fmla="*/ 187 h 668"/>
                  <a:gd name="T44" fmla="*/ 390 w 1108"/>
                  <a:gd name="T45" fmla="*/ 173 h 668"/>
                  <a:gd name="T46" fmla="*/ 383 w 1108"/>
                  <a:gd name="T47" fmla="*/ 164 h 668"/>
                  <a:gd name="T48" fmla="*/ 331 w 1108"/>
                  <a:gd name="T49" fmla="*/ 159 h 668"/>
                  <a:gd name="T50" fmla="*/ 190 w 1108"/>
                  <a:gd name="T51" fmla="*/ 156 h 668"/>
                  <a:gd name="T52" fmla="*/ 105 w 1108"/>
                  <a:gd name="T53" fmla="*/ 152 h 668"/>
                  <a:gd name="T54" fmla="*/ 91 w 1108"/>
                  <a:gd name="T55" fmla="*/ 146 h 668"/>
                  <a:gd name="T56" fmla="*/ 64 w 1108"/>
                  <a:gd name="T57" fmla="*/ 157 h 668"/>
                  <a:gd name="T58" fmla="*/ 57 w 1108"/>
                  <a:gd name="T59" fmla="*/ 194 h 668"/>
                  <a:gd name="T60" fmla="*/ 60 w 1108"/>
                  <a:gd name="T61" fmla="*/ 218 h 668"/>
                  <a:gd name="T62" fmla="*/ 885 w 1108"/>
                  <a:gd name="T63" fmla="*/ 635 h 668"/>
                  <a:gd name="T64" fmla="*/ 912 w 1108"/>
                  <a:gd name="T65" fmla="*/ 658 h 668"/>
                  <a:gd name="T66" fmla="*/ 1046 w 1108"/>
                  <a:gd name="T67" fmla="*/ 601 h 668"/>
                  <a:gd name="T68" fmla="*/ 995 w 1108"/>
                  <a:gd name="T69" fmla="*/ 618 h 668"/>
                  <a:gd name="T70" fmla="*/ 1091 w 1108"/>
                  <a:gd name="T71" fmla="*/ 619 h 668"/>
                  <a:gd name="T72" fmla="*/ 1046 w 1108"/>
                  <a:gd name="T73" fmla="*/ 601 h 6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108" h="668">
                    <a:moveTo>
                      <a:pt x="21" y="248"/>
                    </a:moveTo>
                    <a:cubicBezTo>
                      <a:pt x="24" y="262"/>
                      <a:pt x="26" y="272"/>
                      <a:pt x="26" y="278"/>
                    </a:cubicBezTo>
                    <a:cubicBezTo>
                      <a:pt x="26" y="286"/>
                      <a:pt x="22" y="287"/>
                      <a:pt x="22" y="297"/>
                    </a:cubicBezTo>
                    <a:cubicBezTo>
                      <a:pt x="22" y="307"/>
                      <a:pt x="22" y="325"/>
                      <a:pt x="19" y="341"/>
                    </a:cubicBezTo>
                    <a:cubicBezTo>
                      <a:pt x="16" y="356"/>
                      <a:pt x="6" y="346"/>
                      <a:pt x="3" y="358"/>
                    </a:cubicBezTo>
                    <a:cubicBezTo>
                      <a:pt x="0" y="370"/>
                      <a:pt x="15" y="361"/>
                      <a:pt x="24" y="365"/>
                    </a:cubicBezTo>
                    <a:cubicBezTo>
                      <a:pt x="32" y="369"/>
                      <a:pt x="29" y="391"/>
                      <a:pt x="38" y="417"/>
                    </a:cubicBezTo>
                    <a:cubicBezTo>
                      <a:pt x="47" y="443"/>
                      <a:pt x="44" y="454"/>
                      <a:pt x="50" y="470"/>
                    </a:cubicBezTo>
                    <a:cubicBezTo>
                      <a:pt x="56" y="487"/>
                      <a:pt x="63" y="489"/>
                      <a:pt x="68" y="503"/>
                    </a:cubicBezTo>
                    <a:cubicBezTo>
                      <a:pt x="73" y="518"/>
                      <a:pt x="64" y="530"/>
                      <a:pt x="67" y="545"/>
                    </a:cubicBezTo>
                    <a:cubicBezTo>
                      <a:pt x="69" y="561"/>
                      <a:pt x="81" y="592"/>
                      <a:pt x="90" y="595"/>
                    </a:cubicBezTo>
                    <a:cubicBezTo>
                      <a:pt x="99" y="597"/>
                      <a:pt x="147" y="597"/>
                      <a:pt x="173" y="594"/>
                    </a:cubicBezTo>
                    <a:cubicBezTo>
                      <a:pt x="199" y="590"/>
                      <a:pt x="191" y="587"/>
                      <a:pt x="199" y="586"/>
                    </a:cubicBezTo>
                    <a:cubicBezTo>
                      <a:pt x="207" y="585"/>
                      <a:pt x="227" y="593"/>
                      <a:pt x="232" y="590"/>
                    </a:cubicBezTo>
                    <a:cubicBezTo>
                      <a:pt x="237" y="587"/>
                      <a:pt x="233" y="578"/>
                      <a:pt x="236" y="572"/>
                    </a:cubicBezTo>
                    <a:cubicBezTo>
                      <a:pt x="240" y="566"/>
                      <a:pt x="276" y="539"/>
                      <a:pt x="290" y="533"/>
                    </a:cubicBezTo>
                    <a:cubicBezTo>
                      <a:pt x="303" y="528"/>
                      <a:pt x="309" y="531"/>
                      <a:pt x="328" y="528"/>
                    </a:cubicBezTo>
                    <a:cubicBezTo>
                      <a:pt x="347" y="524"/>
                      <a:pt x="377" y="518"/>
                      <a:pt x="394" y="513"/>
                    </a:cubicBezTo>
                    <a:cubicBezTo>
                      <a:pt x="411" y="509"/>
                      <a:pt x="423" y="514"/>
                      <a:pt x="443" y="508"/>
                    </a:cubicBezTo>
                    <a:cubicBezTo>
                      <a:pt x="464" y="502"/>
                      <a:pt x="497" y="468"/>
                      <a:pt x="507" y="467"/>
                    </a:cubicBezTo>
                    <a:cubicBezTo>
                      <a:pt x="517" y="465"/>
                      <a:pt x="553" y="470"/>
                      <a:pt x="563" y="469"/>
                    </a:cubicBezTo>
                    <a:cubicBezTo>
                      <a:pt x="573" y="468"/>
                      <a:pt x="602" y="426"/>
                      <a:pt x="612" y="419"/>
                    </a:cubicBezTo>
                    <a:cubicBezTo>
                      <a:pt x="623" y="413"/>
                      <a:pt x="677" y="405"/>
                      <a:pt x="700" y="394"/>
                    </a:cubicBezTo>
                    <a:cubicBezTo>
                      <a:pt x="723" y="382"/>
                      <a:pt x="737" y="380"/>
                      <a:pt x="756" y="373"/>
                    </a:cubicBezTo>
                    <a:cubicBezTo>
                      <a:pt x="774" y="366"/>
                      <a:pt x="809" y="362"/>
                      <a:pt x="817" y="356"/>
                    </a:cubicBezTo>
                    <a:cubicBezTo>
                      <a:pt x="824" y="350"/>
                      <a:pt x="866" y="333"/>
                      <a:pt x="881" y="329"/>
                    </a:cubicBezTo>
                    <a:cubicBezTo>
                      <a:pt x="896" y="324"/>
                      <a:pt x="899" y="325"/>
                      <a:pt x="901" y="319"/>
                    </a:cubicBezTo>
                    <a:cubicBezTo>
                      <a:pt x="903" y="313"/>
                      <a:pt x="894" y="293"/>
                      <a:pt x="896" y="286"/>
                    </a:cubicBezTo>
                    <a:cubicBezTo>
                      <a:pt x="899" y="280"/>
                      <a:pt x="906" y="267"/>
                      <a:pt x="907" y="265"/>
                    </a:cubicBezTo>
                    <a:cubicBezTo>
                      <a:pt x="908" y="263"/>
                      <a:pt x="918" y="245"/>
                      <a:pt x="926" y="239"/>
                    </a:cubicBezTo>
                    <a:cubicBezTo>
                      <a:pt x="934" y="233"/>
                      <a:pt x="954" y="233"/>
                      <a:pt x="959" y="230"/>
                    </a:cubicBezTo>
                    <a:cubicBezTo>
                      <a:pt x="961" y="229"/>
                      <a:pt x="971" y="225"/>
                      <a:pt x="979" y="222"/>
                    </a:cubicBezTo>
                    <a:cubicBezTo>
                      <a:pt x="972" y="207"/>
                      <a:pt x="960" y="183"/>
                      <a:pt x="949" y="160"/>
                    </a:cubicBezTo>
                    <a:cubicBezTo>
                      <a:pt x="930" y="123"/>
                      <a:pt x="912" y="87"/>
                      <a:pt x="911" y="81"/>
                    </a:cubicBezTo>
                    <a:cubicBezTo>
                      <a:pt x="909" y="73"/>
                      <a:pt x="884" y="16"/>
                      <a:pt x="877" y="0"/>
                    </a:cubicBezTo>
                    <a:cubicBezTo>
                      <a:pt x="863" y="4"/>
                      <a:pt x="824" y="10"/>
                      <a:pt x="780" y="16"/>
                    </a:cubicBezTo>
                    <a:cubicBezTo>
                      <a:pt x="711" y="25"/>
                      <a:pt x="629" y="34"/>
                      <a:pt x="612" y="35"/>
                    </a:cubicBezTo>
                    <a:cubicBezTo>
                      <a:pt x="589" y="36"/>
                      <a:pt x="559" y="56"/>
                      <a:pt x="539" y="71"/>
                    </a:cubicBezTo>
                    <a:cubicBezTo>
                      <a:pt x="535" y="73"/>
                      <a:pt x="532" y="75"/>
                      <a:pt x="528" y="78"/>
                    </a:cubicBezTo>
                    <a:cubicBezTo>
                      <a:pt x="528" y="78"/>
                      <a:pt x="528" y="78"/>
                      <a:pt x="528" y="78"/>
                    </a:cubicBezTo>
                    <a:cubicBezTo>
                      <a:pt x="515" y="87"/>
                      <a:pt x="486" y="131"/>
                      <a:pt x="469" y="158"/>
                    </a:cubicBezTo>
                    <a:cubicBezTo>
                      <a:pt x="462" y="169"/>
                      <a:pt x="457" y="177"/>
                      <a:pt x="455" y="179"/>
                    </a:cubicBezTo>
                    <a:cubicBezTo>
                      <a:pt x="455" y="179"/>
                      <a:pt x="455" y="179"/>
                      <a:pt x="455" y="179"/>
                    </a:cubicBezTo>
                    <a:cubicBezTo>
                      <a:pt x="451" y="182"/>
                      <a:pt x="445" y="185"/>
                      <a:pt x="437" y="187"/>
                    </a:cubicBezTo>
                    <a:cubicBezTo>
                      <a:pt x="429" y="190"/>
                      <a:pt x="418" y="191"/>
                      <a:pt x="412" y="191"/>
                    </a:cubicBezTo>
                    <a:cubicBezTo>
                      <a:pt x="404" y="191"/>
                      <a:pt x="396" y="181"/>
                      <a:pt x="390" y="173"/>
                    </a:cubicBezTo>
                    <a:cubicBezTo>
                      <a:pt x="390" y="173"/>
                      <a:pt x="390" y="173"/>
                      <a:pt x="390" y="173"/>
                    </a:cubicBezTo>
                    <a:cubicBezTo>
                      <a:pt x="387" y="169"/>
                      <a:pt x="384" y="165"/>
                      <a:pt x="383" y="164"/>
                    </a:cubicBezTo>
                    <a:cubicBezTo>
                      <a:pt x="383" y="164"/>
                      <a:pt x="383" y="164"/>
                      <a:pt x="383" y="164"/>
                    </a:cubicBezTo>
                    <a:cubicBezTo>
                      <a:pt x="381" y="163"/>
                      <a:pt x="358" y="161"/>
                      <a:pt x="331" y="159"/>
                    </a:cubicBezTo>
                    <a:cubicBezTo>
                      <a:pt x="288" y="156"/>
                      <a:pt x="232" y="152"/>
                      <a:pt x="223" y="152"/>
                    </a:cubicBezTo>
                    <a:cubicBezTo>
                      <a:pt x="217" y="152"/>
                      <a:pt x="204" y="154"/>
                      <a:pt x="190" y="156"/>
                    </a:cubicBezTo>
                    <a:cubicBezTo>
                      <a:pt x="169" y="160"/>
                      <a:pt x="144" y="164"/>
                      <a:pt x="135" y="166"/>
                    </a:cubicBezTo>
                    <a:cubicBezTo>
                      <a:pt x="122" y="169"/>
                      <a:pt x="112" y="159"/>
                      <a:pt x="105" y="152"/>
                    </a:cubicBezTo>
                    <a:cubicBezTo>
                      <a:pt x="102" y="149"/>
                      <a:pt x="100" y="147"/>
                      <a:pt x="99" y="147"/>
                    </a:cubicBezTo>
                    <a:cubicBezTo>
                      <a:pt x="97" y="147"/>
                      <a:pt x="95" y="146"/>
                      <a:pt x="91" y="146"/>
                    </a:cubicBezTo>
                    <a:cubicBezTo>
                      <a:pt x="85" y="144"/>
                      <a:pt x="76" y="142"/>
                      <a:pt x="73" y="145"/>
                    </a:cubicBezTo>
                    <a:cubicBezTo>
                      <a:pt x="70" y="148"/>
                      <a:pt x="67" y="152"/>
                      <a:pt x="64" y="157"/>
                    </a:cubicBezTo>
                    <a:cubicBezTo>
                      <a:pt x="59" y="164"/>
                      <a:pt x="55" y="171"/>
                      <a:pt x="53" y="175"/>
                    </a:cubicBezTo>
                    <a:cubicBezTo>
                      <a:pt x="52" y="178"/>
                      <a:pt x="55" y="186"/>
                      <a:pt x="57" y="194"/>
                    </a:cubicBezTo>
                    <a:cubicBezTo>
                      <a:pt x="60" y="204"/>
                      <a:pt x="62" y="213"/>
                      <a:pt x="60" y="218"/>
                    </a:cubicBezTo>
                    <a:cubicBezTo>
                      <a:pt x="60" y="218"/>
                      <a:pt x="60" y="218"/>
                      <a:pt x="60" y="218"/>
                    </a:cubicBezTo>
                    <a:cubicBezTo>
                      <a:pt x="57" y="224"/>
                      <a:pt x="37" y="237"/>
                      <a:pt x="21" y="248"/>
                    </a:cubicBezTo>
                    <a:close/>
                    <a:moveTo>
                      <a:pt x="885" y="635"/>
                    </a:moveTo>
                    <a:cubicBezTo>
                      <a:pt x="879" y="638"/>
                      <a:pt x="870" y="651"/>
                      <a:pt x="884" y="653"/>
                    </a:cubicBezTo>
                    <a:cubicBezTo>
                      <a:pt x="897" y="654"/>
                      <a:pt x="911" y="668"/>
                      <a:pt x="912" y="658"/>
                    </a:cubicBezTo>
                    <a:cubicBezTo>
                      <a:pt x="913" y="649"/>
                      <a:pt x="896" y="633"/>
                      <a:pt x="885" y="635"/>
                    </a:cubicBezTo>
                    <a:close/>
                    <a:moveTo>
                      <a:pt x="1046" y="601"/>
                    </a:moveTo>
                    <a:cubicBezTo>
                      <a:pt x="1015" y="586"/>
                      <a:pt x="1006" y="587"/>
                      <a:pt x="1004" y="595"/>
                    </a:cubicBezTo>
                    <a:cubicBezTo>
                      <a:pt x="1001" y="603"/>
                      <a:pt x="977" y="609"/>
                      <a:pt x="995" y="618"/>
                    </a:cubicBezTo>
                    <a:cubicBezTo>
                      <a:pt x="1014" y="627"/>
                      <a:pt x="1009" y="637"/>
                      <a:pt x="1035" y="634"/>
                    </a:cubicBezTo>
                    <a:cubicBezTo>
                      <a:pt x="1062" y="630"/>
                      <a:pt x="1073" y="631"/>
                      <a:pt x="1091" y="619"/>
                    </a:cubicBezTo>
                    <a:cubicBezTo>
                      <a:pt x="1108" y="606"/>
                      <a:pt x="1099" y="596"/>
                      <a:pt x="1077" y="596"/>
                    </a:cubicBezTo>
                    <a:cubicBezTo>
                      <a:pt x="1054" y="596"/>
                      <a:pt x="1060" y="609"/>
                      <a:pt x="1046" y="601"/>
                    </a:cubicBezTo>
                    <a:close/>
                  </a:path>
                </a:pathLst>
              </a:custGeom>
              <a:grpFill/>
              <a:ln w="3175">
                <a:solidFill>
                  <a:srgbClr val="FFFFFF"/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</a:endParaRPr>
              </a:p>
            </p:txBody>
          </p:sp>
          <p:sp>
            <p:nvSpPr>
              <p:cNvPr id="244" name="Freeform 251">
                <a:extLst>
                  <a:ext uri="{FF2B5EF4-FFF2-40B4-BE49-F238E27FC236}">
                    <a16:creationId xmlns:a16="http://schemas.microsoft.com/office/drawing/2014/main" id="{5A7D08D3-B378-094D-B7CD-BE1B8AEB9B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954205" y="2937188"/>
                <a:ext cx="70453" cy="164388"/>
              </a:xfrm>
              <a:custGeom>
                <a:avLst/>
                <a:gdLst>
                  <a:gd name="T0" fmla="*/ 55 w 86"/>
                  <a:gd name="T1" fmla="*/ 175 h 175"/>
                  <a:gd name="T2" fmla="*/ 65 w 86"/>
                  <a:gd name="T3" fmla="*/ 164 h 175"/>
                  <a:gd name="T4" fmla="*/ 57 w 86"/>
                  <a:gd name="T5" fmla="*/ 155 h 175"/>
                  <a:gd name="T6" fmla="*/ 68 w 86"/>
                  <a:gd name="T7" fmla="*/ 141 h 175"/>
                  <a:gd name="T8" fmla="*/ 71 w 86"/>
                  <a:gd name="T9" fmla="*/ 119 h 175"/>
                  <a:gd name="T10" fmla="*/ 84 w 86"/>
                  <a:gd name="T11" fmla="*/ 91 h 175"/>
                  <a:gd name="T12" fmla="*/ 72 w 86"/>
                  <a:gd name="T13" fmla="*/ 59 h 175"/>
                  <a:gd name="T14" fmla="*/ 79 w 86"/>
                  <a:gd name="T15" fmla="*/ 37 h 175"/>
                  <a:gd name="T16" fmla="*/ 69 w 86"/>
                  <a:gd name="T17" fmla="*/ 24 h 175"/>
                  <a:gd name="T18" fmla="*/ 52 w 86"/>
                  <a:gd name="T19" fmla="*/ 10 h 175"/>
                  <a:gd name="T20" fmla="*/ 37 w 86"/>
                  <a:gd name="T21" fmla="*/ 7 h 175"/>
                  <a:gd name="T22" fmla="*/ 28 w 86"/>
                  <a:gd name="T23" fmla="*/ 20 h 175"/>
                  <a:gd name="T24" fmla="*/ 21 w 86"/>
                  <a:gd name="T25" fmla="*/ 34 h 175"/>
                  <a:gd name="T26" fmla="*/ 14 w 86"/>
                  <a:gd name="T27" fmla="*/ 57 h 175"/>
                  <a:gd name="T28" fmla="*/ 1 w 86"/>
                  <a:gd name="T29" fmla="*/ 97 h 175"/>
                  <a:gd name="T30" fmla="*/ 3 w 86"/>
                  <a:gd name="T31" fmla="*/ 123 h 175"/>
                  <a:gd name="T32" fmla="*/ 25 w 86"/>
                  <a:gd name="T33" fmla="*/ 151 h 175"/>
                  <a:gd name="T34" fmla="*/ 55 w 86"/>
                  <a:gd name="T35" fmla="*/ 175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86" h="175">
                    <a:moveTo>
                      <a:pt x="55" y="175"/>
                    </a:moveTo>
                    <a:cubicBezTo>
                      <a:pt x="59" y="172"/>
                      <a:pt x="63" y="168"/>
                      <a:pt x="65" y="164"/>
                    </a:cubicBezTo>
                    <a:cubicBezTo>
                      <a:pt x="67" y="155"/>
                      <a:pt x="62" y="160"/>
                      <a:pt x="57" y="155"/>
                    </a:cubicBezTo>
                    <a:cubicBezTo>
                      <a:pt x="51" y="150"/>
                      <a:pt x="57" y="151"/>
                      <a:pt x="68" y="141"/>
                    </a:cubicBezTo>
                    <a:cubicBezTo>
                      <a:pt x="79" y="131"/>
                      <a:pt x="70" y="135"/>
                      <a:pt x="71" y="119"/>
                    </a:cubicBezTo>
                    <a:cubicBezTo>
                      <a:pt x="71" y="104"/>
                      <a:pt x="83" y="102"/>
                      <a:pt x="84" y="91"/>
                    </a:cubicBezTo>
                    <a:cubicBezTo>
                      <a:pt x="85" y="79"/>
                      <a:pt x="72" y="68"/>
                      <a:pt x="72" y="59"/>
                    </a:cubicBezTo>
                    <a:cubicBezTo>
                      <a:pt x="72" y="49"/>
                      <a:pt x="77" y="45"/>
                      <a:pt x="79" y="37"/>
                    </a:cubicBezTo>
                    <a:cubicBezTo>
                      <a:pt x="81" y="28"/>
                      <a:pt x="86" y="23"/>
                      <a:pt x="69" y="24"/>
                    </a:cubicBezTo>
                    <a:cubicBezTo>
                      <a:pt x="51" y="25"/>
                      <a:pt x="57" y="19"/>
                      <a:pt x="52" y="10"/>
                    </a:cubicBezTo>
                    <a:cubicBezTo>
                      <a:pt x="47" y="0"/>
                      <a:pt x="45" y="2"/>
                      <a:pt x="37" y="7"/>
                    </a:cubicBezTo>
                    <a:cubicBezTo>
                      <a:pt x="29" y="12"/>
                      <a:pt x="28" y="14"/>
                      <a:pt x="28" y="20"/>
                    </a:cubicBezTo>
                    <a:cubicBezTo>
                      <a:pt x="28" y="26"/>
                      <a:pt x="24" y="31"/>
                      <a:pt x="21" y="34"/>
                    </a:cubicBezTo>
                    <a:cubicBezTo>
                      <a:pt x="18" y="37"/>
                      <a:pt x="16" y="44"/>
                      <a:pt x="14" y="57"/>
                    </a:cubicBezTo>
                    <a:cubicBezTo>
                      <a:pt x="13" y="71"/>
                      <a:pt x="4" y="84"/>
                      <a:pt x="1" y="97"/>
                    </a:cubicBezTo>
                    <a:cubicBezTo>
                      <a:pt x="0" y="106"/>
                      <a:pt x="2" y="116"/>
                      <a:pt x="3" y="123"/>
                    </a:cubicBezTo>
                    <a:cubicBezTo>
                      <a:pt x="8" y="132"/>
                      <a:pt x="16" y="142"/>
                      <a:pt x="25" y="151"/>
                    </a:cubicBezTo>
                    <a:cubicBezTo>
                      <a:pt x="36" y="163"/>
                      <a:pt x="48" y="173"/>
                      <a:pt x="55" y="175"/>
                    </a:cubicBezTo>
                    <a:close/>
                  </a:path>
                </a:pathLst>
              </a:custGeom>
              <a:grpFill/>
              <a:ln w="3175">
                <a:solidFill>
                  <a:srgbClr val="FFFFFF"/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</a:endParaRPr>
              </a:p>
            </p:txBody>
          </p:sp>
          <p:sp>
            <p:nvSpPr>
              <p:cNvPr id="245" name="Freeform 252">
                <a:extLst>
                  <a:ext uri="{FF2B5EF4-FFF2-40B4-BE49-F238E27FC236}">
                    <a16:creationId xmlns:a16="http://schemas.microsoft.com/office/drawing/2014/main" id="{086C2438-F696-E74B-BD35-3A27828A382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730902" y="2359339"/>
                <a:ext cx="1588372" cy="1479492"/>
              </a:xfrm>
              <a:custGeom>
                <a:avLst/>
                <a:gdLst>
                  <a:gd name="T0" fmla="*/ 23 w 1956"/>
                  <a:gd name="T1" fmla="*/ 378 h 1569"/>
                  <a:gd name="T2" fmla="*/ 22 w 1956"/>
                  <a:gd name="T3" fmla="*/ 417 h 1569"/>
                  <a:gd name="T4" fmla="*/ 88 w 1956"/>
                  <a:gd name="T5" fmla="*/ 463 h 1569"/>
                  <a:gd name="T6" fmla="*/ 204 w 1956"/>
                  <a:gd name="T7" fmla="*/ 627 h 1569"/>
                  <a:gd name="T8" fmla="*/ 270 w 1956"/>
                  <a:gd name="T9" fmla="*/ 776 h 1569"/>
                  <a:gd name="T10" fmla="*/ 365 w 1956"/>
                  <a:gd name="T11" fmla="*/ 848 h 1569"/>
                  <a:gd name="T12" fmla="*/ 434 w 1956"/>
                  <a:gd name="T13" fmla="*/ 983 h 1569"/>
                  <a:gd name="T14" fmla="*/ 433 w 1956"/>
                  <a:gd name="T15" fmla="*/ 1112 h 1569"/>
                  <a:gd name="T16" fmla="*/ 516 w 1956"/>
                  <a:gd name="T17" fmla="*/ 1189 h 1569"/>
                  <a:gd name="T18" fmla="*/ 617 w 1956"/>
                  <a:gd name="T19" fmla="*/ 1324 h 1569"/>
                  <a:gd name="T20" fmla="*/ 727 w 1956"/>
                  <a:gd name="T21" fmla="*/ 1501 h 1569"/>
                  <a:gd name="T22" fmla="*/ 768 w 1956"/>
                  <a:gd name="T23" fmla="*/ 1558 h 1569"/>
                  <a:gd name="T24" fmla="*/ 797 w 1956"/>
                  <a:gd name="T25" fmla="*/ 1516 h 1569"/>
                  <a:gd name="T26" fmla="*/ 815 w 1956"/>
                  <a:gd name="T27" fmla="*/ 1459 h 1569"/>
                  <a:gd name="T28" fmla="*/ 860 w 1956"/>
                  <a:gd name="T29" fmla="*/ 1466 h 1569"/>
                  <a:gd name="T30" fmla="*/ 972 w 1956"/>
                  <a:gd name="T31" fmla="*/ 1464 h 1569"/>
                  <a:gd name="T32" fmla="*/ 1136 w 1956"/>
                  <a:gd name="T33" fmla="*/ 1477 h 1569"/>
                  <a:gd name="T34" fmla="*/ 1161 w 1956"/>
                  <a:gd name="T35" fmla="*/ 1503 h 1569"/>
                  <a:gd name="T36" fmla="*/ 1197 w 1956"/>
                  <a:gd name="T37" fmla="*/ 1493 h 1569"/>
                  <a:gd name="T38" fmla="*/ 1273 w 1956"/>
                  <a:gd name="T39" fmla="*/ 1390 h 1569"/>
                  <a:gd name="T40" fmla="*/ 1528 w 1956"/>
                  <a:gd name="T41" fmla="*/ 1327 h 1569"/>
                  <a:gd name="T42" fmla="*/ 1894 w 1956"/>
                  <a:gd name="T43" fmla="*/ 1217 h 1569"/>
                  <a:gd name="T44" fmla="*/ 1941 w 1956"/>
                  <a:gd name="T45" fmla="*/ 993 h 1569"/>
                  <a:gd name="T46" fmla="*/ 1684 w 1956"/>
                  <a:gd name="T47" fmla="*/ 934 h 1569"/>
                  <a:gd name="T48" fmla="*/ 1609 w 1956"/>
                  <a:gd name="T49" fmla="*/ 831 h 1569"/>
                  <a:gd name="T50" fmla="*/ 1585 w 1956"/>
                  <a:gd name="T51" fmla="*/ 802 h 1569"/>
                  <a:gd name="T52" fmla="*/ 1526 w 1956"/>
                  <a:gd name="T53" fmla="*/ 770 h 1569"/>
                  <a:gd name="T54" fmla="*/ 1468 w 1956"/>
                  <a:gd name="T55" fmla="*/ 676 h 1569"/>
                  <a:gd name="T56" fmla="*/ 1452 w 1956"/>
                  <a:gd name="T57" fmla="*/ 623 h 1569"/>
                  <a:gd name="T58" fmla="*/ 1444 w 1956"/>
                  <a:gd name="T59" fmla="*/ 555 h 1569"/>
                  <a:gd name="T60" fmla="*/ 1372 w 1956"/>
                  <a:gd name="T61" fmla="*/ 474 h 1569"/>
                  <a:gd name="T62" fmla="*/ 1298 w 1956"/>
                  <a:gd name="T63" fmla="*/ 379 h 1569"/>
                  <a:gd name="T64" fmla="*/ 1213 w 1956"/>
                  <a:gd name="T65" fmla="*/ 356 h 1569"/>
                  <a:gd name="T66" fmla="*/ 1148 w 1956"/>
                  <a:gd name="T67" fmla="*/ 328 h 1569"/>
                  <a:gd name="T68" fmla="*/ 948 w 1956"/>
                  <a:gd name="T69" fmla="*/ 314 h 1569"/>
                  <a:gd name="T70" fmla="*/ 639 w 1956"/>
                  <a:gd name="T71" fmla="*/ 77 h 1569"/>
                  <a:gd name="T72" fmla="*/ 347 w 1956"/>
                  <a:gd name="T73" fmla="*/ 37 h 1569"/>
                  <a:gd name="T74" fmla="*/ 324 w 1956"/>
                  <a:gd name="T75" fmla="*/ 177 h 1569"/>
                  <a:gd name="T76" fmla="*/ 282 w 1956"/>
                  <a:gd name="T77" fmla="*/ 225 h 1569"/>
                  <a:gd name="T78" fmla="*/ 212 w 1956"/>
                  <a:gd name="T79" fmla="*/ 242 h 1569"/>
                  <a:gd name="T80" fmla="*/ 78 w 1956"/>
                  <a:gd name="T81" fmla="*/ 301 h 1569"/>
                  <a:gd name="T82" fmla="*/ 45 w 1956"/>
                  <a:gd name="T83" fmla="*/ 300 h 1569"/>
                  <a:gd name="T84" fmla="*/ 696 w 1956"/>
                  <a:gd name="T85" fmla="*/ 1542 h 1569"/>
                  <a:gd name="T86" fmla="*/ 691 w 1956"/>
                  <a:gd name="T87" fmla="*/ 1523 h 15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956" h="1569">
                    <a:moveTo>
                      <a:pt x="45" y="300"/>
                    </a:moveTo>
                    <a:cubicBezTo>
                      <a:pt x="45" y="305"/>
                      <a:pt x="42" y="314"/>
                      <a:pt x="36" y="327"/>
                    </a:cubicBezTo>
                    <a:cubicBezTo>
                      <a:pt x="28" y="347"/>
                      <a:pt x="26" y="362"/>
                      <a:pt x="23" y="378"/>
                    </a:cubicBezTo>
                    <a:cubicBezTo>
                      <a:pt x="20" y="394"/>
                      <a:pt x="4" y="413"/>
                      <a:pt x="2" y="419"/>
                    </a:cubicBezTo>
                    <a:cubicBezTo>
                      <a:pt x="0" y="424"/>
                      <a:pt x="5" y="431"/>
                      <a:pt x="11" y="428"/>
                    </a:cubicBezTo>
                    <a:cubicBezTo>
                      <a:pt x="17" y="426"/>
                      <a:pt x="19" y="418"/>
                      <a:pt x="22" y="417"/>
                    </a:cubicBezTo>
                    <a:cubicBezTo>
                      <a:pt x="25" y="416"/>
                      <a:pt x="35" y="418"/>
                      <a:pt x="43" y="418"/>
                    </a:cubicBezTo>
                    <a:cubicBezTo>
                      <a:pt x="52" y="419"/>
                      <a:pt x="55" y="419"/>
                      <a:pt x="60" y="423"/>
                    </a:cubicBezTo>
                    <a:cubicBezTo>
                      <a:pt x="66" y="427"/>
                      <a:pt x="80" y="449"/>
                      <a:pt x="88" y="463"/>
                    </a:cubicBezTo>
                    <a:cubicBezTo>
                      <a:pt x="96" y="478"/>
                      <a:pt x="130" y="527"/>
                      <a:pt x="138" y="542"/>
                    </a:cubicBezTo>
                    <a:cubicBezTo>
                      <a:pt x="146" y="557"/>
                      <a:pt x="163" y="580"/>
                      <a:pt x="171" y="591"/>
                    </a:cubicBezTo>
                    <a:cubicBezTo>
                      <a:pt x="179" y="603"/>
                      <a:pt x="188" y="618"/>
                      <a:pt x="204" y="627"/>
                    </a:cubicBezTo>
                    <a:cubicBezTo>
                      <a:pt x="220" y="637"/>
                      <a:pt x="201" y="643"/>
                      <a:pt x="204" y="652"/>
                    </a:cubicBezTo>
                    <a:cubicBezTo>
                      <a:pt x="206" y="662"/>
                      <a:pt x="251" y="704"/>
                      <a:pt x="258" y="713"/>
                    </a:cubicBezTo>
                    <a:cubicBezTo>
                      <a:pt x="265" y="723"/>
                      <a:pt x="267" y="762"/>
                      <a:pt x="270" y="776"/>
                    </a:cubicBezTo>
                    <a:cubicBezTo>
                      <a:pt x="273" y="791"/>
                      <a:pt x="278" y="791"/>
                      <a:pt x="285" y="798"/>
                    </a:cubicBezTo>
                    <a:cubicBezTo>
                      <a:pt x="292" y="806"/>
                      <a:pt x="317" y="807"/>
                      <a:pt x="322" y="810"/>
                    </a:cubicBezTo>
                    <a:cubicBezTo>
                      <a:pt x="327" y="812"/>
                      <a:pt x="352" y="833"/>
                      <a:pt x="365" y="848"/>
                    </a:cubicBezTo>
                    <a:cubicBezTo>
                      <a:pt x="378" y="862"/>
                      <a:pt x="378" y="866"/>
                      <a:pt x="382" y="875"/>
                    </a:cubicBezTo>
                    <a:cubicBezTo>
                      <a:pt x="387" y="885"/>
                      <a:pt x="395" y="899"/>
                      <a:pt x="404" y="920"/>
                    </a:cubicBezTo>
                    <a:cubicBezTo>
                      <a:pt x="413" y="941"/>
                      <a:pt x="434" y="974"/>
                      <a:pt x="434" y="983"/>
                    </a:cubicBezTo>
                    <a:cubicBezTo>
                      <a:pt x="435" y="992"/>
                      <a:pt x="428" y="990"/>
                      <a:pt x="422" y="999"/>
                    </a:cubicBezTo>
                    <a:cubicBezTo>
                      <a:pt x="415" y="1008"/>
                      <a:pt x="423" y="1015"/>
                      <a:pt x="425" y="1029"/>
                    </a:cubicBezTo>
                    <a:cubicBezTo>
                      <a:pt x="426" y="1044"/>
                      <a:pt x="430" y="1090"/>
                      <a:pt x="433" y="1112"/>
                    </a:cubicBezTo>
                    <a:cubicBezTo>
                      <a:pt x="435" y="1135"/>
                      <a:pt x="446" y="1125"/>
                      <a:pt x="453" y="1136"/>
                    </a:cubicBezTo>
                    <a:cubicBezTo>
                      <a:pt x="460" y="1147"/>
                      <a:pt x="481" y="1177"/>
                      <a:pt x="488" y="1185"/>
                    </a:cubicBezTo>
                    <a:cubicBezTo>
                      <a:pt x="496" y="1193"/>
                      <a:pt x="505" y="1188"/>
                      <a:pt x="516" y="1189"/>
                    </a:cubicBezTo>
                    <a:cubicBezTo>
                      <a:pt x="528" y="1190"/>
                      <a:pt x="542" y="1211"/>
                      <a:pt x="549" y="1214"/>
                    </a:cubicBezTo>
                    <a:cubicBezTo>
                      <a:pt x="557" y="1218"/>
                      <a:pt x="565" y="1243"/>
                      <a:pt x="575" y="1255"/>
                    </a:cubicBezTo>
                    <a:cubicBezTo>
                      <a:pt x="585" y="1267"/>
                      <a:pt x="602" y="1296"/>
                      <a:pt x="617" y="1324"/>
                    </a:cubicBezTo>
                    <a:cubicBezTo>
                      <a:pt x="632" y="1353"/>
                      <a:pt x="647" y="1385"/>
                      <a:pt x="658" y="1399"/>
                    </a:cubicBezTo>
                    <a:cubicBezTo>
                      <a:pt x="669" y="1412"/>
                      <a:pt x="719" y="1455"/>
                      <a:pt x="725" y="1466"/>
                    </a:cubicBezTo>
                    <a:cubicBezTo>
                      <a:pt x="732" y="1477"/>
                      <a:pt x="726" y="1484"/>
                      <a:pt x="727" y="1501"/>
                    </a:cubicBezTo>
                    <a:cubicBezTo>
                      <a:pt x="728" y="1517"/>
                      <a:pt x="736" y="1501"/>
                      <a:pt x="746" y="1507"/>
                    </a:cubicBezTo>
                    <a:cubicBezTo>
                      <a:pt x="756" y="1512"/>
                      <a:pt x="764" y="1539"/>
                      <a:pt x="768" y="1558"/>
                    </a:cubicBezTo>
                    <a:cubicBezTo>
                      <a:pt x="768" y="1558"/>
                      <a:pt x="768" y="1558"/>
                      <a:pt x="768" y="1558"/>
                    </a:cubicBezTo>
                    <a:cubicBezTo>
                      <a:pt x="783" y="1549"/>
                      <a:pt x="799" y="1537"/>
                      <a:pt x="801" y="1534"/>
                    </a:cubicBezTo>
                    <a:cubicBezTo>
                      <a:pt x="801" y="1534"/>
                      <a:pt x="801" y="1534"/>
                      <a:pt x="801" y="1534"/>
                    </a:cubicBezTo>
                    <a:cubicBezTo>
                      <a:pt x="802" y="1532"/>
                      <a:pt x="800" y="1524"/>
                      <a:pt x="797" y="1516"/>
                    </a:cubicBezTo>
                    <a:cubicBezTo>
                      <a:pt x="795" y="1507"/>
                      <a:pt x="792" y="1497"/>
                      <a:pt x="794" y="1492"/>
                    </a:cubicBezTo>
                    <a:cubicBezTo>
                      <a:pt x="796" y="1487"/>
                      <a:pt x="801" y="1480"/>
                      <a:pt x="805" y="1472"/>
                    </a:cubicBezTo>
                    <a:cubicBezTo>
                      <a:pt x="809" y="1467"/>
                      <a:pt x="812" y="1462"/>
                      <a:pt x="815" y="1459"/>
                    </a:cubicBezTo>
                    <a:cubicBezTo>
                      <a:pt x="822" y="1452"/>
                      <a:pt x="834" y="1455"/>
                      <a:pt x="842" y="1457"/>
                    </a:cubicBezTo>
                    <a:cubicBezTo>
                      <a:pt x="845" y="1457"/>
                      <a:pt x="847" y="1458"/>
                      <a:pt x="848" y="1458"/>
                    </a:cubicBezTo>
                    <a:cubicBezTo>
                      <a:pt x="852" y="1458"/>
                      <a:pt x="856" y="1461"/>
                      <a:pt x="860" y="1466"/>
                    </a:cubicBezTo>
                    <a:cubicBezTo>
                      <a:pt x="866" y="1471"/>
                      <a:pt x="874" y="1479"/>
                      <a:pt x="882" y="1478"/>
                    </a:cubicBezTo>
                    <a:cubicBezTo>
                      <a:pt x="891" y="1476"/>
                      <a:pt x="916" y="1471"/>
                      <a:pt x="938" y="1468"/>
                    </a:cubicBezTo>
                    <a:cubicBezTo>
                      <a:pt x="952" y="1465"/>
                      <a:pt x="966" y="1464"/>
                      <a:pt x="972" y="1464"/>
                    </a:cubicBezTo>
                    <a:cubicBezTo>
                      <a:pt x="982" y="1464"/>
                      <a:pt x="1037" y="1467"/>
                      <a:pt x="1080" y="1470"/>
                    </a:cubicBezTo>
                    <a:cubicBezTo>
                      <a:pt x="1109" y="1472"/>
                      <a:pt x="1133" y="1475"/>
                      <a:pt x="1136" y="1477"/>
                    </a:cubicBezTo>
                    <a:cubicBezTo>
                      <a:pt x="1136" y="1477"/>
                      <a:pt x="1136" y="1477"/>
                      <a:pt x="1136" y="1477"/>
                    </a:cubicBezTo>
                    <a:cubicBezTo>
                      <a:pt x="1139" y="1478"/>
                      <a:pt x="1143" y="1483"/>
                      <a:pt x="1146" y="1487"/>
                    </a:cubicBezTo>
                    <a:cubicBezTo>
                      <a:pt x="1146" y="1487"/>
                      <a:pt x="1146" y="1487"/>
                      <a:pt x="1146" y="1487"/>
                    </a:cubicBezTo>
                    <a:cubicBezTo>
                      <a:pt x="1151" y="1494"/>
                      <a:pt x="1157" y="1503"/>
                      <a:pt x="1161" y="1503"/>
                    </a:cubicBezTo>
                    <a:cubicBezTo>
                      <a:pt x="1167" y="1503"/>
                      <a:pt x="1176" y="1501"/>
                      <a:pt x="1184" y="1499"/>
                    </a:cubicBezTo>
                    <a:cubicBezTo>
                      <a:pt x="1190" y="1497"/>
                      <a:pt x="1195" y="1495"/>
                      <a:pt x="1197" y="1493"/>
                    </a:cubicBezTo>
                    <a:cubicBezTo>
                      <a:pt x="1197" y="1493"/>
                      <a:pt x="1197" y="1493"/>
                      <a:pt x="1197" y="1493"/>
                    </a:cubicBezTo>
                    <a:cubicBezTo>
                      <a:pt x="1199" y="1491"/>
                      <a:pt x="1204" y="1483"/>
                      <a:pt x="1211" y="1473"/>
                    </a:cubicBezTo>
                    <a:cubicBezTo>
                      <a:pt x="1228" y="1445"/>
                      <a:pt x="1257" y="1400"/>
                      <a:pt x="1273" y="1390"/>
                    </a:cubicBezTo>
                    <a:cubicBezTo>
                      <a:pt x="1273" y="1390"/>
                      <a:pt x="1273" y="1390"/>
                      <a:pt x="1273" y="1390"/>
                    </a:cubicBezTo>
                    <a:cubicBezTo>
                      <a:pt x="1275" y="1389"/>
                      <a:pt x="1279" y="1386"/>
                      <a:pt x="1283" y="1383"/>
                    </a:cubicBezTo>
                    <a:cubicBezTo>
                      <a:pt x="1304" y="1369"/>
                      <a:pt x="1335" y="1347"/>
                      <a:pt x="1361" y="1346"/>
                    </a:cubicBezTo>
                    <a:cubicBezTo>
                      <a:pt x="1377" y="1345"/>
                      <a:pt x="1459" y="1336"/>
                      <a:pt x="1528" y="1327"/>
                    </a:cubicBezTo>
                    <a:cubicBezTo>
                      <a:pt x="1578" y="1320"/>
                      <a:pt x="1620" y="1314"/>
                      <a:pt x="1626" y="1311"/>
                    </a:cubicBezTo>
                    <a:cubicBezTo>
                      <a:pt x="1632" y="1308"/>
                      <a:pt x="1671" y="1295"/>
                      <a:pt x="1718" y="1279"/>
                    </a:cubicBezTo>
                    <a:cubicBezTo>
                      <a:pt x="1792" y="1255"/>
                      <a:pt x="1885" y="1224"/>
                      <a:pt x="1894" y="1217"/>
                    </a:cubicBezTo>
                    <a:cubicBezTo>
                      <a:pt x="1900" y="1213"/>
                      <a:pt x="1912" y="1184"/>
                      <a:pt x="1923" y="1151"/>
                    </a:cubicBezTo>
                    <a:cubicBezTo>
                      <a:pt x="1940" y="1101"/>
                      <a:pt x="1956" y="1043"/>
                      <a:pt x="1956" y="1034"/>
                    </a:cubicBezTo>
                    <a:cubicBezTo>
                      <a:pt x="1956" y="1027"/>
                      <a:pt x="1949" y="1009"/>
                      <a:pt x="1941" y="993"/>
                    </a:cubicBezTo>
                    <a:cubicBezTo>
                      <a:pt x="1933" y="977"/>
                      <a:pt x="1925" y="963"/>
                      <a:pt x="1921" y="961"/>
                    </a:cubicBezTo>
                    <a:cubicBezTo>
                      <a:pt x="1915" y="958"/>
                      <a:pt x="1828" y="949"/>
                      <a:pt x="1761" y="943"/>
                    </a:cubicBezTo>
                    <a:cubicBezTo>
                      <a:pt x="1721" y="939"/>
                      <a:pt x="1688" y="935"/>
                      <a:pt x="1684" y="934"/>
                    </a:cubicBezTo>
                    <a:cubicBezTo>
                      <a:pt x="1679" y="933"/>
                      <a:pt x="1667" y="920"/>
                      <a:pt x="1654" y="905"/>
                    </a:cubicBezTo>
                    <a:cubicBezTo>
                      <a:pt x="1637" y="884"/>
                      <a:pt x="1618" y="859"/>
                      <a:pt x="1616" y="853"/>
                    </a:cubicBezTo>
                    <a:cubicBezTo>
                      <a:pt x="1613" y="847"/>
                      <a:pt x="1610" y="839"/>
                      <a:pt x="1609" y="831"/>
                    </a:cubicBezTo>
                    <a:cubicBezTo>
                      <a:pt x="1609" y="830"/>
                      <a:pt x="1609" y="828"/>
                      <a:pt x="1609" y="826"/>
                    </a:cubicBezTo>
                    <a:cubicBezTo>
                      <a:pt x="1604" y="822"/>
                      <a:pt x="1603" y="815"/>
                      <a:pt x="1603" y="809"/>
                    </a:cubicBezTo>
                    <a:cubicBezTo>
                      <a:pt x="1602" y="802"/>
                      <a:pt x="1599" y="805"/>
                      <a:pt x="1585" y="802"/>
                    </a:cubicBezTo>
                    <a:cubicBezTo>
                      <a:pt x="1572" y="799"/>
                      <a:pt x="1565" y="803"/>
                      <a:pt x="1561" y="797"/>
                    </a:cubicBezTo>
                    <a:cubicBezTo>
                      <a:pt x="1560" y="797"/>
                      <a:pt x="1560" y="797"/>
                      <a:pt x="1560" y="796"/>
                    </a:cubicBezTo>
                    <a:cubicBezTo>
                      <a:pt x="1550" y="793"/>
                      <a:pt x="1538" y="783"/>
                      <a:pt x="1526" y="770"/>
                    </a:cubicBezTo>
                    <a:cubicBezTo>
                      <a:pt x="1515" y="758"/>
                      <a:pt x="1504" y="743"/>
                      <a:pt x="1499" y="731"/>
                    </a:cubicBezTo>
                    <a:cubicBezTo>
                      <a:pt x="1496" y="726"/>
                      <a:pt x="1492" y="720"/>
                      <a:pt x="1489" y="714"/>
                    </a:cubicBezTo>
                    <a:cubicBezTo>
                      <a:pt x="1479" y="697"/>
                      <a:pt x="1476" y="689"/>
                      <a:pt x="1468" y="676"/>
                    </a:cubicBezTo>
                    <a:cubicBezTo>
                      <a:pt x="1459" y="664"/>
                      <a:pt x="1448" y="644"/>
                      <a:pt x="1435" y="632"/>
                    </a:cubicBezTo>
                    <a:cubicBezTo>
                      <a:pt x="1423" y="619"/>
                      <a:pt x="1436" y="613"/>
                      <a:pt x="1438" y="608"/>
                    </a:cubicBezTo>
                    <a:cubicBezTo>
                      <a:pt x="1440" y="602"/>
                      <a:pt x="1447" y="623"/>
                      <a:pt x="1452" y="623"/>
                    </a:cubicBezTo>
                    <a:cubicBezTo>
                      <a:pt x="1456" y="623"/>
                      <a:pt x="1463" y="593"/>
                      <a:pt x="1459" y="589"/>
                    </a:cubicBezTo>
                    <a:cubicBezTo>
                      <a:pt x="1454" y="584"/>
                      <a:pt x="1441" y="576"/>
                      <a:pt x="1436" y="570"/>
                    </a:cubicBezTo>
                    <a:cubicBezTo>
                      <a:pt x="1430" y="564"/>
                      <a:pt x="1448" y="562"/>
                      <a:pt x="1444" y="555"/>
                    </a:cubicBezTo>
                    <a:cubicBezTo>
                      <a:pt x="1441" y="548"/>
                      <a:pt x="1426" y="539"/>
                      <a:pt x="1418" y="531"/>
                    </a:cubicBezTo>
                    <a:cubicBezTo>
                      <a:pt x="1411" y="522"/>
                      <a:pt x="1382" y="496"/>
                      <a:pt x="1356" y="486"/>
                    </a:cubicBezTo>
                    <a:cubicBezTo>
                      <a:pt x="1331" y="476"/>
                      <a:pt x="1365" y="482"/>
                      <a:pt x="1372" y="474"/>
                    </a:cubicBezTo>
                    <a:cubicBezTo>
                      <a:pt x="1379" y="466"/>
                      <a:pt x="1341" y="469"/>
                      <a:pt x="1331" y="466"/>
                    </a:cubicBezTo>
                    <a:cubicBezTo>
                      <a:pt x="1320" y="463"/>
                      <a:pt x="1324" y="452"/>
                      <a:pt x="1321" y="434"/>
                    </a:cubicBezTo>
                    <a:cubicBezTo>
                      <a:pt x="1318" y="418"/>
                      <a:pt x="1307" y="397"/>
                      <a:pt x="1298" y="379"/>
                    </a:cubicBezTo>
                    <a:cubicBezTo>
                      <a:pt x="1287" y="380"/>
                      <a:pt x="1273" y="380"/>
                      <a:pt x="1260" y="380"/>
                    </a:cubicBezTo>
                    <a:cubicBezTo>
                      <a:pt x="1243" y="380"/>
                      <a:pt x="1228" y="379"/>
                      <a:pt x="1224" y="376"/>
                    </a:cubicBezTo>
                    <a:cubicBezTo>
                      <a:pt x="1220" y="373"/>
                      <a:pt x="1217" y="364"/>
                      <a:pt x="1213" y="356"/>
                    </a:cubicBezTo>
                    <a:cubicBezTo>
                      <a:pt x="1211" y="349"/>
                      <a:pt x="1208" y="342"/>
                      <a:pt x="1207" y="342"/>
                    </a:cubicBezTo>
                    <a:cubicBezTo>
                      <a:pt x="1207" y="342"/>
                      <a:pt x="1207" y="342"/>
                      <a:pt x="1207" y="342"/>
                    </a:cubicBezTo>
                    <a:cubicBezTo>
                      <a:pt x="1204" y="341"/>
                      <a:pt x="1173" y="334"/>
                      <a:pt x="1148" y="328"/>
                    </a:cubicBezTo>
                    <a:cubicBezTo>
                      <a:pt x="1134" y="325"/>
                      <a:pt x="1123" y="323"/>
                      <a:pt x="1120" y="323"/>
                    </a:cubicBezTo>
                    <a:cubicBezTo>
                      <a:pt x="1115" y="323"/>
                      <a:pt x="1048" y="323"/>
                      <a:pt x="999" y="320"/>
                    </a:cubicBezTo>
                    <a:cubicBezTo>
                      <a:pt x="973" y="319"/>
                      <a:pt x="952" y="317"/>
                      <a:pt x="948" y="314"/>
                    </a:cubicBezTo>
                    <a:cubicBezTo>
                      <a:pt x="942" y="309"/>
                      <a:pt x="876" y="257"/>
                      <a:pt x="816" y="209"/>
                    </a:cubicBezTo>
                    <a:cubicBezTo>
                      <a:pt x="770" y="172"/>
                      <a:pt x="727" y="137"/>
                      <a:pt x="720" y="131"/>
                    </a:cubicBezTo>
                    <a:cubicBezTo>
                      <a:pt x="712" y="123"/>
                      <a:pt x="675" y="99"/>
                      <a:pt x="639" y="77"/>
                    </a:cubicBezTo>
                    <a:cubicBezTo>
                      <a:pt x="604" y="55"/>
                      <a:pt x="569" y="35"/>
                      <a:pt x="562" y="33"/>
                    </a:cubicBezTo>
                    <a:cubicBezTo>
                      <a:pt x="547" y="28"/>
                      <a:pt x="460" y="4"/>
                      <a:pt x="446" y="0"/>
                    </a:cubicBezTo>
                    <a:cubicBezTo>
                      <a:pt x="434" y="7"/>
                      <a:pt x="391" y="22"/>
                      <a:pt x="347" y="37"/>
                    </a:cubicBezTo>
                    <a:cubicBezTo>
                      <a:pt x="295" y="55"/>
                      <a:pt x="240" y="74"/>
                      <a:pt x="240" y="74"/>
                    </a:cubicBezTo>
                    <a:cubicBezTo>
                      <a:pt x="240" y="75"/>
                      <a:pt x="256" y="92"/>
                      <a:pt x="273" y="112"/>
                    </a:cubicBezTo>
                    <a:cubicBezTo>
                      <a:pt x="298" y="139"/>
                      <a:pt x="327" y="171"/>
                      <a:pt x="324" y="177"/>
                    </a:cubicBezTo>
                    <a:cubicBezTo>
                      <a:pt x="322" y="180"/>
                      <a:pt x="317" y="187"/>
                      <a:pt x="310" y="194"/>
                    </a:cubicBezTo>
                    <a:cubicBezTo>
                      <a:pt x="299" y="207"/>
                      <a:pt x="284" y="223"/>
                      <a:pt x="282" y="225"/>
                    </a:cubicBezTo>
                    <a:cubicBezTo>
                      <a:pt x="282" y="225"/>
                      <a:pt x="282" y="225"/>
                      <a:pt x="282" y="225"/>
                    </a:cubicBezTo>
                    <a:cubicBezTo>
                      <a:pt x="280" y="227"/>
                      <a:pt x="268" y="230"/>
                      <a:pt x="253" y="232"/>
                    </a:cubicBezTo>
                    <a:cubicBezTo>
                      <a:pt x="235" y="236"/>
                      <a:pt x="214" y="240"/>
                      <a:pt x="212" y="242"/>
                    </a:cubicBezTo>
                    <a:cubicBezTo>
                      <a:pt x="212" y="242"/>
                      <a:pt x="212" y="242"/>
                      <a:pt x="212" y="242"/>
                    </a:cubicBezTo>
                    <a:cubicBezTo>
                      <a:pt x="211" y="243"/>
                      <a:pt x="206" y="249"/>
                      <a:pt x="199" y="258"/>
                    </a:cubicBezTo>
                    <a:cubicBezTo>
                      <a:pt x="182" y="279"/>
                      <a:pt x="154" y="313"/>
                      <a:pt x="148" y="314"/>
                    </a:cubicBezTo>
                    <a:cubicBezTo>
                      <a:pt x="143" y="314"/>
                      <a:pt x="102" y="305"/>
                      <a:pt x="78" y="301"/>
                    </a:cubicBezTo>
                    <a:cubicBezTo>
                      <a:pt x="69" y="299"/>
                      <a:pt x="63" y="297"/>
                      <a:pt x="63" y="297"/>
                    </a:cubicBezTo>
                    <a:cubicBezTo>
                      <a:pt x="61" y="297"/>
                      <a:pt x="55" y="298"/>
                      <a:pt x="49" y="299"/>
                    </a:cubicBezTo>
                    <a:cubicBezTo>
                      <a:pt x="48" y="299"/>
                      <a:pt x="46" y="300"/>
                      <a:pt x="45" y="300"/>
                    </a:cubicBezTo>
                    <a:close/>
                    <a:moveTo>
                      <a:pt x="678" y="1506"/>
                    </a:moveTo>
                    <a:cubicBezTo>
                      <a:pt x="675" y="1516"/>
                      <a:pt x="660" y="1518"/>
                      <a:pt x="663" y="1526"/>
                    </a:cubicBezTo>
                    <a:cubicBezTo>
                      <a:pt x="666" y="1535"/>
                      <a:pt x="685" y="1531"/>
                      <a:pt x="696" y="1542"/>
                    </a:cubicBezTo>
                    <a:cubicBezTo>
                      <a:pt x="708" y="1553"/>
                      <a:pt x="719" y="1569"/>
                      <a:pt x="718" y="1558"/>
                    </a:cubicBezTo>
                    <a:cubicBezTo>
                      <a:pt x="716" y="1547"/>
                      <a:pt x="716" y="1533"/>
                      <a:pt x="708" y="1528"/>
                    </a:cubicBezTo>
                    <a:cubicBezTo>
                      <a:pt x="700" y="1524"/>
                      <a:pt x="691" y="1531"/>
                      <a:pt x="691" y="1523"/>
                    </a:cubicBezTo>
                    <a:cubicBezTo>
                      <a:pt x="690" y="1514"/>
                      <a:pt x="694" y="1510"/>
                      <a:pt x="687" y="1504"/>
                    </a:cubicBezTo>
                    <a:cubicBezTo>
                      <a:pt x="680" y="1499"/>
                      <a:pt x="677" y="1491"/>
                      <a:pt x="678" y="1506"/>
                    </a:cubicBezTo>
                    <a:close/>
                  </a:path>
                </a:pathLst>
              </a:custGeom>
              <a:grpFill/>
              <a:ln w="3175">
                <a:solidFill>
                  <a:srgbClr val="FFFFFF"/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</a:endParaRPr>
              </a:p>
            </p:txBody>
          </p:sp>
          <p:sp>
            <p:nvSpPr>
              <p:cNvPr id="246" name="Freeform 254">
                <a:extLst>
                  <a:ext uri="{FF2B5EF4-FFF2-40B4-BE49-F238E27FC236}">
                    <a16:creationId xmlns:a16="http://schemas.microsoft.com/office/drawing/2014/main" id="{D78A6394-F18A-2B40-8356-34E288FA2D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18093" y="2272162"/>
                <a:ext cx="93936" cy="343720"/>
              </a:xfrm>
              <a:custGeom>
                <a:avLst/>
                <a:gdLst>
                  <a:gd name="T0" fmla="*/ 69 w 117"/>
                  <a:gd name="T1" fmla="*/ 3 h 366"/>
                  <a:gd name="T2" fmla="*/ 68 w 117"/>
                  <a:gd name="T3" fmla="*/ 12 h 366"/>
                  <a:gd name="T4" fmla="*/ 46 w 117"/>
                  <a:gd name="T5" fmla="*/ 76 h 366"/>
                  <a:gd name="T6" fmla="*/ 16 w 117"/>
                  <a:gd name="T7" fmla="*/ 153 h 366"/>
                  <a:gd name="T8" fmla="*/ 11 w 117"/>
                  <a:gd name="T9" fmla="*/ 159 h 366"/>
                  <a:gd name="T10" fmla="*/ 12 w 117"/>
                  <a:gd name="T11" fmla="*/ 163 h 366"/>
                  <a:gd name="T12" fmla="*/ 11 w 117"/>
                  <a:gd name="T13" fmla="*/ 193 h 366"/>
                  <a:gd name="T14" fmla="*/ 5 w 117"/>
                  <a:gd name="T15" fmla="*/ 203 h 366"/>
                  <a:gd name="T16" fmla="*/ 5 w 117"/>
                  <a:gd name="T17" fmla="*/ 203 h 366"/>
                  <a:gd name="T18" fmla="*/ 6 w 117"/>
                  <a:gd name="T19" fmla="*/ 227 h 366"/>
                  <a:gd name="T20" fmla="*/ 26 w 117"/>
                  <a:gd name="T21" fmla="*/ 292 h 366"/>
                  <a:gd name="T22" fmla="*/ 49 w 117"/>
                  <a:gd name="T23" fmla="*/ 364 h 366"/>
                  <a:gd name="T24" fmla="*/ 50 w 117"/>
                  <a:gd name="T25" fmla="*/ 366 h 366"/>
                  <a:gd name="T26" fmla="*/ 103 w 117"/>
                  <a:gd name="T27" fmla="*/ 172 h 366"/>
                  <a:gd name="T28" fmla="*/ 59 w 117"/>
                  <a:gd name="T29" fmla="*/ 183 h 366"/>
                  <a:gd name="T30" fmla="*/ 54 w 117"/>
                  <a:gd name="T31" fmla="*/ 157 h 366"/>
                  <a:gd name="T32" fmla="*/ 54 w 117"/>
                  <a:gd name="T33" fmla="*/ 157 h 366"/>
                  <a:gd name="T34" fmla="*/ 54 w 117"/>
                  <a:gd name="T35" fmla="*/ 157 h 366"/>
                  <a:gd name="T36" fmla="*/ 67 w 117"/>
                  <a:gd name="T37" fmla="*/ 141 h 366"/>
                  <a:gd name="T38" fmla="*/ 77 w 117"/>
                  <a:gd name="T39" fmla="*/ 131 h 366"/>
                  <a:gd name="T40" fmla="*/ 72 w 117"/>
                  <a:gd name="T41" fmla="*/ 121 h 366"/>
                  <a:gd name="T42" fmla="*/ 63 w 117"/>
                  <a:gd name="T43" fmla="*/ 105 h 366"/>
                  <a:gd name="T44" fmla="*/ 63 w 117"/>
                  <a:gd name="T45" fmla="*/ 104 h 366"/>
                  <a:gd name="T46" fmla="*/ 63 w 117"/>
                  <a:gd name="T47" fmla="*/ 104 h 366"/>
                  <a:gd name="T48" fmla="*/ 63 w 117"/>
                  <a:gd name="T49" fmla="*/ 104 h 366"/>
                  <a:gd name="T50" fmla="*/ 72 w 117"/>
                  <a:gd name="T51" fmla="*/ 77 h 366"/>
                  <a:gd name="T52" fmla="*/ 87 w 117"/>
                  <a:gd name="T53" fmla="*/ 58 h 366"/>
                  <a:gd name="T54" fmla="*/ 87 w 117"/>
                  <a:gd name="T55" fmla="*/ 58 h 366"/>
                  <a:gd name="T56" fmla="*/ 87 w 117"/>
                  <a:gd name="T57" fmla="*/ 58 h 366"/>
                  <a:gd name="T58" fmla="*/ 100 w 117"/>
                  <a:gd name="T59" fmla="*/ 63 h 366"/>
                  <a:gd name="T60" fmla="*/ 109 w 117"/>
                  <a:gd name="T61" fmla="*/ 67 h 366"/>
                  <a:gd name="T62" fmla="*/ 111 w 117"/>
                  <a:gd name="T63" fmla="*/ 58 h 366"/>
                  <a:gd name="T64" fmla="*/ 111 w 117"/>
                  <a:gd name="T65" fmla="*/ 58 h 366"/>
                  <a:gd name="T66" fmla="*/ 116 w 117"/>
                  <a:gd name="T67" fmla="*/ 33 h 366"/>
                  <a:gd name="T68" fmla="*/ 117 w 117"/>
                  <a:gd name="T69" fmla="*/ 0 h 366"/>
                  <a:gd name="T70" fmla="*/ 92 w 117"/>
                  <a:gd name="T71" fmla="*/ 2 h 366"/>
                  <a:gd name="T72" fmla="*/ 69 w 117"/>
                  <a:gd name="T73" fmla="*/ 3 h 3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17" h="366">
                    <a:moveTo>
                      <a:pt x="69" y="3"/>
                    </a:moveTo>
                    <a:cubicBezTo>
                      <a:pt x="69" y="5"/>
                      <a:pt x="69" y="8"/>
                      <a:pt x="68" y="12"/>
                    </a:cubicBezTo>
                    <a:cubicBezTo>
                      <a:pt x="65" y="26"/>
                      <a:pt x="59" y="46"/>
                      <a:pt x="46" y="76"/>
                    </a:cubicBezTo>
                    <a:cubicBezTo>
                      <a:pt x="34" y="106"/>
                      <a:pt x="27" y="139"/>
                      <a:pt x="16" y="153"/>
                    </a:cubicBezTo>
                    <a:cubicBezTo>
                      <a:pt x="14" y="155"/>
                      <a:pt x="13" y="157"/>
                      <a:pt x="11" y="159"/>
                    </a:cubicBezTo>
                    <a:cubicBezTo>
                      <a:pt x="11" y="160"/>
                      <a:pt x="12" y="161"/>
                      <a:pt x="12" y="163"/>
                    </a:cubicBezTo>
                    <a:cubicBezTo>
                      <a:pt x="13" y="173"/>
                      <a:pt x="13" y="185"/>
                      <a:pt x="11" y="193"/>
                    </a:cubicBezTo>
                    <a:cubicBezTo>
                      <a:pt x="9" y="198"/>
                      <a:pt x="7" y="200"/>
                      <a:pt x="5" y="203"/>
                    </a:cubicBezTo>
                    <a:cubicBezTo>
                      <a:pt x="5" y="203"/>
                      <a:pt x="5" y="203"/>
                      <a:pt x="5" y="203"/>
                    </a:cubicBezTo>
                    <a:cubicBezTo>
                      <a:pt x="3" y="206"/>
                      <a:pt x="0" y="209"/>
                      <a:pt x="6" y="227"/>
                    </a:cubicBezTo>
                    <a:cubicBezTo>
                      <a:pt x="9" y="240"/>
                      <a:pt x="17" y="266"/>
                      <a:pt x="26" y="292"/>
                    </a:cubicBezTo>
                    <a:cubicBezTo>
                      <a:pt x="36" y="325"/>
                      <a:pt x="47" y="357"/>
                      <a:pt x="49" y="364"/>
                    </a:cubicBezTo>
                    <a:cubicBezTo>
                      <a:pt x="50" y="365"/>
                      <a:pt x="50" y="365"/>
                      <a:pt x="50" y="366"/>
                    </a:cubicBezTo>
                    <a:cubicBezTo>
                      <a:pt x="65" y="308"/>
                      <a:pt x="94" y="196"/>
                      <a:pt x="103" y="172"/>
                    </a:cubicBezTo>
                    <a:cubicBezTo>
                      <a:pt x="89" y="178"/>
                      <a:pt x="64" y="189"/>
                      <a:pt x="59" y="183"/>
                    </a:cubicBezTo>
                    <a:cubicBezTo>
                      <a:pt x="54" y="176"/>
                      <a:pt x="54" y="163"/>
                      <a:pt x="54" y="157"/>
                    </a:cubicBezTo>
                    <a:cubicBezTo>
                      <a:pt x="54" y="157"/>
                      <a:pt x="54" y="157"/>
                      <a:pt x="54" y="157"/>
                    </a:cubicBezTo>
                    <a:cubicBezTo>
                      <a:pt x="54" y="157"/>
                      <a:pt x="54" y="157"/>
                      <a:pt x="54" y="157"/>
                    </a:cubicBezTo>
                    <a:cubicBezTo>
                      <a:pt x="54" y="152"/>
                      <a:pt x="60" y="147"/>
                      <a:pt x="67" y="141"/>
                    </a:cubicBezTo>
                    <a:cubicBezTo>
                      <a:pt x="71" y="137"/>
                      <a:pt x="76" y="133"/>
                      <a:pt x="77" y="131"/>
                    </a:cubicBezTo>
                    <a:cubicBezTo>
                      <a:pt x="78" y="130"/>
                      <a:pt x="75" y="126"/>
                      <a:pt x="72" y="121"/>
                    </a:cubicBezTo>
                    <a:cubicBezTo>
                      <a:pt x="68" y="116"/>
                      <a:pt x="63" y="110"/>
                      <a:pt x="63" y="105"/>
                    </a:cubicBezTo>
                    <a:cubicBezTo>
                      <a:pt x="63" y="104"/>
                      <a:pt x="63" y="104"/>
                      <a:pt x="63" y="104"/>
                    </a:cubicBezTo>
                    <a:cubicBezTo>
                      <a:pt x="63" y="104"/>
                      <a:pt x="63" y="104"/>
                      <a:pt x="63" y="104"/>
                    </a:cubicBezTo>
                    <a:cubicBezTo>
                      <a:pt x="63" y="104"/>
                      <a:pt x="63" y="104"/>
                      <a:pt x="63" y="104"/>
                    </a:cubicBezTo>
                    <a:cubicBezTo>
                      <a:pt x="63" y="98"/>
                      <a:pt x="68" y="87"/>
                      <a:pt x="72" y="77"/>
                    </a:cubicBezTo>
                    <a:cubicBezTo>
                      <a:pt x="78" y="67"/>
                      <a:pt x="84" y="58"/>
                      <a:pt x="87" y="58"/>
                    </a:cubicBezTo>
                    <a:cubicBezTo>
                      <a:pt x="87" y="58"/>
                      <a:pt x="87" y="58"/>
                      <a:pt x="87" y="58"/>
                    </a:cubicBezTo>
                    <a:cubicBezTo>
                      <a:pt x="87" y="58"/>
                      <a:pt x="87" y="58"/>
                      <a:pt x="87" y="58"/>
                    </a:cubicBezTo>
                    <a:cubicBezTo>
                      <a:pt x="89" y="58"/>
                      <a:pt x="94" y="60"/>
                      <a:pt x="100" y="63"/>
                    </a:cubicBezTo>
                    <a:cubicBezTo>
                      <a:pt x="103" y="64"/>
                      <a:pt x="106" y="66"/>
                      <a:pt x="109" y="67"/>
                    </a:cubicBezTo>
                    <a:cubicBezTo>
                      <a:pt x="109" y="64"/>
                      <a:pt x="110" y="61"/>
                      <a:pt x="111" y="58"/>
                    </a:cubicBezTo>
                    <a:cubicBezTo>
                      <a:pt x="111" y="58"/>
                      <a:pt x="111" y="58"/>
                      <a:pt x="111" y="58"/>
                    </a:cubicBezTo>
                    <a:cubicBezTo>
                      <a:pt x="112" y="48"/>
                      <a:pt x="115" y="39"/>
                      <a:pt x="116" y="33"/>
                    </a:cubicBezTo>
                    <a:cubicBezTo>
                      <a:pt x="117" y="28"/>
                      <a:pt x="117" y="11"/>
                      <a:pt x="117" y="0"/>
                    </a:cubicBezTo>
                    <a:cubicBezTo>
                      <a:pt x="111" y="1"/>
                      <a:pt x="101" y="2"/>
                      <a:pt x="92" y="2"/>
                    </a:cubicBezTo>
                    <a:cubicBezTo>
                      <a:pt x="83" y="3"/>
                      <a:pt x="75" y="3"/>
                      <a:pt x="69" y="3"/>
                    </a:cubicBezTo>
                    <a:close/>
                  </a:path>
                </a:pathLst>
              </a:custGeom>
              <a:grpFill/>
              <a:ln w="3175">
                <a:solidFill>
                  <a:srgbClr val="FFFFFF"/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</a:endParaRPr>
              </a:p>
            </p:txBody>
          </p:sp>
          <p:sp>
            <p:nvSpPr>
              <p:cNvPr id="247" name="Freeform 255">
                <a:extLst>
                  <a:ext uri="{FF2B5EF4-FFF2-40B4-BE49-F238E27FC236}">
                    <a16:creationId xmlns:a16="http://schemas.microsoft.com/office/drawing/2014/main" id="{D4948B70-D2E2-7E4B-9DC3-AACECD1BCB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73600" y="2112756"/>
                <a:ext cx="115285" cy="151935"/>
              </a:xfrm>
              <a:custGeom>
                <a:avLst/>
                <a:gdLst>
                  <a:gd name="T0" fmla="*/ 81 w 141"/>
                  <a:gd name="T1" fmla="*/ 3 h 163"/>
                  <a:gd name="T2" fmla="*/ 83 w 141"/>
                  <a:gd name="T3" fmla="*/ 13 h 163"/>
                  <a:gd name="T4" fmla="*/ 58 w 141"/>
                  <a:gd name="T5" fmla="*/ 35 h 163"/>
                  <a:gd name="T6" fmla="*/ 52 w 141"/>
                  <a:gd name="T7" fmla="*/ 71 h 163"/>
                  <a:gd name="T8" fmla="*/ 38 w 141"/>
                  <a:gd name="T9" fmla="*/ 87 h 163"/>
                  <a:gd name="T10" fmla="*/ 29 w 141"/>
                  <a:gd name="T11" fmla="*/ 108 h 163"/>
                  <a:gd name="T12" fmla="*/ 4 w 141"/>
                  <a:gd name="T13" fmla="*/ 155 h 163"/>
                  <a:gd name="T14" fmla="*/ 0 w 141"/>
                  <a:gd name="T15" fmla="*/ 163 h 163"/>
                  <a:gd name="T16" fmla="*/ 21 w 141"/>
                  <a:gd name="T17" fmla="*/ 162 h 163"/>
                  <a:gd name="T18" fmla="*/ 46 w 141"/>
                  <a:gd name="T19" fmla="*/ 160 h 163"/>
                  <a:gd name="T20" fmla="*/ 46 w 141"/>
                  <a:gd name="T21" fmla="*/ 161 h 163"/>
                  <a:gd name="T22" fmla="*/ 46 w 141"/>
                  <a:gd name="T23" fmla="*/ 157 h 163"/>
                  <a:gd name="T24" fmla="*/ 65 w 141"/>
                  <a:gd name="T25" fmla="*/ 139 h 163"/>
                  <a:gd name="T26" fmla="*/ 65 w 141"/>
                  <a:gd name="T27" fmla="*/ 139 h 163"/>
                  <a:gd name="T28" fmla="*/ 76 w 141"/>
                  <a:gd name="T29" fmla="*/ 131 h 163"/>
                  <a:gd name="T30" fmla="*/ 74 w 141"/>
                  <a:gd name="T31" fmla="*/ 123 h 163"/>
                  <a:gd name="T32" fmla="*/ 71 w 141"/>
                  <a:gd name="T33" fmla="*/ 115 h 163"/>
                  <a:gd name="T34" fmla="*/ 76 w 141"/>
                  <a:gd name="T35" fmla="*/ 102 h 163"/>
                  <a:gd name="T36" fmla="*/ 89 w 141"/>
                  <a:gd name="T37" fmla="*/ 93 h 163"/>
                  <a:gd name="T38" fmla="*/ 112 w 141"/>
                  <a:gd name="T39" fmla="*/ 96 h 163"/>
                  <a:gd name="T40" fmla="*/ 121 w 141"/>
                  <a:gd name="T41" fmla="*/ 98 h 163"/>
                  <a:gd name="T42" fmla="*/ 116 w 141"/>
                  <a:gd name="T43" fmla="*/ 89 h 163"/>
                  <a:gd name="T44" fmla="*/ 111 w 141"/>
                  <a:gd name="T45" fmla="*/ 78 h 163"/>
                  <a:gd name="T46" fmla="*/ 129 w 141"/>
                  <a:gd name="T47" fmla="*/ 59 h 163"/>
                  <a:gd name="T48" fmla="*/ 140 w 141"/>
                  <a:gd name="T49" fmla="*/ 50 h 163"/>
                  <a:gd name="T50" fmla="*/ 138 w 141"/>
                  <a:gd name="T51" fmla="*/ 47 h 163"/>
                  <a:gd name="T52" fmla="*/ 126 w 141"/>
                  <a:gd name="T53" fmla="*/ 38 h 163"/>
                  <a:gd name="T54" fmla="*/ 116 w 141"/>
                  <a:gd name="T55" fmla="*/ 31 h 163"/>
                  <a:gd name="T56" fmla="*/ 114 w 141"/>
                  <a:gd name="T57" fmla="*/ 16 h 163"/>
                  <a:gd name="T58" fmla="*/ 114 w 141"/>
                  <a:gd name="T59" fmla="*/ 16 h 163"/>
                  <a:gd name="T60" fmla="*/ 117 w 141"/>
                  <a:gd name="T61" fmla="*/ 12 h 163"/>
                  <a:gd name="T62" fmla="*/ 124 w 141"/>
                  <a:gd name="T63" fmla="*/ 3 h 163"/>
                  <a:gd name="T64" fmla="*/ 123 w 141"/>
                  <a:gd name="T65" fmla="*/ 3 h 163"/>
                  <a:gd name="T66" fmla="*/ 81 w 141"/>
                  <a:gd name="T67" fmla="*/ 3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41" h="163">
                    <a:moveTo>
                      <a:pt x="81" y="3"/>
                    </a:moveTo>
                    <a:cubicBezTo>
                      <a:pt x="82" y="6"/>
                      <a:pt x="83" y="10"/>
                      <a:pt x="83" y="13"/>
                    </a:cubicBezTo>
                    <a:cubicBezTo>
                      <a:pt x="83" y="23"/>
                      <a:pt x="75" y="23"/>
                      <a:pt x="58" y="35"/>
                    </a:cubicBezTo>
                    <a:cubicBezTo>
                      <a:pt x="41" y="47"/>
                      <a:pt x="55" y="54"/>
                      <a:pt x="52" y="71"/>
                    </a:cubicBezTo>
                    <a:cubicBezTo>
                      <a:pt x="49" y="87"/>
                      <a:pt x="50" y="79"/>
                      <a:pt x="38" y="87"/>
                    </a:cubicBezTo>
                    <a:cubicBezTo>
                      <a:pt x="27" y="95"/>
                      <a:pt x="34" y="97"/>
                      <a:pt x="29" y="108"/>
                    </a:cubicBezTo>
                    <a:cubicBezTo>
                      <a:pt x="24" y="119"/>
                      <a:pt x="13" y="138"/>
                      <a:pt x="4" y="155"/>
                    </a:cubicBezTo>
                    <a:cubicBezTo>
                      <a:pt x="2" y="159"/>
                      <a:pt x="0" y="161"/>
                      <a:pt x="0" y="163"/>
                    </a:cubicBezTo>
                    <a:cubicBezTo>
                      <a:pt x="5" y="163"/>
                      <a:pt x="13" y="163"/>
                      <a:pt x="21" y="162"/>
                    </a:cubicBezTo>
                    <a:cubicBezTo>
                      <a:pt x="34" y="161"/>
                      <a:pt x="46" y="161"/>
                      <a:pt x="46" y="160"/>
                    </a:cubicBezTo>
                    <a:cubicBezTo>
                      <a:pt x="46" y="161"/>
                      <a:pt x="46" y="161"/>
                      <a:pt x="46" y="161"/>
                    </a:cubicBezTo>
                    <a:cubicBezTo>
                      <a:pt x="46" y="159"/>
                      <a:pt x="46" y="158"/>
                      <a:pt x="46" y="157"/>
                    </a:cubicBezTo>
                    <a:cubicBezTo>
                      <a:pt x="46" y="151"/>
                      <a:pt x="56" y="145"/>
                      <a:pt x="65" y="139"/>
                    </a:cubicBezTo>
                    <a:cubicBezTo>
                      <a:pt x="65" y="139"/>
                      <a:pt x="65" y="139"/>
                      <a:pt x="65" y="139"/>
                    </a:cubicBezTo>
                    <a:cubicBezTo>
                      <a:pt x="70" y="135"/>
                      <a:pt x="76" y="132"/>
                      <a:pt x="76" y="131"/>
                    </a:cubicBezTo>
                    <a:cubicBezTo>
                      <a:pt x="76" y="129"/>
                      <a:pt x="75" y="126"/>
                      <a:pt x="74" y="123"/>
                    </a:cubicBezTo>
                    <a:cubicBezTo>
                      <a:pt x="73" y="120"/>
                      <a:pt x="72" y="117"/>
                      <a:pt x="71" y="115"/>
                    </a:cubicBezTo>
                    <a:cubicBezTo>
                      <a:pt x="71" y="111"/>
                      <a:pt x="73" y="106"/>
                      <a:pt x="76" y="102"/>
                    </a:cubicBezTo>
                    <a:cubicBezTo>
                      <a:pt x="79" y="98"/>
                      <a:pt x="83" y="95"/>
                      <a:pt x="89" y="93"/>
                    </a:cubicBezTo>
                    <a:cubicBezTo>
                      <a:pt x="96" y="90"/>
                      <a:pt x="104" y="93"/>
                      <a:pt x="112" y="96"/>
                    </a:cubicBezTo>
                    <a:cubicBezTo>
                      <a:pt x="116" y="97"/>
                      <a:pt x="119" y="98"/>
                      <a:pt x="121" y="98"/>
                    </a:cubicBezTo>
                    <a:cubicBezTo>
                      <a:pt x="120" y="96"/>
                      <a:pt x="118" y="92"/>
                      <a:pt x="116" y="89"/>
                    </a:cubicBezTo>
                    <a:cubicBezTo>
                      <a:pt x="114" y="85"/>
                      <a:pt x="112" y="81"/>
                      <a:pt x="111" y="78"/>
                    </a:cubicBezTo>
                    <a:cubicBezTo>
                      <a:pt x="109" y="71"/>
                      <a:pt x="119" y="65"/>
                      <a:pt x="129" y="59"/>
                    </a:cubicBezTo>
                    <a:cubicBezTo>
                      <a:pt x="133" y="55"/>
                      <a:pt x="138" y="52"/>
                      <a:pt x="140" y="50"/>
                    </a:cubicBezTo>
                    <a:cubicBezTo>
                      <a:pt x="141" y="50"/>
                      <a:pt x="140" y="48"/>
                      <a:pt x="138" y="47"/>
                    </a:cubicBezTo>
                    <a:cubicBezTo>
                      <a:pt x="135" y="44"/>
                      <a:pt x="131" y="41"/>
                      <a:pt x="126" y="38"/>
                    </a:cubicBezTo>
                    <a:cubicBezTo>
                      <a:pt x="123" y="36"/>
                      <a:pt x="119" y="33"/>
                      <a:pt x="116" y="31"/>
                    </a:cubicBezTo>
                    <a:cubicBezTo>
                      <a:pt x="109" y="25"/>
                      <a:pt x="110" y="21"/>
                      <a:pt x="114" y="16"/>
                    </a:cubicBezTo>
                    <a:cubicBezTo>
                      <a:pt x="114" y="16"/>
                      <a:pt x="114" y="16"/>
                      <a:pt x="114" y="16"/>
                    </a:cubicBezTo>
                    <a:cubicBezTo>
                      <a:pt x="114" y="15"/>
                      <a:pt x="116" y="14"/>
                      <a:pt x="117" y="12"/>
                    </a:cubicBezTo>
                    <a:cubicBezTo>
                      <a:pt x="119" y="10"/>
                      <a:pt x="122" y="7"/>
                      <a:pt x="124" y="3"/>
                    </a:cubicBezTo>
                    <a:cubicBezTo>
                      <a:pt x="124" y="2"/>
                      <a:pt x="123" y="3"/>
                      <a:pt x="123" y="3"/>
                    </a:cubicBezTo>
                    <a:cubicBezTo>
                      <a:pt x="115" y="0"/>
                      <a:pt x="95" y="1"/>
                      <a:pt x="81" y="3"/>
                    </a:cubicBezTo>
                    <a:close/>
                  </a:path>
                </a:pathLst>
              </a:custGeom>
              <a:grpFill/>
              <a:ln w="3175">
                <a:solidFill>
                  <a:srgbClr val="FFFFFF"/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</a:endParaRPr>
              </a:p>
            </p:txBody>
          </p:sp>
          <p:sp>
            <p:nvSpPr>
              <p:cNvPr id="248" name="Freeform 256">
                <a:extLst>
                  <a:ext uri="{FF2B5EF4-FFF2-40B4-BE49-F238E27FC236}">
                    <a16:creationId xmlns:a16="http://schemas.microsoft.com/office/drawing/2014/main" id="{A7D019A5-4996-7D4E-8D2A-D5EC6080B6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18434" y="1861194"/>
                <a:ext cx="503838" cy="480711"/>
              </a:xfrm>
              <a:custGeom>
                <a:avLst/>
                <a:gdLst>
                  <a:gd name="T0" fmla="*/ 6 w 621"/>
                  <a:gd name="T1" fmla="*/ 172 h 509"/>
                  <a:gd name="T2" fmla="*/ 21 w 621"/>
                  <a:gd name="T3" fmla="*/ 238 h 509"/>
                  <a:gd name="T4" fmla="*/ 72 w 621"/>
                  <a:gd name="T5" fmla="*/ 260 h 509"/>
                  <a:gd name="T6" fmla="*/ 69 w 621"/>
                  <a:gd name="T7" fmla="*/ 284 h 509"/>
                  <a:gd name="T8" fmla="*/ 66 w 621"/>
                  <a:gd name="T9" fmla="*/ 286 h 509"/>
                  <a:gd name="T10" fmla="*/ 77 w 621"/>
                  <a:gd name="T11" fmla="*/ 296 h 509"/>
                  <a:gd name="T12" fmla="*/ 93 w 621"/>
                  <a:gd name="T13" fmla="*/ 321 h 509"/>
                  <a:gd name="T14" fmla="*/ 66 w 621"/>
                  <a:gd name="T15" fmla="*/ 341 h 509"/>
                  <a:gd name="T16" fmla="*/ 76 w 621"/>
                  <a:gd name="T17" fmla="*/ 363 h 509"/>
                  <a:gd name="T18" fmla="*/ 55 w 621"/>
                  <a:gd name="T19" fmla="*/ 369 h 509"/>
                  <a:gd name="T20" fmla="*/ 29 w 621"/>
                  <a:gd name="T21" fmla="*/ 372 h 509"/>
                  <a:gd name="T22" fmla="*/ 28 w 621"/>
                  <a:gd name="T23" fmla="*/ 384 h 509"/>
                  <a:gd name="T24" fmla="*/ 16 w 621"/>
                  <a:gd name="T25" fmla="*/ 411 h 509"/>
                  <a:gd name="T26" fmla="*/ 1 w 621"/>
                  <a:gd name="T27" fmla="*/ 422 h 509"/>
                  <a:gd name="T28" fmla="*/ 1 w 621"/>
                  <a:gd name="T29" fmla="*/ 430 h 509"/>
                  <a:gd name="T30" fmla="*/ 14 w 621"/>
                  <a:gd name="T31" fmla="*/ 472 h 509"/>
                  <a:gd name="T32" fmla="*/ 44 w 621"/>
                  <a:gd name="T33" fmla="*/ 492 h 509"/>
                  <a:gd name="T34" fmla="*/ 279 w 621"/>
                  <a:gd name="T35" fmla="*/ 406 h 509"/>
                  <a:gd name="T36" fmla="*/ 368 w 621"/>
                  <a:gd name="T37" fmla="*/ 356 h 509"/>
                  <a:gd name="T38" fmla="*/ 505 w 621"/>
                  <a:gd name="T39" fmla="*/ 265 h 509"/>
                  <a:gd name="T40" fmla="*/ 507 w 621"/>
                  <a:gd name="T41" fmla="*/ 237 h 509"/>
                  <a:gd name="T42" fmla="*/ 518 w 621"/>
                  <a:gd name="T43" fmla="*/ 191 h 509"/>
                  <a:gd name="T44" fmla="*/ 519 w 621"/>
                  <a:gd name="T45" fmla="*/ 145 h 509"/>
                  <a:gd name="T46" fmla="*/ 524 w 621"/>
                  <a:gd name="T47" fmla="*/ 82 h 509"/>
                  <a:gd name="T48" fmla="*/ 533 w 621"/>
                  <a:gd name="T49" fmla="*/ 69 h 509"/>
                  <a:gd name="T50" fmla="*/ 568 w 621"/>
                  <a:gd name="T51" fmla="*/ 61 h 509"/>
                  <a:gd name="T52" fmla="*/ 589 w 621"/>
                  <a:gd name="T53" fmla="*/ 47 h 509"/>
                  <a:gd name="T54" fmla="*/ 617 w 621"/>
                  <a:gd name="T55" fmla="*/ 20 h 509"/>
                  <a:gd name="T56" fmla="*/ 618 w 621"/>
                  <a:gd name="T57" fmla="*/ 10 h 509"/>
                  <a:gd name="T58" fmla="*/ 621 w 621"/>
                  <a:gd name="T59" fmla="*/ 5 h 509"/>
                  <a:gd name="T60" fmla="*/ 582 w 621"/>
                  <a:gd name="T61" fmla="*/ 4 h 509"/>
                  <a:gd name="T62" fmla="*/ 530 w 621"/>
                  <a:gd name="T63" fmla="*/ 10 h 509"/>
                  <a:gd name="T64" fmla="*/ 418 w 621"/>
                  <a:gd name="T65" fmla="*/ 34 h 509"/>
                  <a:gd name="T66" fmla="*/ 321 w 621"/>
                  <a:gd name="T67" fmla="*/ 60 h 509"/>
                  <a:gd name="T68" fmla="*/ 275 w 621"/>
                  <a:gd name="T69" fmla="*/ 50 h 509"/>
                  <a:gd name="T70" fmla="*/ 249 w 621"/>
                  <a:gd name="T71" fmla="*/ 39 h 509"/>
                  <a:gd name="T72" fmla="*/ 197 w 621"/>
                  <a:gd name="T73" fmla="*/ 53 h 509"/>
                  <a:gd name="T74" fmla="*/ 146 w 621"/>
                  <a:gd name="T75" fmla="*/ 69 h 509"/>
                  <a:gd name="T76" fmla="*/ 116 w 621"/>
                  <a:gd name="T77" fmla="*/ 59 h 509"/>
                  <a:gd name="T78" fmla="*/ 90 w 621"/>
                  <a:gd name="T79" fmla="*/ 62 h 509"/>
                  <a:gd name="T80" fmla="*/ 89 w 621"/>
                  <a:gd name="T81" fmla="*/ 86 h 509"/>
                  <a:gd name="T82" fmla="*/ 72 w 621"/>
                  <a:gd name="T83" fmla="*/ 109 h 509"/>
                  <a:gd name="T84" fmla="*/ 68 w 621"/>
                  <a:gd name="T85" fmla="*/ 110 h 509"/>
                  <a:gd name="T86" fmla="*/ 60 w 621"/>
                  <a:gd name="T87" fmla="*/ 133 h 509"/>
                  <a:gd name="T88" fmla="*/ 54 w 621"/>
                  <a:gd name="T89" fmla="*/ 140 h 509"/>
                  <a:gd name="T90" fmla="*/ 22 w 621"/>
                  <a:gd name="T91" fmla="*/ 147 h 5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621" h="509">
                    <a:moveTo>
                      <a:pt x="22" y="147"/>
                    </a:moveTo>
                    <a:cubicBezTo>
                      <a:pt x="17" y="156"/>
                      <a:pt x="10" y="163"/>
                      <a:pt x="6" y="172"/>
                    </a:cubicBezTo>
                    <a:cubicBezTo>
                      <a:pt x="0" y="186"/>
                      <a:pt x="21" y="185"/>
                      <a:pt x="26" y="192"/>
                    </a:cubicBezTo>
                    <a:cubicBezTo>
                      <a:pt x="31" y="198"/>
                      <a:pt x="21" y="221"/>
                      <a:pt x="21" y="238"/>
                    </a:cubicBezTo>
                    <a:cubicBezTo>
                      <a:pt x="20" y="246"/>
                      <a:pt x="22" y="253"/>
                      <a:pt x="24" y="259"/>
                    </a:cubicBezTo>
                    <a:cubicBezTo>
                      <a:pt x="39" y="258"/>
                      <a:pt x="62" y="256"/>
                      <a:pt x="72" y="260"/>
                    </a:cubicBezTo>
                    <a:cubicBezTo>
                      <a:pt x="77" y="262"/>
                      <a:pt x="80" y="265"/>
                      <a:pt x="78" y="271"/>
                    </a:cubicBezTo>
                    <a:cubicBezTo>
                      <a:pt x="76" y="277"/>
                      <a:pt x="72" y="281"/>
                      <a:pt x="69" y="284"/>
                    </a:cubicBezTo>
                    <a:cubicBezTo>
                      <a:pt x="68" y="285"/>
                      <a:pt x="67" y="286"/>
                      <a:pt x="66" y="286"/>
                    </a:cubicBezTo>
                    <a:cubicBezTo>
                      <a:pt x="66" y="286"/>
                      <a:pt x="66" y="286"/>
                      <a:pt x="66" y="286"/>
                    </a:cubicBezTo>
                    <a:cubicBezTo>
                      <a:pt x="66" y="287"/>
                      <a:pt x="66" y="288"/>
                      <a:pt x="67" y="289"/>
                    </a:cubicBezTo>
                    <a:cubicBezTo>
                      <a:pt x="70" y="291"/>
                      <a:pt x="74" y="293"/>
                      <a:pt x="77" y="296"/>
                    </a:cubicBezTo>
                    <a:cubicBezTo>
                      <a:pt x="82" y="299"/>
                      <a:pt x="86" y="302"/>
                      <a:pt x="90" y="305"/>
                    </a:cubicBezTo>
                    <a:cubicBezTo>
                      <a:pt x="95" y="310"/>
                      <a:pt x="98" y="316"/>
                      <a:pt x="93" y="321"/>
                    </a:cubicBezTo>
                    <a:cubicBezTo>
                      <a:pt x="90" y="324"/>
                      <a:pt x="85" y="328"/>
                      <a:pt x="79" y="331"/>
                    </a:cubicBezTo>
                    <a:cubicBezTo>
                      <a:pt x="72" y="335"/>
                      <a:pt x="65" y="340"/>
                      <a:pt x="66" y="341"/>
                    </a:cubicBezTo>
                    <a:cubicBezTo>
                      <a:pt x="66" y="343"/>
                      <a:pt x="68" y="346"/>
                      <a:pt x="70" y="349"/>
                    </a:cubicBezTo>
                    <a:cubicBezTo>
                      <a:pt x="73" y="354"/>
                      <a:pt x="76" y="359"/>
                      <a:pt x="76" y="363"/>
                    </a:cubicBezTo>
                    <a:cubicBezTo>
                      <a:pt x="77" y="368"/>
                      <a:pt x="75" y="371"/>
                      <a:pt x="70" y="372"/>
                    </a:cubicBezTo>
                    <a:cubicBezTo>
                      <a:pt x="66" y="373"/>
                      <a:pt x="61" y="371"/>
                      <a:pt x="55" y="369"/>
                    </a:cubicBezTo>
                    <a:cubicBezTo>
                      <a:pt x="49" y="367"/>
                      <a:pt x="42" y="365"/>
                      <a:pt x="38" y="366"/>
                    </a:cubicBezTo>
                    <a:cubicBezTo>
                      <a:pt x="34" y="368"/>
                      <a:pt x="31" y="370"/>
                      <a:pt x="29" y="372"/>
                    </a:cubicBezTo>
                    <a:cubicBezTo>
                      <a:pt x="27" y="375"/>
                      <a:pt x="26" y="377"/>
                      <a:pt x="26" y="379"/>
                    </a:cubicBezTo>
                    <a:cubicBezTo>
                      <a:pt x="26" y="380"/>
                      <a:pt x="27" y="382"/>
                      <a:pt x="28" y="384"/>
                    </a:cubicBezTo>
                    <a:cubicBezTo>
                      <a:pt x="30" y="389"/>
                      <a:pt x="32" y="393"/>
                      <a:pt x="31" y="398"/>
                    </a:cubicBezTo>
                    <a:cubicBezTo>
                      <a:pt x="30" y="402"/>
                      <a:pt x="23" y="407"/>
                      <a:pt x="16" y="411"/>
                    </a:cubicBezTo>
                    <a:cubicBezTo>
                      <a:pt x="16" y="411"/>
                      <a:pt x="16" y="411"/>
                      <a:pt x="16" y="411"/>
                    </a:cubicBezTo>
                    <a:cubicBezTo>
                      <a:pt x="9" y="416"/>
                      <a:pt x="1" y="421"/>
                      <a:pt x="1" y="422"/>
                    </a:cubicBezTo>
                    <a:cubicBezTo>
                      <a:pt x="1" y="424"/>
                      <a:pt x="1" y="427"/>
                      <a:pt x="1" y="430"/>
                    </a:cubicBezTo>
                    <a:cubicBezTo>
                      <a:pt x="1" y="430"/>
                      <a:pt x="1" y="430"/>
                      <a:pt x="1" y="430"/>
                    </a:cubicBezTo>
                    <a:cubicBezTo>
                      <a:pt x="2" y="439"/>
                      <a:pt x="2" y="453"/>
                      <a:pt x="1" y="462"/>
                    </a:cubicBezTo>
                    <a:cubicBezTo>
                      <a:pt x="5" y="464"/>
                      <a:pt x="9" y="468"/>
                      <a:pt x="14" y="472"/>
                    </a:cubicBezTo>
                    <a:cubicBezTo>
                      <a:pt x="22" y="479"/>
                      <a:pt x="33" y="488"/>
                      <a:pt x="41" y="491"/>
                    </a:cubicBezTo>
                    <a:cubicBezTo>
                      <a:pt x="44" y="492"/>
                      <a:pt x="44" y="492"/>
                      <a:pt x="44" y="492"/>
                    </a:cubicBezTo>
                    <a:cubicBezTo>
                      <a:pt x="59" y="498"/>
                      <a:pt x="87" y="509"/>
                      <a:pt x="99" y="508"/>
                    </a:cubicBezTo>
                    <a:cubicBezTo>
                      <a:pt x="108" y="507"/>
                      <a:pt x="213" y="445"/>
                      <a:pt x="279" y="406"/>
                    </a:cubicBezTo>
                    <a:cubicBezTo>
                      <a:pt x="306" y="391"/>
                      <a:pt x="326" y="379"/>
                      <a:pt x="331" y="376"/>
                    </a:cubicBezTo>
                    <a:cubicBezTo>
                      <a:pt x="337" y="373"/>
                      <a:pt x="351" y="365"/>
                      <a:pt x="368" y="356"/>
                    </a:cubicBezTo>
                    <a:cubicBezTo>
                      <a:pt x="417" y="331"/>
                      <a:pt x="492" y="291"/>
                      <a:pt x="495" y="288"/>
                    </a:cubicBezTo>
                    <a:cubicBezTo>
                      <a:pt x="498" y="285"/>
                      <a:pt x="501" y="275"/>
                      <a:pt x="505" y="265"/>
                    </a:cubicBezTo>
                    <a:cubicBezTo>
                      <a:pt x="505" y="263"/>
                      <a:pt x="506" y="261"/>
                      <a:pt x="507" y="258"/>
                    </a:cubicBezTo>
                    <a:cubicBezTo>
                      <a:pt x="509" y="253"/>
                      <a:pt x="508" y="245"/>
                      <a:pt x="507" y="237"/>
                    </a:cubicBezTo>
                    <a:cubicBezTo>
                      <a:pt x="507" y="226"/>
                      <a:pt x="506" y="215"/>
                      <a:pt x="510" y="208"/>
                    </a:cubicBezTo>
                    <a:cubicBezTo>
                      <a:pt x="513" y="202"/>
                      <a:pt x="516" y="196"/>
                      <a:pt x="518" y="191"/>
                    </a:cubicBezTo>
                    <a:cubicBezTo>
                      <a:pt x="520" y="185"/>
                      <a:pt x="522" y="179"/>
                      <a:pt x="523" y="175"/>
                    </a:cubicBezTo>
                    <a:cubicBezTo>
                      <a:pt x="524" y="173"/>
                      <a:pt x="522" y="159"/>
                      <a:pt x="519" y="145"/>
                    </a:cubicBezTo>
                    <a:cubicBezTo>
                      <a:pt x="517" y="128"/>
                      <a:pt x="514" y="110"/>
                      <a:pt x="516" y="105"/>
                    </a:cubicBezTo>
                    <a:cubicBezTo>
                      <a:pt x="517" y="99"/>
                      <a:pt x="520" y="89"/>
                      <a:pt x="524" y="82"/>
                    </a:cubicBezTo>
                    <a:cubicBezTo>
                      <a:pt x="527" y="76"/>
                      <a:pt x="530" y="71"/>
                      <a:pt x="533" y="69"/>
                    </a:cubicBezTo>
                    <a:cubicBezTo>
                      <a:pt x="533" y="69"/>
                      <a:pt x="533" y="69"/>
                      <a:pt x="533" y="69"/>
                    </a:cubicBezTo>
                    <a:cubicBezTo>
                      <a:pt x="537" y="68"/>
                      <a:pt x="543" y="67"/>
                      <a:pt x="549" y="66"/>
                    </a:cubicBezTo>
                    <a:cubicBezTo>
                      <a:pt x="556" y="64"/>
                      <a:pt x="563" y="63"/>
                      <a:pt x="568" y="61"/>
                    </a:cubicBezTo>
                    <a:cubicBezTo>
                      <a:pt x="568" y="61"/>
                      <a:pt x="568" y="61"/>
                      <a:pt x="568" y="61"/>
                    </a:cubicBezTo>
                    <a:cubicBezTo>
                      <a:pt x="572" y="60"/>
                      <a:pt x="580" y="54"/>
                      <a:pt x="589" y="47"/>
                    </a:cubicBezTo>
                    <a:cubicBezTo>
                      <a:pt x="603" y="35"/>
                      <a:pt x="618" y="22"/>
                      <a:pt x="618" y="21"/>
                    </a:cubicBezTo>
                    <a:cubicBezTo>
                      <a:pt x="618" y="20"/>
                      <a:pt x="618" y="21"/>
                      <a:pt x="617" y="20"/>
                    </a:cubicBezTo>
                    <a:cubicBezTo>
                      <a:pt x="617" y="20"/>
                      <a:pt x="617" y="20"/>
                      <a:pt x="617" y="20"/>
                    </a:cubicBezTo>
                    <a:cubicBezTo>
                      <a:pt x="616" y="17"/>
                      <a:pt x="615" y="14"/>
                      <a:pt x="618" y="10"/>
                    </a:cubicBezTo>
                    <a:cubicBezTo>
                      <a:pt x="618" y="10"/>
                      <a:pt x="618" y="10"/>
                      <a:pt x="618" y="10"/>
                    </a:cubicBezTo>
                    <a:cubicBezTo>
                      <a:pt x="618" y="9"/>
                      <a:pt x="619" y="8"/>
                      <a:pt x="621" y="5"/>
                    </a:cubicBezTo>
                    <a:cubicBezTo>
                      <a:pt x="617" y="3"/>
                      <a:pt x="610" y="0"/>
                      <a:pt x="606" y="0"/>
                    </a:cubicBezTo>
                    <a:cubicBezTo>
                      <a:pt x="602" y="0"/>
                      <a:pt x="592" y="2"/>
                      <a:pt x="582" y="4"/>
                    </a:cubicBezTo>
                    <a:cubicBezTo>
                      <a:pt x="573" y="6"/>
                      <a:pt x="563" y="8"/>
                      <a:pt x="558" y="9"/>
                    </a:cubicBezTo>
                    <a:cubicBezTo>
                      <a:pt x="554" y="9"/>
                      <a:pt x="543" y="10"/>
                      <a:pt x="530" y="10"/>
                    </a:cubicBezTo>
                    <a:cubicBezTo>
                      <a:pt x="508" y="11"/>
                      <a:pt x="479" y="12"/>
                      <a:pt x="473" y="14"/>
                    </a:cubicBezTo>
                    <a:cubicBezTo>
                      <a:pt x="467" y="16"/>
                      <a:pt x="442" y="25"/>
                      <a:pt x="418" y="34"/>
                    </a:cubicBezTo>
                    <a:cubicBezTo>
                      <a:pt x="400" y="41"/>
                      <a:pt x="382" y="48"/>
                      <a:pt x="371" y="53"/>
                    </a:cubicBezTo>
                    <a:cubicBezTo>
                      <a:pt x="351" y="62"/>
                      <a:pt x="337" y="61"/>
                      <a:pt x="321" y="60"/>
                    </a:cubicBezTo>
                    <a:cubicBezTo>
                      <a:pt x="316" y="60"/>
                      <a:pt x="311" y="59"/>
                      <a:pt x="306" y="59"/>
                    </a:cubicBezTo>
                    <a:cubicBezTo>
                      <a:pt x="288" y="59"/>
                      <a:pt x="281" y="55"/>
                      <a:pt x="275" y="50"/>
                    </a:cubicBezTo>
                    <a:cubicBezTo>
                      <a:pt x="272" y="48"/>
                      <a:pt x="269" y="46"/>
                      <a:pt x="266" y="44"/>
                    </a:cubicBezTo>
                    <a:cubicBezTo>
                      <a:pt x="260" y="41"/>
                      <a:pt x="255" y="40"/>
                      <a:pt x="249" y="39"/>
                    </a:cubicBezTo>
                    <a:cubicBezTo>
                      <a:pt x="244" y="39"/>
                      <a:pt x="239" y="39"/>
                      <a:pt x="234" y="40"/>
                    </a:cubicBezTo>
                    <a:cubicBezTo>
                      <a:pt x="228" y="42"/>
                      <a:pt x="212" y="48"/>
                      <a:pt x="197" y="53"/>
                    </a:cubicBezTo>
                    <a:cubicBezTo>
                      <a:pt x="188" y="57"/>
                      <a:pt x="180" y="61"/>
                      <a:pt x="175" y="64"/>
                    </a:cubicBezTo>
                    <a:cubicBezTo>
                      <a:pt x="164" y="70"/>
                      <a:pt x="154" y="70"/>
                      <a:pt x="146" y="69"/>
                    </a:cubicBezTo>
                    <a:cubicBezTo>
                      <a:pt x="142" y="69"/>
                      <a:pt x="139" y="69"/>
                      <a:pt x="137" y="69"/>
                    </a:cubicBezTo>
                    <a:cubicBezTo>
                      <a:pt x="132" y="71"/>
                      <a:pt x="124" y="65"/>
                      <a:pt x="116" y="59"/>
                    </a:cubicBezTo>
                    <a:cubicBezTo>
                      <a:pt x="108" y="53"/>
                      <a:pt x="100" y="47"/>
                      <a:pt x="98" y="48"/>
                    </a:cubicBezTo>
                    <a:cubicBezTo>
                      <a:pt x="95" y="52"/>
                      <a:pt x="92" y="57"/>
                      <a:pt x="90" y="62"/>
                    </a:cubicBezTo>
                    <a:cubicBezTo>
                      <a:pt x="88" y="67"/>
                      <a:pt x="86" y="72"/>
                      <a:pt x="86" y="76"/>
                    </a:cubicBezTo>
                    <a:cubicBezTo>
                      <a:pt x="86" y="80"/>
                      <a:pt x="87" y="83"/>
                      <a:pt x="89" y="86"/>
                    </a:cubicBezTo>
                    <a:cubicBezTo>
                      <a:pt x="91" y="91"/>
                      <a:pt x="93" y="96"/>
                      <a:pt x="90" y="101"/>
                    </a:cubicBezTo>
                    <a:cubicBezTo>
                      <a:pt x="87" y="106"/>
                      <a:pt x="78" y="108"/>
                      <a:pt x="72" y="109"/>
                    </a:cubicBezTo>
                    <a:cubicBezTo>
                      <a:pt x="70" y="110"/>
                      <a:pt x="69" y="110"/>
                      <a:pt x="68" y="110"/>
                    </a:cubicBezTo>
                    <a:cubicBezTo>
                      <a:pt x="68" y="110"/>
                      <a:pt x="68" y="110"/>
                      <a:pt x="68" y="110"/>
                    </a:cubicBezTo>
                    <a:cubicBezTo>
                      <a:pt x="68" y="111"/>
                      <a:pt x="69" y="112"/>
                      <a:pt x="69" y="115"/>
                    </a:cubicBezTo>
                    <a:cubicBezTo>
                      <a:pt x="67" y="122"/>
                      <a:pt x="66" y="130"/>
                      <a:pt x="60" y="133"/>
                    </a:cubicBezTo>
                    <a:cubicBezTo>
                      <a:pt x="58" y="134"/>
                      <a:pt x="56" y="137"/>
                      <a:pt x="54" y="140"/>
                    </a:cubicBezTo>
                    <a:cubicBezTo>
                      <a:pt x="54" y="140"/>
                      <a:pt x="54" y="140"/>
                      <a:pt x="54" y="140"/>
                    </a:cubicBezTo>
                    <a:cubicBezTo>
                      <a:pt x="50" y="145"/>
                      <a:pt x="45" y="151"/>
                      <a:pt x="39" y="153"/>
                    </a:cubicBezTo>
                    <a:cubicBezTo>
                      <a:pt x="33" y="154"/>
                      <a:pt x="28" y="151"/>
                      <a:pt x="22" y="147"/>
                    </a:cubicBezTo>
                    <a:close/>
                  </a:path>
                </a:pathLst>
              </a:custGeom>
              <a:grpFill/>
              <a:ln w="3175">
                <a:solidFill>
                  <a:srgbClr val="FFFFFF"/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</a:endParaRPr>
              </a:p>
            </p:txBody>
          </p:sp>
          <p:sp>
            <p:nvSpPr>
              <p:cNvPr id="249" name="Freeform 262">
                <a:extLst>
                  <a:ext uri="{FF2B5EF4-FFF2-40B4-BE49-F238E27FC236}">
                    <a16:creationId xmlns:a16="http://schemas.microsoft.com/office/drawing/2014/main" id="{B3870768-BF02-CA41-B2AA-27B5FFA679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69330" y="2334432"/>
                <a:ext cx="36294" cy="107102"/>
              </a:xfrm>
              <a:custGeom>
                <a:avLst/>
                <a:gdLst>
                  <a:gd name="T0" fmla="*/ 43 w 46"/>
                  <a:gd name="T1" fmla="*/ 93 h 113"/>
                  <a:gd name="T2" fmla="*/ 45 w 46"/>
                  <a:gd name="T3" fmla="*/ 33 h 113"/>
                  <a:gd name="T4" fmla="*/ 45 w 46"/>
                  <a:gd name="T5" fmla="*/ 11 h 113"/>
                  <a:gd name="T6" fmla="*/ 45 w 46"/>
                  <a:gd name="T7" fmla="*/ 10 h 113"/>
                  <a:gd name="T8" fmla="*/ 33 w 46"/>
                  <a:gd name="T9" fmla="*/ 4 h 113"/>
                  <a:gd name="T10" fmla="*/ 24 w 46"/>
                  <a:gd name="T11" fmla="*/ 0 h 113"/>
                  <a:gd name="T12" fmla="*/ 17 w 46"/>
                  <a:gd name="T13" fmla="*/ 14 h 113"/>
                  <a:gd name="T14" fmla="*/ 9 w 46"/>
                  <a:gd name="T15" fmla="*/ 37 h 113"/>
                  <a:gd name="T16" fmla="*/ 9 w 46"/>
                  <a:gd name="T17" fmla="*/ 37 h 113"/>
                  <a:gd name="T18" fmla="*/ 9 w 46"/>
                  <a:gd name="T19" fmla="*/ 37 h 113"/>
                  <a:gd name="T20" fmla="*/ 9 w 46"/>
                  <a:gd name="T21" fmla="*/ 37 h 113"/>
                  <a:gd name="T22" fmla="*/ 16 w 46"/>
                  <a:gd name="T23" fmla="*/ 49 h 113"/>
                  <a:gd name="T24" fmla="*/ 23 w 46"/>
                  <a:gd name="T25" fmla="*/ 68 h 113"/>
                  <a:gd name="T26" fmla="*/ 9 w 46"/>
                  <a:gd name="T27" fmla="*/ 81 h 113"/>
                  <a:gd name="T28" fmla="*/ 0 w 46"/>
                  <a:gd name="T29" fmla="*/ 90 h 113"/>
                  <a:gd name="T30" fmla="*/ 0 w 46"/>
                  <a:gd name="T31" fmla="*/ 90 h 113"/>
                  <a:gd name="T32" fmla="*/ 0 w 46"/>
                  <a:gd name="T33" fmla="*/ 90 h 113"/>
                  <a:gd name="T34" fmla="*/ 3 w 46"/>
                  <a:gd name="T35" fmla="*/ 110 h 113"/>
                  <a:gd name="T36" fmla="*/ 43 w 46"/>
                  <a:gd name="T37" fmla="*/ 93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6" h="113">
                    <a:moveTo>
                      <a:pt x="43" y="93"/>
                    </a:moveTo>
                    <a:cubicBezTo>
                      <a:pt x="46" y="77"/>
                      <a:pt x="45" y="52"/>
                      <a:pt x="45" y="33"/>
                    </a:cubicBezTo>
                    <a:cubicBezTo>
                      <a:pt x="45" y="23"/>
                      <a:pt x="44" y="15"/>
                      <a:pt x="45" y="11"/>
                    </a:cubicBezTo>
                    <a:cubicBezTo>
                      <a:pt x="45" y="10"/>
                      <a:pt x="45" y="10"/>
                      <a:pt x="45" y="10"/>
                    </a:cubicBezTo>
                    <a:cubicBezTo>
                      <a:pt x="42" y="8"/>
                      <a:pt x="37" y="5"/>
                      <a:pt x="33" y="4"/>
                    </a:cubicBezTo>
                    <a:cubicBezTo>
                      <a:pt x="29" y="1"/>
                      <a:pt x="25" y="0"/>
                      <a:pt x="24" y="0"/>
                    </a:cubicBezTo>
                    <a:cubicBezTo>
                      <a:pt x="24" y="0"/>
                      <a:pt x="21" y="7"/>
                      <a:pt x="17" y="14"/>
                    </a:cubicBezTo>
                    <a:cubicBezTo>
                      <a:pt x="13" y="23"/>
                      <a:pt x="9" y="33"/>
                      <a:pt x="9" y="37"/>
                    </a:cubicBezTo>
                    <a:cubicBezTo>
                      <a:pt x="9" y="37"/>
                      <a:pt x="9" y="37"/>
                      <a:pt x="9" y="37"/>
                    </a:cubicBezTo>
                    <a:cubicBezTo>
                      <a:pt x="9" y="37"/>
                      <a:pt x="9" y="37"/>
                      <a:pt x="9" y="37"/>
                    </a:cubicBezTo>
                    <a:cubicBezTo>
                      <a:pt x="9" y="37"/>
                      <a:pt x="9" y="37"/>
                      <a:pt x="9" y="37"/>
                    </a:cubicBezTo>
                    <a:cubicBezTo>
                      <a:pt x="9" y="40"/>
                      <a:pt x="13" y="45"/>
                      <a:pt x="16" y="49"/>
                    </a:cubicBezTo>
                    <a:cubicBezTo>
                      <a:pt x="21" y="56"/>
                      <a:pt x="25" y="62"/>
                      <a:pt x="23" y="68"/>
                    </a:cubicBezTo>
                    <a:cubicBezTo>
                      <a:pt x="20" y="72"/>
                      <a:pt x="15" y="77"/>
                      <a:pt x="9" y="81"/>
                    </a:cubicBezTo>
                    <a:cubicBezTo>
                      <a:pt x="4" y="85"/>
                      <a:pt x="0" y="89"/>
                      <a:pt x="0" y="90"/>
                    </a:cubicBezTo>
                    <a:cubicBezTo>
                      <a:pt x="0" y="90"/>
                      <a:pt x="0" y="90"/>
                      <a:pt x="0" y="90"/>
                    </a:cubicBezTo>
                    <a:cubicBezTo>
                      <a:pt x="0" y="90"/>
                      <a:pt x="0" y="90"/>
                      <a:pt x="0" y="90"/>
                    </a:cubicBezTo>
                    <a:cubicBezTo>
                      <a:pt x="0" y="95"/>
                      <a:pt x="0" y="106"/>
                      <a:pt x="3" y="110"/>
                    </a:cubicBezTo>
                    <a:cubicBezTo>
                      <a:pt x="5" y="113"/>
                      <a:pt x="36" y="97"/>
                      <a:pt x="43" y="93"/>
                    </a:cubicBezTo>
                    <a:close/>
                  </a:path>
                </a:pathLst>
              </a:custGeom>
              <a:grpFill/>
              <a:ln w="3175">
                <a:solidFill>
                  <a:srgbClr val="FFFFFF"/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</a:endParaRPr>
              </a:p>
            </p:txBody>
          </p:sp>
          <p:sp>
            <p:nvSpPr>
              <p:cNvPr id="250" name="Freeform 263">
                <a:extLst>
                  <a:ext uri="{FF2B5EF4-FFF2-40B4-BE49-F238E27FC236}">
                    <a16:creationId xmlns:a16="http://schemas.microsoft.com/office/drawing/2014/main" id="{7D5FBC1D-C741-BE43-BBF1-0A4503207E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62926" y="2252237"/>
                <a:ext cx="324506" cy="393535"/>
              </a:xfrm>
              <a:custGeom>
                <a:avLst/>
                <a:gdLst>
                  <a:gd name="T0" fmla="*/ 69 w 401"/>
                  <a:gd name="T1" fmla="*/ 59 h 418"/>
                  <a:gd name="T2" fmla="*/ 64 w 401"/>
                  <a:gd name="T3" fmla="*/ 81 h 418"/>
                  <a:gd name="T4" fmla="*/ 64 w 401"/>
                  <a:gd name="T5" fmla="*/ 81 h 418"/>
                  <a:gd name="T6" fmla="*/ 61 w 401"/>
                  <a:gd name="T7" fmla="*/ 100 h 418"/>
                  <a:gd name="T8" fmla="*/ 62 w 401"/>
                  <a:gd name="T9" fmla="*/ 121 h 418"/>
                  <a:gd name="T10" fmla="*/ 57 w 401"/>
                  <a:gd name="T11" fmla="*/ 193 h 418"/>
                  <a:gd name="T12" fmla="*/ 0 w 401"/>
                  <a:gd name="T13" fmla="*/ 405 h 418"/>
                  <a:gd name="T14" fmla="*/ 7 w 401"/>
                  <a:gd name="T15" fmla="*/ 403 h 418"/>
                  <a:gd name="T16" fmla="*/ 24 w 401"/>
                  <a:gd name="T17" fmla="*/ 401 h 418"/>
                  <a:gd name="T18" fmla="*/ 40 w 401"/>
                  <a:gd name="T19" fmla="*/ 405 h 418"/>
                  <a:gd name="T20" fmla="*/ 107 w 401"/>
                  <a:gd name="T21" fmla="*/ 418 h 418"/>
                  <a:gd name="T22" fmla="*/ 152 w 401"/>
                  <a:gd name="T23" fmla="*/ 365 h 418"/>
                  <a:gd name="T24" fmla="*/ 166 w 401"/>
                  <a:gd name="T25" fmla="*/ 348 h 418"/>
                  <a:gd name="T26" fmla="*/ 166 w 401"/>
                  <a:gd name="T27" fmla="*/ 348 h 418"/>
                  <a:gd name="T28" fmla="*/ 211 w 401"/>
                  <a:gd name="T29" fmla="*/ 337 h 418"/>
                  <a:gd name="T30" fmla="*/ 236 w 401"/>
                  <a:gd name="T31" fmla="*/ 332 h 418"/>
                  <a:gd name="T32" fmla="*/ 236 w 401"/>
                  <a:gd name="T33" fmla="*/ 332 h 418"/>
                  <a:gd name="T34" fmla="*/ 263 w 401"/>
                  <a:gd name="T35" fmla="*/ 301 h 418"/>
                  <a:gd name="T36" fmla="*/ 276 w 401"/>
                  <a:gd name="T37" fmla="*/ 286 h 418"/>
                  <a:gd name="T38" fmla="*/ 227 w 401"/>
                  <a:gd name="T39" fmla="*/ 231 h 418"/>
                  <a:gd name="T40" fmla="*/ 191 w 401"/>
                  <a:gd name="T41" fmla="*/ 188 h 418"/>
                  <a:gd name="T42" fmla="*/ 304 w 401"/>
                  <a:gd name="T43" fmla="*/ 142 h 418"/>
                  <a:gd name="T44" fmla="*/ 401 w 401"/>
                  <a:gd name="T45" fmla="*/ 108 h 418"/>
                  <a:gd name="T46" fmla="*/ 394 w 401"/>
                  <a:gd name="T47" fmla="*/ 106 h 418"/>
                  <a:gd name="T48" fmla="*/ 390 w 401"/>
                  <a:gd name="T49" fmla="*/ 104 h 418"/>
                  <a:gd name="T50" fmla="*/ 379 w 401"/>
                  <a:gd name="T51" fmla="*/ 100 h 418"/>
                  <a:gd name="T52" fmla="*/ 356 w 401"/>
                  <a:gd name="T53" fmla="*/ 8 h 418"/>
                  <a:gd name="T54" fmla="*/ 354 w 401"/>
                  <a:gd name="T55" fmla="*/ 0 h 418"/>
                  <a:gd name="T56" fmla="*/ 353 w 401"/>
                  <a:gd name="T57" fmla="*/ 1 h 418"/>
                  <a:gd name="T58" fmla="*/ 169 w 401"/>
                  <a:gd name="T59" fmla="*/ 104 h 418"/>
                  <a:gd name="T60" fmla="*/ 109 w 401"/>
                  <a:gd name="T61" fmla="*/ 87 h 418"/>
                  <a:gd name="T62" fmla="*/ 106 w 401"/>
                  <a:gd name="T63" fmla="*/ 86 h 418"/>
                  <a:gd name="T64" fmla="*/ 77 w 401"/>
                  <a:gd name="T65" fmla="*/ 66 h 418"/>
                  <a:gd name="T66" fmla="*/ 69 w 401"/>
                  <a:gd name="T67" fmla="*/ 59 h 4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401" h="418">
                    <a:moveTo>
                      <a:pt x="69" y="59"/>
                    </a:moveTo>
                    <a:cubicBezTo>
                      <a:pt x="68" y="64"/>
                      <a:pt x="66" y="73"/>
                      <a:pt x="64" y="81"/>
                    </a:cubicBezTo>
                    <a:cubicBezTo>
                      <a:pt x="64" y="81"/>
                      <a:pt x="64" y="81"/>
                      <a:pt x="64" y="81"/>
                    </a:cubicBezTo>
                    <a:cubicBezTo>
                      <a:pt x="63" y="88"/>
                      <a:pt x="62" y="95"/>
                      <a:pt x="61" y="100"/>
                    </a:cubicBezTo>
                    <a:cubicBezTo>
                      <a:pt x="61" y="104"/>
                      <a:pt x="61" y="111"/>
                      <a:pt x="62" y="121"/>
                    </a:cubicBezTo>
                    <a:cubicBezTo>
                      <a:pt x="62" y="144"/>
                      <a:pt x="64" y="178"/>
                      <a:pt x="57" y="193"/>
                    </a:cubicBezTo>
                    <a:cubicBezTo>
                      <a:pt x="51" y="208"/>
                      <a:pt x="13" y="352"/>
                      <a:pt x="0" y="405"/>
                    </a:cubicBezTo>
                    <a:cubicBezTo>
                      <a:pt x="2" y="405"/>
                      <a:pt x="5" y="404"/>
                      <a:pt x="7" y="403"/>
                    </a:cubicBezTo>
                    <a:cubicBezTo>
                      <a:pt x="14" y="402"/>
                      <a:pt x="22" y="401"/>
                      <a:pt x="24" y="401"/>
                    </a:cubicBezTo>
                    <a:cubicBezTo>
                      <a:pt x="24" y="402"/>
                      <a:pt x="31" y="403"/>
                      <a:pt x="40" y="405"/>
                    </a:cubicBezTo>
                    <a:cubicBezTo>
                      <a:pt x="63" y="410"/>
                      <a:pt x="103" y="418"/>
                      <a:pt x="107" y="418"/>
                    </a:cubicBezTo>
                    <a:cubicBezTo>
                      <a:pt x="110" y="417"/>
                      <a:pt x="136" y="385"/>
                      <a:pt x="152" y="365"/>
                    </a:cubicBezTo>
                    <a:cubicBezTo>
                      <a:pt x="159" y="356"/>
                      <a:pt x="165" y="350"/>
                      <a:pt x="166" y="348"/>
                    </a:cubicBezTo>
                    <a:cubicBezTo>
                      <a:pt x="166" y="348"/>
                      <a:pt x="166" y="348"/>
                      <a:pt x="166" y="348"/>
                    </a:cubicBezTo>
                    <a:cubicBezTo>
                      <a:pt x="170" y="344"/>
                      <a:pt x="192" y="340"/>
                      <a:pt x="211" y="337"/>
                    </a:cubicBezTo>
                    <a:cubicBezTo>
                      <a:pt x="224" y="334"/>
                      <a:pt x="236" y="332"/>
                      <a:pt x="236" y="332"/>
                    </a:cubicBezTo>
                    <a:cubicBezTo>
                      <a:pt x="236" y="332"/>
                      <a:pt x="236" y="332"/>
                      <a:pt x="236" y="332"/>
                    </a:cubicBezTo>
                    <a:cubicBezTo>
                      <a:pt x="238" y="330"/>
                      <a:pt x="252" y="314"/>
                      <a:pt x="263" y="301"/>
                    </a:cubicBezTo>
                    <a:cubicBezTo>
                      <a:pt x="270" y="294"/>
                      <a:pt x="275" y="288"/>
                      <a:pt x="276" y="286"/>
                    </a:cubicBezTo>
                    <a:cubicBezTo>
                      <a:pt x="276" y="285"/>
                      <a:pt x="250" y="256"/>
                      <a:pt x="227" y="231"/>
                    </a:cubicBezTo>
                    <a:cubicBezTo>
                      <a:pt x="208" y="210"/>
                      <a:pt x="192" y="192"/>
                      <a:pt x="191" y="188"/>
                    </a:cubicBezTo>
                    <a:cubicBezTo>
                      <a:pt x="191" y="181"/>
                      <a:pt x="249" y="161"/>
                      <a:pt x="304" y="142"/>
                    </a:cubicBezTo>
                    <a:cubicBezTo>
                      <a:pt x="353" y="125"/>
                      <a:pt x="401" y="109"/>
                      <a:pt x="401" y="108"/>
                    </a:cubicBezTo>
                    <a:cubicBezTo>
                      <a:pt x="401" y="107"/>
                      <a:pt x="398" y="107"/>
                      <a:pt x="394" y="106"/>
                    </a:cubicBezTo>
                    <a:cubicBezTo>
                      <a:pt x="393" y="105"/>
                      <a:pt x="392" y="105"/>
                      <a:pt x="390" y="104"/>
                    </a:cubicBezTo>
                    <a:cubicBezTo>
                      <a:pt x="386" y="103"/>
                      <a:pt x="382" y="101"/>
                      <a:pt x="379" y="100"/>
                    </a:cubicBezTo>
                    <a:cubicBezTo>
                      <a:pt x="371" y="95"/>
                      <a:pt x="361" y="36"/>
                      <a:pt x="356" y="8"/>
                    </a:cubicBezTo>
                    <a:cubicBezTo>
                      <a:pt x="354" y="0"/>
                      <a:pt x="354" y="0"/>
                      <a:pt x="354" y="0"/>
                    </a:cubicBezTo>
                    <a:cubicBezTo>
                      <a:pt x="353" y="1"/>
                      <a:pt x="353" y="1"/>
                      <a:pt x="353" y="1"/>
                    </a:cubicBezTo>
                    <a:cubicBezTo>
                      <a:pt x="286" y="40"/>
                      <a:pt x="179" y="102"/>
                      <a:pt x="169" y="104"/>
                    </a:cubicBezTo>
                    <a:cubicBezTo>
                      <a:pt x="155" y="106"/>
                      <a:pt x="125" y="94"/>
                      <a:pt x="109" y="87"/>
                    </a:cubicBezTo>
                    <a:cubicBezTo>
                      <a:pt x="106" y="86"/>
                      <a:pt x="106" y="86"/>
                      <a:pt x="106" y="86"/>
                    </a:cubicBezTo>
                    <a:cubicBezTo>
                      <a:pt x="97" y="82"/>
                      <a:pt x="86" y="73"/>
                      <a:pt x="77" y="66"/>
                    </a:cubicBezTo>
                    <a:cubicBezTo>
                      <a:pt x="74" y="63"/>
                      <a:pt x="71" y="61"/>
                      <a:pt x="69" y="59"/>
                    </a:cubicBezTo>
                    <a:close/>
                  </a:path>
                </a:pathLst>
              </a:custGeom>
              <a:grpFill/>
              <a:ln w="3175">
                <a:solidFill>
                  <a:srgbClr val="FFFFFF"/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</a:endParaRPr>
              </a:p>
            </p:txBody>
          </p:sp>
          <p:sp>
            <p:nvSpPr>
              <p:cNvPr id="251" name="Rectangle 264">
                <a:extLst>
                  <a:ext uri="{FF2B5EF4-FFF2-40B4-BE49-F238E27FC236}">
                    <a16:creationId xmlns:a16="http://schemas.microsoft.com/office/drawing/2014/main" id="{63B179CE-8B31-DA4F-AC81-CAF3257A7E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2501" y="1644499"/>
                <a:ext cx="2136" cy="2492"/>
              </a:xfrm>
              <a:prstGeom prst="rect">
                <a:avLst/>
              </a:prstGeom>
              <a:grpFill/>
              <a:ln w="3175">
                <a:solidFill>
                  <a:srgbClr val="FFFFFF"/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</a:endParaRPr>
              </a:p>
            </p:txBody>
          </p:sp>
          <p:sp>
            <p:nvSpPr>
              <p:cNvPr id="252" name="Freeform 266">
                <a:extLst>
                  <a:ext uri="{FF2B5EF4-FFF2-40B4-BE49-F238E27FC236}">
                    <a16:creationId xmlns:a16="http://schemas.microsoft.com/office/drawing/2014/main" id="{5065151D-00B1-C94D-8B8B-7A94127CFF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233015" y="2426588"/>
                <a:ext cx="0" cy="0"/>
              </a:xfrm>
              <a:custGeom>
                <a:avLst/>
                <a:gdLst>
                  <a:gd name="T0" fmla="*/ 1 h 1"/>
                  <a:gd name="T1" fmla="*/ 1 h 1"/>
                  <a:gd name="T2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0"/>
                      <a:pt x="0" y="1"/>
                    </a:cubicBezTo>
                    <a:close/>
                  </a:path>
                </a:pathLst>
              </a:custGeom>
              <a:grpFill/>
              <a:ln w="3175">
                <a:solidFill>
                  <a:srgbClr val="FFFFFF"/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</a:endParaRPr>
              </a:p>
            </p:txBody>
          </p:sp>
          <p:sp>
            <p:nvSpPr>
              <p:cNvPr id="253" name="Freeform 279">
                <a:extLst>
                  <a:ext uri="{FF2B5EF4-FFF2-40B4-BE49-F238E27FC236}">
                    <a16:creationId xmlns:a16="http://schemas.microsoft.com/office/drawing/2014/main" id="{1322ADB8-95FA-0248-ADCE-FDF3EFCF66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97154" y="1736658"/>
                <a:ext cx="1061050" cy="894172"/>
              </a:xfrm>
              <a:custGeom>
                <a:avLst/>
                <a:gdLst>
                  <a:gd name="T0" fmla="*/ 1265 w 1307"/>
                  <a:gd name="T1" fmla="*/ 108 h 947"/>
                  <a:gd name="T2" fmla="*/ 1214 w 1307"/>
                  <a:gd name="T3" fmla="*/ 135 h 947"/>
                  <a:gd name="T4" fmla="*/ 1217 w 1307"/>
                  <a:gd name="T5" fmla="*/ 110 h 947"/>
                  <a:gd name="T6" fmla="*/ 1147 w 1307"/>
                  <a:gd name="T7" fmla="*/ 125 h 947"/>
                  <a:gd name="T8" fmla="*/ 1088 w 1307"/>
                  <a:gd name="T9" fmla="*/ 165 h 947"/>
                  <a:gd name="T10" fmla="*/ 1031 w 1307"/>
                  <a:gd name="T11" fmla="*/ 181 h 947"/>
                  <a:gd name="T12" fmla="*/ 1016 w 1307"/>
                  <a:gd name="T13" fmla="*/ 119 h 947"/>
                  <a:gd name="T14" fmla="*/ 994 w 1307"/>
                  <a:gd name="T15" fmla="*/ 51 h 947"/>
                  <a:gd name="T16" fmla="*/ 976 w 1307"/>
                  <a:gd name="T17" fmla="*/ 1 h 947"/>
                  <a:gd name="T18" fmla="*/ 927 w 1307"/>
                  <a:gd name="T19" fmla="*/ 39 h 947"/>
                  <a:gd name="T20" fmla="*/ 911 w 1307"/>
                  <a:gd name="T21" fmla="*/ 82 h 947"/>
                  <a:gd name="T22" fmla="*/ 867 w 1307"/>
                  <a:gd name="T23" fmla="*/ 97 h 947"/>
                  <a:gd name="T24" fmla="*/ 842 w 1307"/>
                  <a:gd name="T25" fmla="*/ 99 h 947"/>
                  <a:gd name="T26" fmla="*/ 819 w 1307"/>
                  <a:gd name="T27" fmla="*/ 148 h 947"/>
                  <a:gd name="T28" fmla="*/ 774 w 1307"/>
                  <a:gd name="T29" fmla="*/ 129 h 947"/>
                  <a:gd name="T30" fmla="*/ 714 w 1307"/>
                  <a:gd name="T31" fmla="*/ 154 h 947"/>
                  <a:gd name="T32" fmla="*/ 670 w 1307"/>
                  <a:gd name="T33" fmla="*/ 151 h 947"/>
                  <a:gd name="T34" fmla="*/ 626 w 1307"/>
                  <a:gd name="T35" fmla="*/ 140 h 947"/>
                  <a:gd name="T36" fmla="*/ 535 w 1307"/>
                  <a:gd name="T37" fmla="*/ 118 h 947"/>
                  <a:gd name="T38" fmla="*/ 464 w 1307"/>
                  <a:gd name="T39" fmla="*/ 134 h 947"/>
                  <a:gd name="T40" fmla="*/ 400 w 1307"/>
                  <a:gd name="T41" fmla="*/ 142 h 947"/>
                  <a:gd name="T42" fmla="*/ 398 w 1307"/>
                  <a:gd name="T43" fmla="*/ 164 h 947"/>
                  <a:gd name="T44" fmla="*/ 380 w 1307"/>
                  <a:gd name="T45" fmla="*/ 223 h 947"/>
                  <a:gd name="T46" fmla="*/ 341 w 1307"/>
                  <a:gd name="T47" fmla="*/ 252 h 947"/>
                  <a:gd name="T48" fmla="*/ 262 w 1307"/>
                  <a:gd name="T49" fmla="*/ 278 h 947"/>
                  <a:gd name="T50" fmla="*/ 238 w 1307"/>
                  <a:gd name="T51" fmla="*/ 316 h 947"/>
                  <a:gd name="T52" fmla="*/ 181 w 1307"/>
                  <a:gd name="T53" fmla="*/ 340 h 947"/>
                  <a:gd name="T54" fmla="*/ 122 w 1307"/>
                  <a:gd name="T55" fmla="*/ 320 h 947"/>
                  <a:gd name="T56" fmla="*/ 56 w 1307"/>
                  <a:gd name="T57" fmla="*/ 367 h 947"/>
                  <a:gd name="T58" fmla="*/ 37 w 1307"/>
                  <a:gd name="T59" fmla="*/ 435 h 947"/>
                  <a:gd name="T60" fmla="*/ 6 w 1307"/>
                  <a:gd name="T61" fmla="*/ 453 h 947"/>
                  <a:gd name="T62" fmla="*/ 4 w 1307"/>
                  <a:gd name="T63" fmla="*/ 509 h 947"/>
                  <a:gd name="T64" fmla="*/ 9 w 1307"/>
                  <a:gd name="T65" fmla="*/ 562 h 947"/>
                  <a:gd name="T66" fmla="*/ 30 w 1307"/>
                  <a:gd name="T67" fmla="*/ 669 h 947"/>
                  <a:gd name="T68" fmla="*/ 33 w 1307"/>
                  <a:gd name="T69" fmla="*/ 731 h 947"/>
                  <a:gd name="T70" fmla="*/ 117 w 1307"/>
                  <a:gd name="T71" fmla="*/ 755 h 947"/>
                  <a:gd name="T72" fmla="*/ 100 w 1307"/>
                  <a:gd name="T73" fmla="*/ 821 h 947"/>
                  <a:gd name="T74" fmla="*/ 230 w 1307"/>
                  <a:gd name="T75" fmla="*/ 937 h 947"/>
                  <a:gd name="T76" fmla="*/ 340 w 1307"/>
                  <a:gd name="T77" fmla="*/ 938 h 947"/>
                  <a:gd name="T78" fmla="*/ 454 w 1307"/>
                  <a:gd name="T79" fmla="*/ 912 h 947"/>
                  <a:gd name="T80" fmla="*/ 528 w 1307"/>
                  <a:gd name="T81" fmla="*/ 854 h 947"/>
                  <a:gd name="T82" fmla="*/ 545 w 1307"/>
                  <a:gd name="T83" fmla="*/ 783 h 947"/>
                  <a:gd name="T84" fmla="*/ 639 w 1307"/>
                  <a:gd name="T85" fmla="*/ 757 h 947"/>
                  <a:gd name="T86" fmla="*/ 651 w 1307"/>
                  <a:gd name="T87" fmla="*/ 732 h 947"/>
                  <a:gd name="T88" fmla="*/ 700 w 1307"/>
                  <a:gd name="T89" fmla="*/ 705 h 947"/>
                  <a:gd name="T90" fmla="*/ 759 w 1307"/>
                  <a:gd name="T91" fmla="*/ 711 h 947"/>
                  <a:gd name="T92" fmla="*/ 807 w 1307"/>
                  <a:gd name="T93" fmla="*/ 686 h 947"/>
                  <a:gd name="T94" fmla="*/ 821 w 1307"/>
                  <a:gd name="T95" fmla="*/ 611 h 947"/>
                  <a:gd name="T96" fmla="*/ 836 w 1307"/>
                  <a:gd name="T97" fmla="*/ 565 h 947"/>
                  <a:gd name="T98" fmla="*/ 873 w 1307"/>
                  <a:gd name="T99" fmla="*/ 558 h 947"/>
                  <a:gd name="T100" fmla="*/ 880 w 1307"/>
                  <a:gd name="T101" fmla="*/ 508 h 947"/>
                  <a:gd name="T102" fmla="*/ 883 w 1307"/>
                  <a:gd name="T103" fmla="*/ 462 h 947"/>
                  <a:gd name="T104" fmla="*/ 974 w 1307"/>
                  <a:gd name="T105" fmla="*/ 458 h 947"/>
                  <a:gd name="T106" fmla="*/ 965 w 1307"/>
                  <a:gd name="T107" fmla="*/ 415 h 947"/>
                  <a:gd name="T108" fmla="*/ 990 w 1307"/>
                  <a:gd name="T109" fmla="*/ 389 h 947"/>
                  <a:gd name="T110" fmla="*/ 1014 w 1307"/>
                  <a:gd name="T111" fmla="*/ 366 h 947"/>
                  <a:gd name="T112" fmla="*/ 1027 w 1307"/>
                  <a:gd name="T113" fmla="*/ 335 h 947"/>
                  <a:gd name="T114" fmla="*/ 1000 w 1307"/>
                  <a:gd name="T115" fmla="*/ 276 h 947"/>
                  <a:gd name="T116" fmla="*/ 1031 w 1307"/>
                  <a:gd name="T117" fmla="*/ 216 h 947"/>
                  <a:gd name="T118" fmla="*/ 1083 w 1307"/>
                  <a:gd name="T119" fmla="*/ 209 h 947"/>
                  <a:gd name="T120" fmla="*/ 1245 w 1307"/>
                  <a:gd name="T121" fmla="*/ 181 h 947"/>
                  <a:gd name="T122" fmla="*/ 1299 w 1307"/>
                  <a:gd name="T123" fmla="*/ 157 h 947"/>
                  <a:gd name="T124" fmla="*/ 1307 w 1307"/>
                  <a:gd name="T125" fmla="*/ 122 h 9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307" h="947">
                    <a:moveTo>
                      <a:pt x="1307" y="122"/>
                    </a:moveTo>
                    <a:cubicBezTo>
                      <a:pt x="1302" y="119"/>
                      <a:pt x="1302" y="119"/>
                      <a:pt x="1302" y="119"/>
                    </a:cubicBezTo>
                    <a:cubicBezTo>
                      <a:pt x="1291" y="114"/>
                      <a:pt x="1280" y="109"/>
                      <a:pt x="1276" y="108"/>
                    </a:cubicBezTo>
                    <a:cubicBezTo>
                      <a:pt x="1272" y="107"/>
                      <a:pt x="1268" y="108"/>
                      <a:pt x="1265" y="108"/>
                    </a:cubicBezTo>
                    <a:cubicBezTo>
                      <a:pt x="1261" y="110"/>
                      <a:pt x="1257" y="111"/>
                      <a:pt x="1252" y="114"/>
                    </a:cubicBezTo>
                    <a:cubicBezTo>
                      <a:pt x="1249" y="116"/>
                      <a:pt x="1244" y="121"/>
                      <a:pt x="1240" y="125"/>
                    </a:cubicBezTo>
                    <a:cubicBezTo>
                      <a:pt x="1234" y="131"/>
                      <a:pt x="1228" y="137"/>
                      <a:pt x="1222" y="139"/>
                    </a:cubicBezTo>
                    <a:cubicBezTo>
                      <a:pt x="1218" y="140"/>
                      <a:pt x="1215" y="139"/>
                      <a:pt x="1214" y="135"/>
                    </a:cubicBezTo>
                    <a:cubicBezTo>
                      <a:pt x="1214" y="135"/>
                      <a:pt x="1214" y="135"/>
                      <a:pt x="1214" y="135"/>
                    </a:cubicBezTo>
                    <a:cubicBezTo>
                      <a:pt x="1212" y="131"/>
                      <a:pt x="1215" y="126"/>
                      <a:pt x="1217" y="120"/>
                    </a:cubicBezTo>
                    <a:cubicBezTo>
                      <a:pt x="1218" y="117"/>
                      <a:pt x="1220" y="114"/>
                      <a:pt x="1220" y="112"/>
                    </a:cubicBezTo>
                    <a:cubicBezTo>
                      <a:pt x="1220" y="111"/>
                      <a:pt x="1219" y="111"/>
                      <a:pt x="1217" y="110"/>
                    </a:cubicBezTo>
                    <a:cubicBezTo>
                      <a:pt x="1215" y="109"/>
                      <a:pt x="1212" y="108"/>
                      <a:pt x="1208" y="107"/>
                    </a:cubicBezTo>
                    <a:cubicBezTo>
                      <a:pt x="1203" y="106"/>
                      <a:pt x="1197" y="105"/>
                      <a:pt x="1193" y="106"/>
                    </a:cubicBezTo>
                    <a:cubicBezTo>
                      <a:pt x="1188" y="107"/>
                      <a:pt x="1180" y="109"/>
                      <a:pt x="1171" y="113"/>
                    </a:cubicBezTo>
                    <a:cubicBezTo>
                      <a:pt x="1163" y="117"/>
                      <a:pt x="1154" y="121"/>
                      <a:pt x="1147" y="125"/>
                    </a:cubicBezTo>
                    <a:cubicBezTo>
                      <a:pt x="1147" y="125"/>
                      <a:pt x="1147" y="125"/>
                      <a:pt x="1147" y="125"/>
                    </a:cubicBezTo>
                    <a:cubicBezTo>
                      <a:pt x="1140" y="130"/>
                      <a:pt x="1134" y="136"/>
                      <a:pt x="1130" y="141"/>
                    </a:cubicBezTo>
                    <a:cubicBezTo>
                      <a:pt x="1125" y="146"/>
                      <a:pt x="1122" y="150"/>
                      <a:pt x="1117" y="153"/>
                    </a:cubicBezTo>
                    <a:cubicBezTo>
                      <a:pt x="1113" y="156"/>
                      <a:pt x="1101" y="160"/>
                      <a:pt x="1088" y="165"/>
                    </a:cubicBezTo>
                    <a:cubicBezTo>
                      <a:pt x="1088" y="165"/>
                      <a:pt x="1088" y="165"/>
                      <a:pt x="1088" y="165"/>
                    </a:cubicBezTo>
                    <a:cubicBezTo>
                      <a:pt x="1066" y="172"/>
                      <a:pt x="1038" y="179"/>
                      <a:pt x="1033" y="181"/>
                    </a:cubicBezTo>
                    <a:cubicBezTo>
                      <a:pt x="1033" y="181"/>
                      <a:pt x="1033" y="181"/>
                      <a:pt x="1033" y="181"/>
                    </a:cubicBezTo>
                    <a:cubicBezTo>
                      <a:pt x="1033" y="181"/>
                      <a:pt x="1032" y="181"/>
                      <a:pt x="1031" y="181"/>
                    </a:cubicBezTo>
                    <a:cubicBezTo>
                      <a:pt x="1026" y="181"/>
                      <a:pt x="1022" y="175"/>
                      <a:pt x="1019" y="169"/>
                    </a:cubicBezTo>
                    <a:cubicBezTo>
                      <a:pt x="1016" y="163"/>
                      <a:pt x="1014" y="157"/>
                      <a:pt x="1013" y="153"/>
                    </a:cubicBezTo>
                    <a:cubicBezTo>
                      <a:pt x="1013" y="152"/>
                      <a:pt x="1013" y="150"/>
                      <a:pt x="1013" y="149"/>
                    </a:cubicBezTo>
                    <a:cubicBezTo>
                      <a:pt x="1013" y="148"/>
                      <a:pt x="1014" y="135"/>
                      <a:pt x="1016" y="119"/>
                    </a:cubicBezTo>
                    <a:cubicBezTo>
                      <a:pt x="1018" y="93"/>
                      <a:pt x="1022" y="58"/>
                      <a:pt x="1021" y="57"/>
                    </a:cubicBezTo>
                    <a:cubicBezTo>
                      <a:pt x="1021" y="57"/>
                      <a:pt x="1021" y="57"/>
                      <a:pt x="1021" y="57"/>
                    </a:cubicBezTo>
                    <a:cubicBezTo>
                      <a:pt x="1021" y="55"/>
                      <a:pt x="1019" y="57"/>
                      <a:pt x="1015" y="57"/>
                    </a:cubicBezTo>
                    <a:cubicBezTo>
                      <a:pt x="1008" y="56"/>
                      <a:pt x="1000" y="54"/>
                      <a:pt x="994" y="51"/>
                    </a:cubicBezTo>
                    <a:cubicBezTo>
                      <a:pt x="985" y="45"/>
                      <a:pt x="989" y="38"/>
                      <a:pt x="993" y="31"/>
                    </a:cubicBezTo>
                    <a:cubicBezTo>
                      <a:pt x="994" y="29"/>
                      <a:pt x="995" y="27"/>
                      <a:pt x="995" y="27"/>
                    </a:cubicBezTo>
                    <a:cubicBezTo>
                      <a:pt x="995" y="26"/>
                      <a:pt x="990" y="19"/>
                      <a:pt x="985" y="12"/>
                    </a:cubicBezTo>
                    <a:cubicBezTo>
                      <a:pt x="981" y="8"/>
                      <a:pt x="978" y="4"/>
                      <a:pt x="976" y="1"/>
                    </a:cubicBezTo>
                    <a:cubicBezTo>
                      <a:pt x="976" y="0"/>
                      <a:pt x="973" y="0"/>
                      <a:pt x="969" y="0"/>
                    </a:cubicBezTo>
                    <a:cubicBezTo>
                      <a:pt x="962" y="0"/>
                      <a:pt x="955" y="1"/>
                      <a:pt x="950" y="3"/>
                    </a:cubicBezTo>
                    <a:cubicBezTo>
                      <a:pt x="947" y="4"/>
                      <a:pt x="943" y="11"/>
                      <a:pt x="939" y="19"/>
                    </a:cubicBezTo>
                    <a:cubicBezTo>
                      <a:pt x="935" y="27"/>
                      <a:pt x="931" y="34"/>
                      <a:pt x="927" y="39"/>
                    </a:cubicBezTo>
                    <a:cubicBezTo>
                      <a:pt x="922" y="44"/>
                      <a:pt x="916" y="47"/>
                      <a:pt x="910" y="50"/>
                    </a:cubicBezTo>
                    <a:cubicBezTo>
                      <a:pt x="905" y="54"/>
                      <a:pt x="899" y="57"/>
                      <a:pt x="897" y="60"/>
                    </a:cubicBezTo>
                    <a:cubicBezTo>
                      <a:pt x="896" y="62"/>
                      <a:pt x="901" y="67"/>
                      <a:pt x="905" y="71"/>
                    </a:cubicBezTo>
                    <a:cubicBezTo>
                      <a:pt x="909" y="75"/>
                      <a:pt x="912" y="78"/>
                      <a:pt x="911" y="82"/>
                    </a:cubicBezTo>
                    <a:cubicBezTo>
                      <a:pt x="911" y="85"/>
                      <a:pt x="909" y="88"/>
                      <a:pt x="906" y="91"/>
                    </a:cubicBezTo>
                    <a:cubicBezTo>
                      <a:pt x="903" y="95"/>
                      <a:pt x="899" y="98"/>
                      <a:pt x="896" y="100"/>
                    </a:cubicBezTo>
                    <a:cubicBezTo>
                      <a:pt x="892" y="102"/>
                      <a:pt x="881" y="100"/>
                      <a:pt x="872" y="99"/>
                    </a:cubicBezTo>
                    <a:cubicBezTo>
                      <a:pt x="870" y="98"/>
                      <a:pt x="868" y="98"/>
                      <a:pt x="867" y="97"/>
                    </a:cubicBezTo>
                    <a:cubicBezTo>
                      <a:pt x="867" y="97"/>
                      <a:pt x="867" y="97"/>
                      <a:pt x="867" y="97"/>
                    </a:cubicBezTo>
                    <a:cubicBezTo>
                      <a:pt x="866" y="97"/>
                      <a:pt x="866" y="97"/>
                      <a:pt x="866" y="97"/>
                    </a:cubicBezTo>
                    <a:cubicBezTo>
                      <a:pt x="866" y="97"/>
                      <a:pt x="866" y="97"/>
                      <a:pt x="866" y="97"/>
                    </a:cubicBezTo>
                    <a:cubicBezTo>
                      <a:pt x="859" y="96"/>
                      <a:pt x="846" y="94"/>
                      <a:pt x="842" y="99"/>
                    </a:cubicBezTo>
                    <a:cubicBezTo>
                      <a:pt x="838" y="102"/>
                      <a:pt x="835" y="115"/>
                      <a:pt x="833" y="125"/>
                    </a:cubicBezTo>
                    <a:cubicBezTo>
                      <a:pt x="832" y="130"/>
                      <a:pt x="831" y="134"/>
                      <a:pt x="830" y="136"/>
                    </a:cubicBezTo>
                    <a:cubicBezTo>
                      <a:pt x="828" y="144"/>
                      <a:pt x="824" y="146"/>
                      <a:pt x="819" y="148"/>
                    </a:cubicBezTo>
                    <a:cubicBezTo>
                      <a:pt x="819" y="148"/>
                      <a:pt x="819" y="148"/>
                      <a:pt x="819" y="148"/>
                    </a:cubicBezTo>
                    <a:cubicBezTo>
                      <a:pt x="818" y="149"/>
                      <a:pt x="817" y="149"/>
                      <a:pt x="816" y="150"/>
                    </a:cubicBezTo>
                    <a:cubicBezTo>
                      <a:pt x="811" y="153"/>
                      <a:pt x="802" y="146"/>
                      <a:pt x="794" y="138"/>
                    </a:cubicBezTo>
                    <a:cubicBezTo>
                      <a:pt x="787" y="132"/>
                      <a:pt x="779" y="126"/>
                      <a:pt x="778" y="127"/>
                    </a:cubicBezTo>
                    <a:cubicBezTo>
                      <a:pt x="777" y="128"/>
                      <a:pt x="775" y="128"/>
                      <a:pt x="774" y="129"/>
                    </a:cubicBezTo>
                    <a:cubicBezTo>
                      <a:pt x="771" y="130"/>
                      <a:pt x="769" y="131"/>
                      <a:pt x="758" y="136"/>
                    </a:cubicBezTo>
                    <a:cubicBezTo>
                      <a:pt x="748" y="141"/>
                      <a:pt x="739" y="144"/>
                      <a:pt x="731" y="145"/>
                    </a:cubicBezTo>
                    <a:cubicBezTo>
                      <a:pt x="727" y="146"/>
                      <a:pt x="723" y="147"/>
                      <a:pt x="720" y="148"/>
                    </a:cubicBezTo>
                    <a:cubicBezTo>
                      <a:pt x="717" y="149"/>
                      <a:pt x="716" y="152"/>
                      <a:pt x="714" y="154"/>
                    </a:cubicBezTo>
                    <a:cubicBezTo>
                      <a:pt x="710" y="159"/>
                      <a:pt x="707" y="164"/>
                      <a:pt x="698" y="165"/>
                    </a:cubicBezTo>
                    <a:cubicBezTo>
                      <a:pt x="690" y="166"/>
                      <a:pt x="683" y="163"/>
                      <a:pt x="679" y="159"/>
                    </a:cubicBezTo>
                    <a:cubicBezTo>
                      <a:pt x="674" y="156"/>
                      <a:pt x="671" y="152"/>
                      <a:pt x="670" y="151"/>
                    </a:cubicBezTo>
                    <a:cubicBezTo>
                      <a:pt x="670" y="151"/>
                      <a:pt x="670" y="151"/>
                      <a:pt x="670" y="151"/>
                    </a:cubicBezTo>
                    <a:cubicBezTo>
                      <a:pt x="668" y="149"/>
                      <a:pt x="668" y="145"/>
                      <a:pt x="668" y="141"/>
                    </a:cubicBezTo>
                    <a:cubicBezTo>
                      <a:pt x="668" y="138"/>
                      <a:pt x="667" y="135"/>
                      <a:pt x="667" y="134"/>
                    </a:cubicBezTo>
                    <a:cubicBezTo>
                      <a:pt x="667" y="133"/>
                      <a:pt x="651" y="136"/>
                      <a:pt x="639" y="138"/>
                    </a:cubicBezTo>
                    <a:cubicBezTo>
                      <a:pt x="633" y="139"/>
                      <a:pt x="628" y="140"/>
                      <a:pt x="626" y="140"/>
                    </a:cubicBezTo>
                    <a:cubicBezTo>
                      <a:pt x="622" y="139"/>
                      <a:pt x="618" y="134"/>
                      <a:pt x="614" y="127"/>
                    </a:cubicBezTo>
                    <a:cubicBezTo>
                      <a:pt x="610" y="121"/>
                      <a:pt x="606" y="114"/>
                      <a:pt x="604" y="114"/>
                    </a:cubicBezTo>
                    <a:cubicBezTo>
                      <a:pt x="600" y="114"/>
                      <a:pt x="583" y="115"/>
                      <a:pt x="567" y="116"/>
                    </a:cubicBezTo>
                    <a:cubicBezTo>
                      <a:pt x="552" y="117"/>
                      <a:pt x="538" y="118"/>
                      <a:pt x="535" y="118"/>
                    </a:cubicBezTo>
                    <a:cubicBezTo>
                      <a:pt x="531" y="118"/>
                      <a:pt x="523" y="114"/>
                      <a:pt x="515" y="110"/>
                    </a:cubicBezTo>
                    <a:cubicBezTo>
                      <a:pt x="505" y="105"/>
                      <a:pt x="493" y="99"/>
                      <a:pt x="491" y="100"/>
                    </a:cubicBezTo>
                    <a:cubicBezTo>
                      <a:pt x="488" y="101"/>
                      <a:pt x="480" y="112"/>
                      <a:pt x="474" y="120"/>
                    </a:cubicBezTo>
                    <a:cubicBezTo>
                      <a:pt x="470" y="127"/>
                      <a:pt x="466" y="132"/>
                      <a:pt x="464" y="134"/>
                    </a:cubicBezTo>
                    <a:cubicBezTo>
                      <a:pt x="460" y="137"/>
                      <a:pt x="440" y="135"/>
                      <a:pt x="427" y="133"/>
                    </a:cubicBezTo>
                    <a:cubicBezTo>
                      <a:pt x="421" y="133"/>
                      <a:pt x="416" y="132"/>
                      <a:pt x="415" y="132"/>
                    </a:cubicBezTo>
                    <a:cubicBezTo>
                      <a:pt x="413" y="132"/>
                      <a:pt x="408" y="136"/>
                      <a:pt x="404" y="139"/>
                    </a:cubicBezTo>
                    <a:cubicBezTo>
                      <a:pt x="403" y="140"/>
                      <a:pt x="402" y="141"/>
                      <a:pt x="400" y="142"/>
                    </a:cubicBezTo>
                    <a:cubicBezTo>
                      <a:pt x="400" y="142"/>
                      <a:pt x="400" y="142"/>
                      <a:pt x="400" y="142"/>
                    </a:cubicBezTo>
                    <a:cubicBezTo>
                      <a:pt x="397" y="144"/>
                      <a:pt x="397" y="155"/>
                      <a:pt x="398" y="161"/>
                    </a:cubicBezTo>
                    <a:cubicBezTo>
                      <a:pt x="398" y="161"/>
                      <a:pt x="398" y="161"/>
                      <a:pt x="398" y="161"/>
                    </a:cubicBezTo>
                    <a:cubicBezTo>
                      <a:pt x="398" y="164"/>
                      <a:pt x="398" y="164"/>
                      <a:pt x="398" y="164"/>
                    </a:cubicBezTo>
                    <a:cubicBezTo>
                      <a:pt x="398" y="170"/>
                      <a:pt x="390" y="183"/>
                      <a:pt x="384" y="192"/>
                    </a:cubicBezTo>
                    <a:cubicBezTo>
                      <a:pt x="382" y="195"/>
                      <a:pt x="382" y="195"/>
                      <a:pt x="382" y="195"/>
                    </a:cubicBezTo>
                    <a:cubicBezTo>
                      <a:pt x="380" y="199"/>
                      <a:pt x="380" y="205"/>
                      <a:pt x="380" y="211"/>
                    </a:cubicBezTo>
                    <a:cubicBezTo>
                      <a:pt x="380" y="216"/>
                      <a:pt x="381" y="220"/>
                      <a:pt x="380" y="223"/>
                    </a:cubicBezTo>
                    <a:cubicBezTo>
                      <a:pt x="378" y="230"/>
                      <a:pt x="372" y="234"/>
                      <a:pt x="364" y="240"/>
                    </a:cubicBezTo>
                    <a:cubicBezTo>
                      <a:pt x="361" y="243"/>
                      <a:pt x="358" y="245"/>
                      <a:pt x="355" y="248"/>
                    </a:cubicBezTo>
                    <a:cubicBezTo>
                      <a:pt x="347" y="255"/>
                      <a:pt x="345" y="254"/>
                      <a:pt x="341" y="252"/>
                    </a:cubicBezTo>
                    <a:cubicBezTo>
                      <a:pt x="341" y="252"/>
                      <a:pt x="341" y="252"/>
                      <a:pt x="341" y="252"/>
                    </a:cubicBezTo>
                    <a:cubicBezTo>
                      <a:pt x="340" y="252"/>
                      <a:pt x="338" y="251"/>
                      <a:pt x="333" y="251"/>
                    </a:cubicBezTo>
                    <a:cubicBezTo>
                      <a:pt x="323" y="253"/>
                      <a:pt x="302" y="265"/>
                      <a:pt x="290" y="271"/>
                    </a:cubicBezTo>
                    <a:cubicBezTo>
                      <a:pt x="287" y="273"/>
                      <a:pt x="284" y="275"/>
                      <a:pt x="283" y="276"/>
                    </a:cubicBezTo>
                    <a:cubicBezTo>
                      <a:pt x="278" y="278"/>
                      <a:pt x="270" y="278"/>
                      <a:pt x="262" y="278"/>
                    </a:cubicBezTo>
                    <a:cubicBezTo>
                      <a:pt x="253" y="277"/>
                      <a:pt x="244" y="277"/>
                      <a:pt x="243" y="279"/>
                    </a:cubicBezTo>
                    <a:cubicBezTo>
                      <a:pt x="243" y="282"/>
                      <a:pt x="244" y="284"/>
                      <a:pt x="246" y="286"/>
                    </a:cubicBezTo>
                    <a:cubicBezTo>
                      <a:pt x="248" y="290"/>
                      <a:pt x="250" y="294"/>
                      <a:pt x="248" y="299"/>
                    </a:cubicBezTo>
                    <a:cubicBezTo>
                      <a:pt x="247" y="303"/>
                      <a:pt x="243" y="309"/>
                      <a:pt x="238" y="316"/>
                    </a:cubicBezTo>
                    <a:cubicBezTo>
                      <a:pt x="231" y="325"/>
                      <a:pt x="224" y="334"/>
                      <a:pt x="221" y="337"/>
                    </a:cubicBezTo>
                    <a:cubicBezTo>
                      <a:pt x="217" y="340"/>
                      <a:pt x="207" y="340"/>
                      <a:pt x="198" y="339"/>
                    </a:cubicBezTo>
                    <a:cubicBezTo>
                      <a:pt x="190" y="339"/>
                      <a:pt x="183" y="339"/>
                      <a:pt x="181" y="340"/>
                    </a:cubicBezTo>
                    <a:cubicBezTo>
                      <a:pt x="181" y="340"/>
                      <a:pt x="181" y="340"/>
                      <a:pt x="181" y="340"/>
                    </a:cubicBezTo>
                    <a:cubicBezTo>
                      <a:pt x="179" y="341"/>
                      <a:pt x="177" y="343"/>
                      <a:pt x="176" y="345"/>
                    </a:cubicBezTo>
                    <a:cubicBezTo>
                      <a:pt x="173" y="348"/>
                      <a:pt x="170" y="351"/>
                      <a:pt x="164" y="353"/>
                    </a:cubicBezTo>
                    <a:cubicBezTo>
                      <a:pt x="156" y="356"/>
                      <a:pt x="145" y="343"/>
                      <a:pt x="135" y="332"/>
                    </a:cubicBezTo>
                    <a:cubicBezTo>
                      <a:pt x="129" y="326"/>
                      <a:pt x="124" y="321"/>
                      <a:pt x="122" y="320"/>
                    </a:cubicBezTo>
                    <a:cubicBezTo>
                      <a:pt x="118" y="319"/>
                      <a:pt x="106" y="316"/>
                      <a:pt x="94" y="313"/>
                    </a:cubicBezTo>
                    <a:cubicBezTo>
                      <a:pt x="87" y="312"/>
                      <a:pt x="79" y="310"/>
                      <a:pt x="74" y="309"/>
                    </a:cubicBezTo>
                    <a:cubicBezTo>
                      <a:pt x="73" y="313"/>
                      <a:pt x="70" y="321"/>
                      <a:pt x="67" y="326"/>
                    </a:cubicBezTo>
                    <a:cubicBezTo>
                      <a:pt x="64" y="331"/>
                      <a:pt x="59" y="351"/>
                      <a:pt x="56" y="367"/>
                    </a:cubicBezTo>
                    <a:cubicBezTo>
                      <a:pt x="54" y="375"/>
                      <a:pt x="53" y="383"/>
                      <a:pt x="51" y="387"/>
                    </a:cubicBezTo>
                    <a:cubicBezTo>
                      <a:pt x="49" y="396"/>
                      <a:pt x="40" y="403"/>
                      <a:pt x="33" y="409"/>
                    </a:cubicBezTo>
                    <a:cubicBezTo>
                      <a:pt x="29" y="412"/>
                      <a:pt x="26" y="415"/>
                      <a:pt x="25" y="417"/>
                    </a:cubicBezTo>
                    <a:cubicBezTo>
                      <a:pt x="22" y="421"/>
                      <a:pt x="37" y="435"/>
                      <a:pt x="37" y="435"/>
                    </a:cubicBezTo>
                    <a:cubicBezTo>
                      <a:pt x="44" y="442"/>
                      <a:pt x="44" y="442"/>
                      <a:pt x="44" y="442"/>
                    </a:cubicBezTo>
                    <a:cubicBezTo>
                      <a:pt x="34" y="443"/>
                      <a:pt x="34" y="443"/>
                      <a:pt x="34" y="443"/>
                    </a:cubicBezTo>
                    <a:cubicBezTo>
                      <a:pt x="34" y="443"/>
                      <a:pt x="14" y="444"/>
                      <a:pt x="10" y="446"/>
                    </a:cubicBezTo>
                    <a:cubicBezTo>
                      <a:pt x="9" y="446"/>
                      <a:pt x="8" y="449"/>
                      <a:pt x="6" y="453"/>
                    </a:cubicBezTo>
                    <a:cubicBezTo>
                      <a:pt x="4" y="460"/>
                      <a:pt x="2" y="468"/>
                      <a:pt x="1" y="473"/>
                    </a:cubicBezTo>
                    <a:cubicBezTo>
                      <a:pt x="0" y="477"/>
                      <a:pt x="0" y="483"/>
                      <a:pt x="1" y="489"/>
                    </a:cubicBezTo>
                    <a:cubicBezTo>
                      <a:pt x="2" y="497"/>
                      <a:pt x="3" y="506"/>
                      <a:pt x="4" y="509"/>
                    </a:cubicBezTo>
                    <a:cubicBezTo>
                      <a:pt x="4" y="509"/>
                      <a:pt x="4" y="509"/>
                      <a:pt x="4" y="509"/>
                    </a:cubicBezTo>
                    <a:cubicBezTo>
                      <a:pt x="4" y="509"/>
                      <a:pt x="12" y="511"/>
                      <a:pt x="19" y="512"/>
                    </a:cubicBezTo>
                    <a:cubicBezTo>
                      <a:pt x="28" y="514"/>
                      <a:pt x="37" y="516"/>
                      <a:pt x="39" y="521"/>
                    </a:cubicBezTo>
                    <a:cubicBezTo>
                      <a:pt x="41" y="526"/>
                      <a:pt x="33" y="535"/>
                      <a:pt x="24" y="544"/>
                    </a:cubicBezTo>
                    <a:cubicBezTo>
                      <a:pt x="17" y="551"/>
                      <a:pt x="11" y="558"/>
                      <a:pt x="9" y="562"/>
                    </a:cubicBezTo>
                    <a:cubicBezTo>
                      <a:pt x="6" y="567"/>
                      <a:pt x="16" y="600"/>
                      <a:pt x="23" y="623"/>
                    </a:cubicBezTo>
                    <a:cubicBezTo>
                      <a:pt x="27" y="635"/>
                      <a:pt x="30" y="645"/>
                      <a:pt x="30" y="648"/>
                    </a:cubicBezTo>
                    <a:cubicBezTo>
                      <a:pt x="30" y="650"/>
                      <a:pt x="31" y="651"/>
                      <a:pt x="31" y="653"/>
                    </a:cubicBezTo>
                    <a:cubicBezTo>
                      <a:pt x="32" y="658"/>
                      <a:pt x="32" y="661"/>
                      <a:pt x="30" y="669"/>
                    </a:cubicBezTo>
                    <a:cubicBezTo>
                      <a:pt x="28" y="676"/>
                      <a:pt x="31" y="713"/>
                      <a:pt x="32" y="727"/>
                    </a:cubicBezTo>
                    <a:cubicBezTo>
                      <a:pt x="32" y="727"/>
                      <a:pt x="32" y="727"/>
                      <a:pt x="32" y="727"/>
                    </a:cubicBezTo>
                    <a:cubicBezTo>
                      <a:pt x="33" y="731"/>
                      <a:pt x="33" y="731"/>
                      <a:pt x="33" y="731"/>
                    </a:cubicBezTo>
                    <a:cubicBezTo>
                      <a:pt x="33" y="731"/>
                      <a:pt x="33" y="731"/>
                      <a:pt x="33" y="731"/>
                    </a:cubicBezTo>
                    <a:cubicBezTo>
                      <a:pt x="33" y="732"/>
                      <a:pt x="46" y="733"/>
                      <a:pt x="61" y="734"/>
                    </a:cubicBezTo>
                    <a:cubicBezTo>
                      <a:pt x="73" y="735"/>
                      <a:pt x="85" y="736"/>
                      <a:pt x="94" y="738"/>
                    </a:cubicBezTo>
                    <a:cubicBezTo>
                      <a:pt x="94" y="738"/>
                      <a:pt x="94" y="738"/>
                      <a:pt x="94" y="738"/>
                    </a:cubicBezTo>
                    <a:cubicBezTo>
                      <a:pt x="106" y="741"/>
                      <a:pt x="113" y="748"/>
                      <a:pt x="117" y="755"/>
                    </a:cubicBezTo>
                    <a:cubicBezTo>
                      <a:pt x="120" y="762"/>
                      <a:pt x="121" y="770"/>
                      <a:pt x="121" y="774"/>
                    </a:cubicBezTo>
                    <a:cubicBezTo>
                      <a:pt x="121" y="777"/>
                      <a:pt x="121" y="777"/>
                      <a:pt x="121" y="778"/>
                    </a:cubicBezTo>
                    <a:cubicBezTo>
                      <a:pt x="121" y="786"/>
                      <a:pt x="121" y="795"/>
                      <a:pt x="116" y="802"/>
                    </a:cubicBezTo>
                    <a:cubicBezTo>
                      <a:pt x="115" y="804"/>
                      <a:pt x="108" y="811"/>
                      <a:pt x="100" y="821"/>
                    </a:cubicBezTo>
                    <a:cubicBezTo>
                      <a:pt x="79" y="844"/>
                      <a:pt x="46" y="881"/>
                      <a:pt x="38" y="896"/>
                    </a:cubicBezTo>
                    <a:cubicBezTo>
                      <a:pt x="49" y="898"/>
                      <a:pt x="72" y="905"/>
                      <a:pt x="97" y="912"/>
                    </a:cubicBezTo>
                    <a:cubicBezTo>
                      <a:pt x="137" y="925"/>
                      <a:pt x="184" y="939"/>
                      <a:pt x="193" y="939"/>
                    </a:cubicBezTo>
                    <a:cubicBezTo>
                      <a:pt x="200" y="939"/>
                      <a:pt x="214" y="938"/>
                      <a:pt x="230" y="937"/>
                    </a:cubicBezTo>
                    <a:cubicBezTo>
                      <a:pt x="259" y="935"/>
                      <a:pt x="292" y="933"/>
                      <a:pt x="299" y="935"/>
                    </a:cubicBezTo>
                    <a:cubicBezTo>
                      <a:pt x="304" y="936"/>
                      <a:pt x="309" y="938"/>
                      <a:pt x="314" y="941"/>
                    </a:cubicBezTo>
                    <a:cubicBezTo>
                      <a:pt x="322" y="944"/>
                      <a:pt x="329" y="947"/>
                      <a:pt x="332" y="946"/>
                    </a:cubicBezTo>
                    <a:cubicBezTo>
                      <a:pt x="333" y="944"/>
                      <a:pt x="336" y="941"/>
                      <a:pt x="340" y="938"/>
                    </a:cubicBezTo>
                    <a:cubicBezTo>
                      <a:pt x="349" y="928"/>
                      <a:pt x="361" y="915"/>
                      <a:pt x="374" y="915"/>
                    </a:cubicBezTo>
                    <a:cubicBezTo>
                      <a:pt x="374" y="915"/>
                      <a:pt x="374" y="915"/>
                      <a:pt x="374" y="915"/>
                    </a:cubicBezTo>
                    <a:cubicBezTo>
                      <a:pt x="382" y="915"/>
                      <a:pt x="382" y="915"/>
                      <a:pt x="382" y="915"/>
                    </a:cubicBezTo>
                    <a:cubicBezTo>
                      <a:pt x="402" y="915"/>
                      <a:pt x="444" y="915"/>
                      <a:pt x="454" y="912"/>
                    </a:cubicBezTo>
                    <a:cubicBezTo>
                      <a:pt x="465" y="910"/>
                      <a:pt x="515" y="897"/>
                      <a:pt x="525" y="894"/>
                    </a:cubicBezTo>
                    <a:cubicBezTo>
                      <a:pt x="528" y="891"/>
                      <a:pt x="533" y="882"/>
                      <a:pt x="532" y="881"/>
                    </a:cubicBezTo>
                    <a:cubicBezTo>
                      <a:pt x="532" y="880"/>
                      <a:pt x="532" y="880"/>
                      <a:pt x="531" y="879"/>
                    </a:cubicBezTo>
                    <a:cubicBezTo>
                      <a:pt x="529" y="873"/>
                      <a:pt x="525" y="862"/>
                      <a:pt x="528" y="854"/>
                    </a:cubicBezTo>
                    <a:cubicBezTo>
                      <a:pt x="529" y="852"/>
                      <a:pt x="529" y="847"/>
                      <a:pt x="529" y="842"/>
                    </a:cubicBezTo>
                    <a:cubicBezTo>
                      <a:pt x="528" y="833"/>
                      <a:pt x="528" y="823"/>
                      <a:pt x="532" y="813"/>
                    </a:cubicBezTo>
                    <a:cubicBezTo>
                      <a:pt x="534" y="808"/>
                      <a:pt x="535" y="804"/>
                      <a:pt x="535" y="801"/>
                    </a:cubicBezTo>
                    <a:cubicBezTo>
                      <a:pt x="536" y="795"/>
                      <a:pt x="537" y="791"/>
                      <a:pt x="545" y="783"/>
                    </a:cubicBezTo>
                    <a:cubicBezTo>
                      <a:pt x="552" y="776"/>
                      <a:pt x="565" y="766"/>
                      <a:pt x="577" y="758"/>
                    </a:cubicBezTo>
                    <a:cubicBezTo>
                      <a:pt x="588" y="751"/>
                      <a:pt x="599" y="745"/>
                      <a:pt x="604" y="744"/>
                    </a:cubicBezTo>
                    <a:cubicBezTo>
                      <a:pt x="610" y="743"/>
                      <a:pt x="615" y="747"/>
                      <a:pt x="621" y="751"/>
                    </a:cubicBezTo>
                    <a:cubicBezTo>
                      <a:pt x="627" y="754"/>
                      <a:pt x="634" y="759"/>
                      <a:pt x="639" y="757"/>
                    </a:cubicBezTo>
                    <a:cubicBezTo>
                      <a:pt x="646" y="755"/>
                      <a:pt x="655" y="752"/>
                      <a:pt x="661" y="748"/>
                    </a:cubicBezTo>
                    <a:cubicBezTo>
                      <a:pt x="663" y="747"/>
                      <a:pt x="665" y="746"/>
                      <a:pt x="666" y="746"/>
                    </a:cubicBezTo>
                    <a:cubicBezTo>
                      <a:pt x="665" y="745"/>
                      <a:pt x="663" y="743"/>
                      <a:pt x="661" y="742"/>
                    </a:cubicBezTo>
                    <a:cubicBezTo>
                      <a:pt x="657" y="739"/>
                      <a:pt x="652" y="736"/>
                      <a:pt x="651" y="732"/>
                    </a:cubicBezTo>
                    <a:cubicBezTo>
                      <a:pt x="650" y="728"/>
                      <a:pt x="652" y="725"/>
                      <a:pt x="658" y="723"/>
                    </a:cubicBezTo>
                    <a:cubicBezTo>
                      <a:pt x="662" y="722"/>
                      <a:pt x="666" y="721"/>
                      <a:pt x="670" y="720"/>
                    </a:cubicBezTo>
                    <a:cubicBezTo>
                      <a:pt x="677" y="719"/>
                      <a:pt x="683" y="718"/>
                      <a:pt x="687" y="714"/>
                    </a:cubicBezTo>
                    <a:cubicBezTo>
                      <a:pt x="691" y="711"/>
                      <a:pt x="696" y="708"/>
                      <a:pt x="700" y="705"/>
                    </a:cubicBezTo>
                    <a:cubicBezTo>
                      <a:pt x="704" y="703"/>
                      <a:pt x="708" y="701"/>
                      <a:pt x="711" y="700"/>
                    </a:cubicBezTo>
                    <a:cubicBezTo>
                      <a:pt x="715" y="699"/>
                      <a:pt x="721" y="700"/>
                      <a:pt x="728" y="700"/>
                    </a:cubicBezTo>
                    <a:cubicBezTo>
                      <a:pt x="731" y="701"/>
                      <a:pt x="735" y="701"/>
                      <a:pt x="737" y="701"/>
                    </a:cubicBezTo>
                    <a:cubicBezTo>
                      <a:pt x="742" y="701"/>
                      <a:pt x="751" y="706"/>
                      <a:pt x="759" y="711"/>
                    </a:cubicBezTo>
                    <a:cubicBezTo>
                      <a:pt x="764" y="714"/>
                      <a:pt x="769" y="717"/>
                      <a:pt x="772" y="718"/>
                    </a:cubicBezTo>
                    <a:cubicBezTo>
                      <a:pt x="772" y="718"/>
                      <a:pt x="772" y="718"/>
                      <a:pt x="772" y="718"/>
                    </a:cubicBezTo>
                    <a:cubicBezTo>
                      <a:pt x="774" y="719"/>
                      <a:pt x="778" y="716"/>
                      <a:pt x="784" y="711"/>
                    </a:cubicBezTo>
                    <a:cubicBezTo>
                      <a:pt x="794" y="702"/>
                      <a:pt x="806" y="689"/>
                      <a:pt x="807" y="686"/>
                    </a:cubicBezTo>
                    <a:cubicBezTo>
                      <a:pt x="808" y="685"/>
                      <a:pt x="808" y="676"/>
                      <a:pt x="807" y="665"/>
                    </a:cubicBezTo>
                    <a:cubicBezTo>
                      <a:pt x="806" y="652"/>
                      <a:pt x="806" y="637"/>
                      <a:pt x="808" y="631"/>
                    </a:cubicBezTo>
                    <a:cubicBezTo>
                      <a:pt x="810" y="626"/>
                      <a:pt x="812" y="624"/>
                      <a:pt x="815" y="622"/>
                    </a:cubicBezTo>
                    <a:cubicBezTo>
                      <a:pt x="817" y="620"/>
                      <a:pt x="819" y="619"/>
                      <a:pt x="821" y="611"/>
                    </a:cubicBezTo>
                    <a:cubicBezTo>
                      <a:pt x="823" y="603"/>
                      <a:pt x="823" y="595"/>
                      <a:pt x="824" y="588"/>
                    </a:cubicBezTo>
                    <a:cubicBezTo>
                      <a:pt x="824" y="588"/>
                      <a:pt x="824" y="588"/>
                      <a:pt x="824" y="588"/>
                    </a:cubicBezTo>
                    <a:cubicBezTo>
                      <a:pt x="824" y="578"/>
                      <a:pt x="825" y="571"/>
                      <a:pt x="829" y="568"/>
                    </a:cubicBezTo>
                    <a:cubicBezTo>
                      <a:pt x="831" y="567"/>
                      <a:pt x="833" y="566"/>
                      <a:pt x="836" y="565"/>
                    </a:cubicBezTo>
                    <a:cubicBezTo>
                      <a:pt x="836" y="565"/>
                      <a:pt x="836" y="565"/>
                      <a:pt x="836" y="565"/>
                    </a:cubicBezTo>
                    <a:cubicBezTo>
                      <a:pt x="839" y="564"/>
                      <a:pt x="842" y="563"/>
                      <a:pt x="846" y="562"/>
                    </a:cubicBezTo>
                    <a:cubicBezTo>
                      <a:pt x="849" y="562"/>
                      <a:pt x="853" y="561"/>
                      <a:pt x="858" y="561"/>
                    </a:cubicBezTo>
                    <a:cubicBezTo>
                      <a:pt x="864" y="560"/>
                      <a:pt x="870" y="559"/>
                      <a:pt x="873" y="558"/>
                    </a:cubicBezTo>
                    <a:cubicBezTo>
                      <a:pt x="877" y="557"/>
                      <a:pt x="886" y="553"/>
                      <a:pt x="893" y="548"/>
                    </a:cubicBezTo>
                    <a:cubicBezTo>
                      <a:pt x="898" y="544"/>
                      <a:pt x="902" y="541"/>
                      <a:pt x="902" y="540"/>
                    </a:cubicBezTo>
                    <a:cubicBezTo>
                      <a:pt x="902" y="539"/>
                      <a:pt x="900" y="534"/>
                      <a:pt x="896" y="529"/>
                    </a:cubicBezTo>
                    <a:cubicBezTo>
                      <a:pt x="890" y="520"/>
                      <a:pt x="881" y="509"/>
                      <a:pt x="880" y="508"/>
                    </a:cubicBezTo>
                    <a:cubicBezTo>
                      <a:pt x="878" y="507"/>
                      <a:pt x="871" y="499"/>
                      <a:pt x="866" y="491"/>
                    </a:cubicBezTo>
                    <a:cubicBezTo>
                      <a:pt x="863" y="486"/>
                      <a:pt x="860" y="481"/>
                      <a:pt x="860" y="477"/>
                    </a:cubicBezTo>
                    <a:cubicBezTo>
                      <a:pt x="861" y="474"/>
                      <a:pt x="865" y="470"/>
                      <a:pt x="869" y="467"/>
                    </a:cubicBezTo>
                    <a:cubicBezTo>
                      <a:pt x="873" y="465"/>
                      <a:pt x="879" y="463"/>
                      <a:pt x="883" y="462"/>
                    </a:cubicBezTo>
                    <a:cubicBezTo>
                      <a:pt x="887" y="462"/>
                      <a:pt x="896" y="464"/>
                      <a:pt x="904" y="466"/>
                    </a:cubicBezTo>
                    <a:cubicBezTo>
                      <a:pt x="913" y="468"/>
                      <a:pt x="923" y="471"/>
                      <a:pt x="928" y="471"/>
                    </a:cubicBezTo>
                    <a:cubicBezTo>
                      <a:pt x="932" y="470"/>
                      <a:pt x="942" y="468"/>
                      <a:pt x="951" y="466"/>
                    </a:cubicBezTo>
                    <a:cubicBezTo>
                      <a:pt x="962" y="463"/>
                      <a:pt x="972" y="460"/>
                      <a:pt x="974" y="458"/>
                    </a:cubicBezTo>
                    <a:cubicBezTo>
                      <a:pt x="975" y="458"/>
                      <a:pt x="976" y="455"/>
                      <a:pt x="977" y="452"/>
                    </a:cubicBezTo>
                    <a:cubicBezTo>
                      <a:pt x="979" y="446"/>
                      <a:pt x="980" y="440"/>
                      <a:pt x="980" y="437"/>
                    </a:cubicBezTo>
                    <a:cubicBezTo>
                      <a:pt x="980" y="437"/>
                      <a:pt x="978" y="435"/>
                      <a:pt x="975" y="433"/>
                    </a:cubicBezTo>
                    <a:cubicBezTo>
                      <a:pt x="968" y="427"/>
                      <a:pt x="961" y="421"/>
                      <a:pt x="965" y="415"/>
                    </a:cubicBezTo>
                    <a:cubicBezTo>
                      <a:pt x="965" y="414"/>
                      <a:pt x="965" y="414"/>
                      <a:pt x="965" y="414"/>
                    </a:cubicBezTo>
                    <a:cubicBezTo>
                      <a:pt x="967" y="411"/>
                      <a:pt x="972" y="406"/>
                      <a:pt x="978" y="402"/>
                    </a:cubicBezTo>
                    <a:cubicBezTo>
                      <a:pt x="983" y="398"/>
                      <a:pt x="987" y="394"/>
                      <a:pt x="988" y="393"/>
                    </a:cubicBezTo>
                    <a:cubicBezTo>
                      <a:pt x="988" y="392"/>
                      <a:pt x="989" y="390"/>
                      <a:pt x="990" y="389"/>
                    </a:cubicBezTo>
                    <a:cubicBezTo>
                      <a:pt x="992" y="383"/>
                      <a:pt x="994" y="377"/>
                      <a:pt x="999" y="374"/>
                    </a:cubicBezTo>
                    <a:cubicBezTo>
                      <a:pt x="999" y="374"/>
                      <a:pt x="999" y="374"/>
                      <a:pt x="999" y="374"/>
                    </a:cubicBezTo>
                    <a:cubicBezTo>
                      <a:pt x="1001" y="372"/>
                      <a:pt x="1004" y="371"/>
                      <a:pt x="1007" y="370"/>
                    </a:cubicBezTo>
                    <a:cubicBezTo>
                      <a:pt x="1011" y="368"/>
                      <a:pt x="1014" y="367"/>
                      <a:pt x="1014" y="366"/>
                    </a:cubicBezTo>
                    <a:cubicBezTo>
                      <a:pt x="1015" y="363"/>
                      <a:pt x="1015" y="363"/>
                      <a:pt x="1015" y="363"/>
                    </a:cubicBezTo>
                    <a:cubicBezTo>
                      <a:pt x="1015" y="358"/>
                      <a:pt x="1015" y="352"/>
                      <a:pt x="1019" y="347"/>
                    </a:cubicBezTo>
                    <a:cubicBezTo>
                      <a:pt x="1022" y="344"/>
                      <a:pt x="1024" y="343"/>
                      <a:pt x="1025" y="342"/>
                    </a:cubicBezTo>
                    <a:cubicBezTo>
                      <a:pt x="1027" y="341"/>
                      <a:pt x="1028" y="341"/>
                      <a:pt x="1027" y="335"/>
                    </a:cubicBezTo>
                    <a:cubicBezTo>
                      <a:pt x="1026" y="329"/>
                      <a:pt x="1026" y="325"/>
                      <a:pt x="1026" y="321"/>
                    </a:cubicBezTo>
                    <a:cubicBezTo>
                      <a:pt x="1026" y="317"/>
                      <a:pt x="1026" y="314"/>
                      <a:pt x="1024" y="312"/>
                    </a:cubicBezTo>
                    <a:cubicBezTo>
                      <a:pt x="1023" y="309"/>
                      <a:pt x="1019" y="304"/>
                      <a:pt x="1015" y="298"/>
                    </a:cubicBezTo>
                    <a:cubicBezTo>
                      <a:pt x="1009" y="290"/>
                      <a:pt x="1003" y="281"/>
                      <a:pt x="1000" y="276"/>
                    </a:cubicBezTo>
                    <a:cubicBezTo>
                      <a:pt x="1000" y="275"/>
                      <a:pt x="998" y="273"/>
                      <a:pt x="997" y="272"/>
                    </a:cubicBezTo>
                    <a:cubicBezTo>
                      <a:pt x="993" y="268"/>
                      <a:pt x="990" y="265"/>
                      <a:pt x="993" y="256"/>
                    </a:cubicBezTo>
                    <a:cubicBezTo>
                      <a:pt x="994" y="251"/>
                      <a:pt x="1001" y="243"/>
                      <a:pt x="1008" y="235"/>
                    </a:cubicBezTo>
                    <a:cubicBezTo>
                      <a:pt x="1016" y="226"/>
                      <a:pt x="1026" y="218"/>
                      <a:pt x="1031" y="216"/>
                    </a:cubicBezTo>
                    <a:cubicBezTo>
                      <a:pt x="1037" y="213"/>
                      <a:pt x="1044" y="216"/>
                      <a:pt x="1051" y="220"/>
                    </a:cubicBezTo>
                    <a:cubicBezTo>
                      <a:pt x="1056" y="222"/>
                      <a:pt x="1060" y="224"/>
                      <a:pt x="1061" y="224"/>
                    </a:cubicBezTo>
                    <a:cubicBezTo>
                      <a:pt x="1061" y="224"/>
                      <a:pt x="1061" y="224"/>
                      <a:pt x="1061" y="224"/>
                    </a:cubicBezTo>
                    <a:cubicBezTo>
                      <a:pt x="1063" y="223"/>
                      <a:pt x="1072" y="216"/>
                      <a:pt x="1083" y="209"/>
                    </a:cubicBezTo>
                    <a:cubicBezTo>
                      <a:pt x="1104" y="195"/>
                      <a:pt x="1130" y="177"/>
                      <a:pt x="1136" y="176"/>
                    </a:cubicBezTo>
                    <a:cubicBezTo>
                      <a:pt x="1138" y="175"/>
                      <a:pt x="1151" y="175"/>
                      <a:pt x="1165" y="175"/>
                    </a:cubicBezTo>
                    <a:cubicBezTo>
                      <a:pt x="1191" y="174"/>
                      <a:pt x="1223" y="174"/>
                      <a:pt x="1228" y="174"/>
                    </a:cubicBezTo>
                    <a:cubicBezTo>
                      <a:pt x="1232" y="174"/>
                      <a:pt x="1239" y="177"/>
                      <a:pt x="1245" y="181"/>
                    </a:cubicBezTo>
                    <a:cubicBezTo>
                      <a:pt x="1250" y="183"/>
                      <a:pt x="1255" y="186"/>
                      <a:pt x="1256" y="186"/>
                    </a:cubicBezTo>
                    <a:cubicBezTo>
                      <a:pt x="1257" y="186"/>
                      <a:pt x="1260" y="182"/>
                      <a:pt x="1264" y="178"/>
                    </a:cubicBezTo>
                    <a:cubicBezTo>
                      <a:pt x="1273" y="169"/>
                      <a:pt x="1284" y="157"/>
                      <a:pt x="1296" y="156"/>
                    </a:cubicBezTo>
                    <a:cubicBezTo>
                      <a:pt x="1299" y="156"/>
                      <a:pt x="1299" y="157"/>
                      <a:pt x="1299" y="157"/>
                    </a:cubicBezTo>
                    <a:cubicBezTo>
                      <a:pt x="1299" y="156"/>
                      <a:pt x="1299" y="154"/>
                      <a:pt x="1298" y="153"/>
                    </a:cubicBezTo>
                    <a:cubicBezTo>
                      <a:pt x="1298" y="153"/>
                      <a:pt x="1298" y="153"/>
                      <a:pt x="1298" y="153"/>
                    </a:cubicBezTo>
                    <a:cubicBezTo>
                      <a:pt x="1296" y="149"/>
                      <a:pt x="1294" y="144"/>
                      <a:pt x="1296" y="139"/>
                    </a:cubicBezTo>
                    <a:cubicBezTo>
                      <a:pt x="1298" y="134"/>
                      <a:pt x="1303" y="126"/>
                      <a:pt x="1307" y="122"/>
                    </a:cubicBezTo>
                    <a:close/>
                  </a:path>
                </a:pathLst>
              </a:custGeom>
              <a:grpFill/>
              <a:ln w="3175">
                <a:solidFill>
                  <a:srgbClr val="FFFFFF"/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</a:endParaRPr>
              </a:p>
            </p:txBody>
          </p:sp>
          <p:sp>
            <p:nvSpPr>
              <p:cNvPr id="254" name="Freeform 286">
                <a:extLst>
                  <a:ext uri="{FF2B5EF4-FFF2-40B4-BE49-F238E27FC236}">
                    <a16:creationId xmlns:a16="http://schemas.microsoft.com/office/drawing/2014/main" id="{A872303A-08CB-4849-A93D-7EB75F3E8D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53705" y="2015618"/>
                <a:ext cx="181468" cy="102121"/>
              </a:xfrm>
              <a:custGeom>
                <a:avLst/>
                <a:gdLst>
                  <a:gd name="T0" fmla="*/ 89 w 223"/>
                  <a:gd name="T1" fmla="*/ 31 h 108"/>
                  <a:gd name="T2" fmla="*/ 134 w 223"/>
                  <a:gd name="T3" fmla="*/ 34 h 108"/>
                  <a:gd name="T4" fmla="*/ 169 w 223"/>
                  <a:gd name="T5" fmla="*/ 21 h 108"/>
                  <a:gd name="T6" fmla="*/ 215 w 223"/>
                  <a:gd name="T7" fmla="*/ 2 h 108"/>
                  <a:gd name="T8" fmla="*/ 194 w 223"/>
                  <a:gd name="T9" fmla="*/ 22 h 108"/>
                  <a:gd name="T10" fmla="*/ 166 w 223"/>
                  <a:gd name="T11" fmla="*/ 44 h 108"/>
                  <a:gd name="T12" fmla="*/ 176 w 223"/>
                  <a:gd name="T13" fmla="*/ 75 h 108"/>
                  <a:gd name="T14" fmla="*/ 140 w 223"/>
                  <a:gd name="T15" fmla="*/ 75 h 108"/>
                  <a:gd name="T16" fmla="*/ 127 w 223"/>
                  <a:gd name="T17" fmla="*/ 92 h 108"/>
                  <a:gd name="T18" fmla="*/ 76 w 223"/>
                  <a:gd name="T19" fmla="*/ 106 h 108"/>
                  <a:gd name="T20" fmla="*/ 35 w 223"/>
                  <a:gd name="T21" fmla="*/ 104 h 108"/>
                  <a:gd name="T22" fmla="*/ 11 w 223"/>
                  <a:gd name="T23" fmla="*/ 91 h 108"/>
                  <a:gd name="T24" fmla="*/ 3 w 223"/>
                  <a:gd name="T25" fmla="*/ 61 h 108"/>
                  <a:gd name="T26" fmla="*/ 27 w 223"/>
                  <a:gd name="T27" fmla="*/ 65 h 108"/>
                  <a:gd name="T28" fmla="*/ 45 w 223"/>
                  <a:gd name="T29" fmla="*/ 51 h 108"/>
                  <a:gd name="T30" fmla="*/ 65 w 223"/>
                  <a:gd name="T31" fmla="*/ 43 h 108"/>
                  <a:gd name="T32" fmla="*/ 67 w 223"/>
                  <a:gd name="T33" fmla="*/ 32 h 108"/>
                  <a:gd name="T34" fmla="*/ 89 w 223"/>
                  <a:gd name="T35" fmla="*/ 31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23" h="108">
                    <a:moveTo>
                      <a:pt x="89" y="31"/>
                    </a:moveTo>
                    <a:cubicBezTo>
                      <a:pt x="107" y="35"/>
                      <a:pt x="123" y="38"/>
                      <a:pt x="134" y="34"/>
                    </a:cubicBezTo>
                    <a:cubicBezTo>
                      <a:pt x="145" y="29"/>
                      <a:pt x="153" y="28"/>
                      <a:pt x="169" y="21"/>
                    </a:cubicBezTo>
                    <a:cubicBezTo>
                      <a:pt x="185" y="13"/>
                      <a:pt x="207" y="3"/>
                      <a:pt x="215" y="2"/>
                    </a:cubicBezTo>
                    <a:cubicBezTo>
                      <a:pt x="223" y="0"/>
                      <a:pt x="205" y="12"/>
                      <a:pt x="194" y="22"/>
                    </a:cubicBezTo>
                    <a:cubicBezTo>
                      <a:pt x="183" y="31"/>
                      <a:pt x="166" y="36"/>
                      <a:pt x="166" y="44"/>
                    </a:cubicBezTo>
                    <a:cubicBezTo>
                      <a:pt x="167" y="52"/>
                      <a:pt x="185" y="71"/>
                      <a:pt x="176" y="75"/>
                    </a:cubicBezTo>
                    <a:cubicBezTo>
                      <a:pt x="168" y="79"/>
                      <a:pt x="144" y="68"/>
                      <a:pt x="140" y="75"/>
                    </a:cubicBezTo>
                    <a:cubicBezTo>
                      <a:pt x="136" y="83"/>
                      <a:pt x="140" y="91"/>
                      <a:pt x="127" y="92"/>
                    </a:cubicBezTo>
                    <a:cubicBezTo>
                      <a:pt x="114" y="93"/>
                      <a:pt x="92" y="106"/>
                      <a:pt x="76" y="106"/>
                    </a:cubicBezTo>
                    <a:cubicBezTo>
                      <a:pt x="60" y="106"/>
                      <a:pt x="44" y="108"/>
                      <a:pt x="35" y="104"/>
                    </a:cubicBezTo>
                    <a:cubicBezTo>
                      <a:pt x="27" y="100"/>
                      <a:pt x="17" y="107"/>
                      <a:pt x="11" y="91"/>
                    </a:cubicBezTo>
                    <a:cubicBezTo>
                      <a:pt x="6" y="76"/>
                      <a:pt x="0" y="71"/>
                      <a:pt x="3" y="61"/>
                    </a:cubicBezTo>
                    <a:cubicBezTo>
                      <a:pt x="6" y="51"/>
                      <a:pt x="16" y="72"/>
                      <a:pt x="27" y="65"/>
                    </a:cubicBezTo>
                    <a:cubicBezTo>
                      <a:pt x="38" y="59"/>
                      <a:pt x="33" y="56"/>
                      <a:pt x="45" y="51"/>
                    </a:cubicBezTo>
                    <a:cubicBezTo>
                      <a:pt x="57" y="46"/>
                      <a:pt x="64" y="52"/>
                      <a:pt x="65" y="43"/>
                    </a:cubicBezTo>
                    <a:cubicBezTo>
                      <a:pt x="66" y="33"/>
                      <a:pt x="64" y="35"/>
                      <a:pt x="67" y="32"/>
                    </a:cubicBezTo>
                    <a:cubicBezTo>
                      <a:pt x="71" y="28"/>
                      <a:pt x="75" y="23"/>
                      <a:pt x="89" y="31"/>
                    </a:cubicBezTo>
                    <a:close/>
                  </a:path>
                </a:pathLst>
              </a:custGeom>
              <a:grpFill/>
              <a:ln w="3175">
                <a:solidFill>
                  <a:srgbClr val="FFFFFF"/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</a:endParaRPr>
              </a:p>
            </p:txBody>
          </p:sp>
          <p:sp>
            <p:nvSpPr>
              <p:cNvPr id="255" name="Freeform 305">
                <a:extLst>
                  <a:ext uri="{FF2B5EF4-FFF2-40B4-BE49-F238E27FC236}">
                    <a16:creationId xmlns:a16="http://schemas.microsoft.com/office/drawing/2014/main" id="{09124DEF-093D-D845-8595-E14A280C49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934991" y="2944659"/>
                <a:ext cx="21349" cy="49814"/>
              </a:xfrm>
              <a:custGeom>
                <a:avLst/>
                <a:gdLst>
                  <a:gd name="T0" fmla="*/ 1 w 27"/>
                  <a:gd name="T1" fmla="*/ 22 h 53"/>
                  <a:gd name="T2" fmla="*/ 6 w 27"/>
                  <a:gd name="T3" fmla="*/ 44 h 53"/>
                  <a:gd name="T4" fmla="*/ 19 w 27"/>
                  <a:gd name="T5" fmla="*/ 40 h 53"/>
                  <a:gd name="T6" fmla="*/ 21 w 27"/>
                  <a:gd name="T7" fmla="*/ 7 h 53"/>
                  <a:gd name="T8" fmla="*/ 1 w 27"/>
                  <a:gd name="T9" fmla="*/ 22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53">
                    <a:moveTo>
                      <a:pt x="1" y="22"/>
                    </a:moveTo>
                    <a:cubicBezTo>
                      <a:pt x="2" y="26"/>
                      <a:pt x="0" y="36"/>
                      <a:pt x="6" y="44"/>
                    </a:cubicBezTo>
                    <a:cubicBezTo>
                      <a:pt x="13" y="51"/>
                      <a:pt x="18" y="53"/>
                      <a:pt x="19" y="40"/>
                    </a:cubicBezTo>
                    <a:cubicBezTo>
                      <a:pt x="20" y="27"/>
                      <a:pt x="27" y="15"/>
                      <a:pt x="21" y="7"/>
                    </a:cubicBezTo>
                    <a:cubicBezTo>
                      <a:pt x="14" y="0"/>
                      <a:pt x="9" y="5"/>
                      <a:pt x="1" y="22"/>
                    </a:cubicBezTo>
                    <a:close/>
                  </a:path>
                </a:pathLst>
              </a:custGeom>
              <a:grpFill/>
              <a:ln w="3175">
                <a:solidFill>
                  <a:srgbClr val="FFFFFF"/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</a:endParaRPr>
              </a:p>
            </p:txBody>
          </p:sp>
          <p:sp>
            <p:nvSpPr>
              <p:cNvPr id="256" name="Freeform 12">
                <a:extLst>
                  <a:ext uri="{FF2B5EF4-FFF2-40B4-BE49-F238E27FC236}">
                    <a16:creationId xmlns:a16="http://schemas.microsoft.com/office/drawing/2014/main" id="{26D7EEBB-C1D8-B443-9489-F223E82E8D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21824" y="3048674"/>
                <a:ext cx="1226034" cy="1345611"/>
              </a:xfrm>
              <a:custGeom>
                <a:avLst/>
                <a:gdLst>
                  <a:gd name="T0" fmla="*/ 445 w 536"/>
                  <a:gd name="T1" fmla="*/ 331 h 502"/>
                  <a:gd name="T2" fmla="*/ 524 w 536"/>
                  <a:gd name="T3" fmla="*/ 317 h 502"/>
                  <a:gd name="T4" fmla="*/ 535 w 536"/>
                  <a:gd name="T5" fmla="*/ 258 h 502"/>
                  <a:gd name="T6" fmla="*/ 525 w 536"/>
                  <a:gd name="T7" fmla="*/ 206 h 502"/>
                  <a:gd name="T8" fmla="*/ 513 w 536"/>
                  <a:gd name="T9" fmla="*/ 207 h 502"/>
                  <a:gd name="T10" fmla="*/ 504 w 536"/>
                  <a:gd name="T11" fmla="*/ 188 h 502"/>
                  <a:gd name="T12" fmla="*/ 459 w 536"/>
                  <a:gd name="T13" fmla="*/ 164 h 502"/>
                  <a:gd name="T14" fmla="*/ 448 w 536"/>
                  <a:gd name="T15" fmla="*/ 154 h 502"/>
                  <a:gd name="T16" fmla="*/ 432 w 536"/>
                  <a:gd name="T17" fmla="*/ 132 h 502"/>
                  <a:gd name="T18" fmla="*/ 181 w 536"/>
                  <a:gd name="T19" fmla="*/ 1 h 502"/>
                  <a:gd name="T20" fmla="*/ 217 w 536"/>
                  <a:gd name="T21" fmla="*/ 292 h 502"/>
                  <a:gd name="T22" fmla="*/ 223 w 536"/>
                  <a:gd name="T23" fmla="*/ 313 h 502"/>
                  <a:gd name="T24" fmla="*/ 93 w 536"/>
                  <a:gd name="T25" fmla="*/ 319 h 502"/>
                  <a:gd name="T26" fmla="*/ 58 w 536"/>
                  <a:gd name="T27" fmla="*/ 328 h 502"/>
                  <a:gd name="T28" fmla="*/ 39 w 536"/>
                  <a:gd name="T29" fmla="*/ 338 h 502"/>
                  <a:gd name="T30" fmla="*/ 13 w 536"/>
                  <a:gd name="T31" fmla="*/ 326 h 502"/>
                  <a:gd name="T32" fmla="*/ 2 w 536"/>
                  <a:gd name="T33" fmla="*/ 351 h 502"/>
                  <a:gd name="T34" fmla="*/ 1 w 536"/>
                  <a:gd name="T35" fmla="*/ 360 h 502"/>
                  <a:gd name="T36" fmla="*/ 7 w 536"/>
                  <a:gd name="T37" fmla="*/ 390 h 502"/>
                  <a:gd name="T38" fmla="*/ 16 w 536"/>
                  <a:gd name="T39" fmla="*/ 395 h 502"/>
                  <a:gd name="T40" fmla="*/ 25 w 536"/>
                  <a:gd name="T41" fmla="*/ 427 h 502"/>
                  <a:gd name="T42" fmla="*/ 23 w 536"/>
                  <a:gd name="T43" fmla="*/ 437 h 502"/>
                  <a:gd name="T44" fmla="*/ 37 w 536"/>
                  <a:gd name="T45" fmla="*/ 437 h 502"/>
                  <a:gd name="T46" fmla="*/ 57 w 536"/>
                  <a:gd name="T47" fmla="*/ 440 h 502"/>
                  <a:gd name="T48" fmla="*/ 72 w 536"/>
                  <a:gd name="T49" fmla="*/ 437 h 502"/>
                  <a:gd name="T50" fmla="*/ 80 w 536"/>
                  <a:gd name="T51" fmla="*/ 440 h 502"/>
                  <a:gd name="T52" fmla="*/ 93 w 536"/>
                  <a:gd name="T53" fmla="*/ 426 h 502"/>
                  <a:gd name="T54" fmla="*/ 109 w 536"/>
                  <a:gd name="T55" fmla="*/ 437 h 502"/>
                  <a:gd name="T56" fmla="*/ 109 w 536"/>
                  <a:gd name="T57" fmla="*/ 448 h 502"/>
                  <a:gd name="T58" fmla="*/ 121 w 536"/>
                  <a:gd name="T59" fmla="*/ 459 h 502"/>
                  <a:gd name="T60" fmla="*/ 118 w 536"/>
                  <a:gd name="T61" fmla="*/ 471 h 502"/>
                  <a:gd name="T62" fmla="*/ 129 w 536"/>
                  <a:gd name="T63" fmla="*/ 478 h 502"/>
                  <a:gd name="T64" fmla="*/ 138 w 536"/>
                  <a:gd name="T65" fmla="*/ 499 h 502"/>
                  <a:gd name="T66" fmla="*/ 151 w 536"/>
                  <a:gd name="T67" fmla="*/ 495 h 502"/>
                  <a:gd name="T68" fmla="*/ 165 w 536"/>
                  <a:gd name="T69" fmla="*/ 500 h 502"/>
                  <a:gd name="T70" fmla="*/ 178 w 536"/>
                  <a:gd name="T71" fmla="*/ 495 h 502"/>
                  <a:gd name="T72" fmla="*/ 191 w 536"/>
                  <a:gd name="T73" fmla="*/ 484 h 502"/>
                  <a:gd name="T74" fmla="*/ 196 w 536"/>
                  <a:gd name="T75" fmla="*/ 500 h 502"/>
                  <a:gd name="T76" fmla="*/ 206 w 536"/>
                  <a:gd name="T77" fmla="*/ 494 h 502"/>
                  <a:gd name="T78" fmla="*/ 217 w 536"/>
                  <a:gd name="T79" fmla="*/ 482 h 502"/>
                  <a:gd name="T80" fmla="*/ 226 w 536"/>
                  <a:gd name="T81" fmla="*/ 463 h 502"/>
                  <a:gd name="T82" fmla="*/ 227 w 536"/>
                  <a:gd name="T83" fmla="*/ 444 h 502"/>
                  <a:gd name="T84" fmla="*/ 251 w 536"/>
                  <a:gd name="T85" fmla="*/ 428 h 502"/>
                  <a:gd name="T86" fmla="*/ 259 w 536"/>
                  <a:gd name="T87" fmla="*/ 416 h 502"/>
                  <a:gd name="T88" fmla="*/ 268 w 536"/>
                  <a:gd name="T89" fmla="*/ 392 h 502"/>
                  <a:gd name="T90" fmla="*/ 289 w 536"/>
                  <a:gd name="T91" fmla="*/ 400 h 502"/>
                  <a:gd name="T92" fmla="*/ 295 w 536"/>
                  <a:gd name="T93" fmla="*/ 386 h 502"/>
                  <a:gd name="T94" fmla="*/ 312 w 536"/>
                  <a:gd name="T95" fmla="*/ 367 h 502"/>
                  <a:gd name="T96" fmla="*/ 332 w 536"/>
                  <a:gd name="T97" fmla="*/ 363 h 502"/>
                  <a:gd name="T98" fmla="*/ 357 w 536"/>
                  <a:gd name="T99" fmla="*/ 349 h 502"/>
                  <a:gd name="T100" fmla="*/ 371 w 536"/>
                  <a:gd name="T101" fmla="*/ 338 h 5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536" h="502">
                    <a:moveTo>
                      <a:pt x="406" y="345"/>
                    </a:moveTo>
                    <a:cubicBezTo>
                      <a:pt x="412" y="342"/>
                      <a:pt x="424" y="338"/>
                      <a:pt x="434" y="335"/>
                    </a:cubicBezTo>
                    <a:cubicBezTo>
                      <a:pt x="440" y="333"/>
                      <a:pt x="444" y="332"/>
                      <a:pt x="445" y="332"/>
                    </a:cubicBezTo>
                    <a:cubicBezTo>
                      <a:pt x="445" y="331"/>
                      <a:pt x="445" y="331"/>
                      <a:pt x="445" y="331"/>
                    </a:cubicBezTo>
                    <a:cubicBezTo>
                      <a:pt x="448" y="330"/>
                      <a:pt x="477" y="329"/>
                      <a:pt x="497" y="329"/>
                    </a:cubicBezTo>
                    <a:cubicBezTo>
                      <a:pt x="506" y="328"/>
                      <a:pt x="513" y="328"/>
                      <a:pt x="513" y="328"/>
                    </a:cubicBezTo>
                    <a:cubicBezTo>
                      <a:pt x="514" y="328"/>
                      <a:pt x="515" y="326"/>
                      <a:pt x="517" y="324"/>
                    </a:cubicBezTo>
                    <a:cubicBezTo>
                      <a:pt x="520" y="321"/>
                      <a:pt x="523" y="318"/>
                      <a:pt x="524" y="317"/>
                    </a:cubicBezTo>
                    <a:cubicBezTo>
                      <a:pt x="525" y="315"/>
                      <a:pt x="528" y="310"/>
                      <a:pt x="530" y="305"/>
                    </a:cubicBezTo>
                    <a:cubicBezTo>
                      <a:pt x="532" y="301"/>
                      <a:pt x="533" y="298"/>
                      <a:pt x="533" y="297"/>
                    </a:cubicBezTo>
                    <a:cubicBezTo>
                      <a:pt x="533" y="294"/>
                      <a:pt x="534" y="284"/>
                      <a:pt x="535" y="275"/>
                    </a:cubicBezTo>
                    <a:cubicBezTo>
                      <a:pt x="535" y="268"/>
                      <a:pt x="535" y="261"/>
                      <a:pt x="535" y="258"/>
                    </a:cubicBezTo>
                    <a:cubicBezTo>
                      <a:pt x="535" y="257"/>
                      <a:pt x="535" y="253"/>
                      <a:pt x="536" y="249"/>
                    </a:cubicBezTo>
                    <a:cubicBezTo>
                      <a:pt x="536" y="241"/>
                      <a:pt x="536" y="230"/>
                      <a:pt x="536" y="220"/>
                    </a:cubicBezTo>
                    <a:cubicBezTo>
                      <a:pt x="536" y="211"/>
                      <a:pt x="536" y="203"/>
                      <a:pt x="535" y="203"/>
                    </a:cubicBezTo>
                    <a:cubicBezTo>
                      <a:pt x="532" y="203"/>
                      <a:pt x="528" y="205"/>
                      <a:pt x="525" y="206"/>
                    </a:cubicBezTo>
                    <a:cubicBezTo>
                      <a:pt x="525" y="206"/>
                      <a:pt x="525" y="206"/>
                      <a:pt x="525" y="206"/>
                    </a:cubicBezTo>
                    <a:cubicBezTo>
                      <a:pt x="525" y="207"/>
                      <a:pt x="525" y="207"/>
                      <a:pt x="525" y="207"/>
                    </a:cubicBezTo>
                    <a:cubicBezTo>
                      <a:pt x="525" y="207"/>
                      <a:pt x="525" y="207"/>
                      <a:pt x="525" y="207"/>
                    </a:cubicBezTo>
                    <a:cubicBezTo>
                      <a:pt x="523" y="207"/>
                      <a:pt x="518" y="207"/>
                      <a:pt x="513" y="207"/>
                    </a:cubicBezTo>
                    <a:cubicBezTo>
                      <a:pt x="508" y="207"/>
                      <a:pt x="503" y="206"/>
                      <a:pt x="502" y="205"/>
                    </a:cubicBezTo>
                    <a:cubicBezTo>
                      <a:pt x="500" y="204"/>
                      <a:pt x="501" y="201"/>
                      <a:pt x="503" y="198"/>
                    </a:cubicBezTo>
                    <a:cubicBezTo>
                      <a:pt x="503" y="196"/>
                      <a:pt x="504" y="195"/>
                      <a:pt x="504" y="194"/>
                    </a:cubicBezTo>
                    <a:cubicBezTo>
                      <a:pt x="504" y="193"/>
                      <a:pt x="504" y="190"/>
                      <a:pt x="504" y="188"/>
                    </a:cubicBezTo>
                    <a:cubicBezTo>
                      <a:pt x="504" y="185"/>
                      <a:pt x="503" y="182"/>
                      <a:pt x="503" y="181"/>
                    </a:cubicBezTo>
                    <a:cubicBezTo>
                      <a:pt x="503" y="180"/>
                      <a:pt x="496" y="176"/>
                      <a:pt x="489" y="172"/>
                    </a:cubicBezTo>
                    <a:cubicBezTo>
                      <a:pt x="481" y="168"/>
                      <a:pt x="473" y="164"/>
                      <a:pt x="470" y="164"/>
                    </a:cubicBezTo>
                    <a:cubicBezTo>
                      <a:pt x="465" y="163"/>
                      <a:pt x="462" y="164"/>
                      <a:pt x="459" y="164"/>
                    </a:cubicBezTo>
                    <a:cubicBezTo>
                      <a:pt x="459" y="164"/>
                      <a:pt x="459" y="164"/>
                      <a:pt x="459" y="164"/>
                    </a:cubicBezTo>
                    <a:cubicBezTo>
                      <a:pt x="458" y="164"/>
                      <a:pt x="458" y="164"/>
                      <a:pt x="457" y="164"/>
                    </a:cubicBezTo>
                    <a:cubicBezTo>
                      <a:pt x="455" y="164"/>
                      <a:pt x="453" y="163"/>
                      <a:pt x="451" y="161"/>
                    </a:cubicBezTo>
                    <a:cubicBezTo>
                      <a:pt x="450" y="159"/>
                      <a:pt x="448" y="156"/>
                      <a:pt x="448" y="154"/>
                    </a:cubicBezTo>
                    <a:cubicBezTo>
                      <a:pt x="447" y="153"/>
                      <a:pt x="445" y="152"/>
                      <a:pt x="442" y="151"/>
                    </a:cubicBezTo>
                    <a:cubicBezTo>
                      <a:pt x="439" y="150"/>
                      <a:pt x="436" y="149"/>
                      <a:pt x="435" y="147"/>
                    </a:cubicBezTo>
                    <a:cubicBezTo>
                      <a:pt x="434" y="146"/>
                      <a:pt x="434" y="144"/>
                      <a:pt x="434" y="142"/>
                    </a:cubicBezTo>
                    <a:cubicBezTo>
                      <a:pt x="434" y="140"/>
                      <a:pt x="434" y="136"/>
                      <a:pt x="432" y="132"/>
                    </a:cubicBezTo>
                    <a:cubicBezTo>
                      <a:pt x="429" y="129"/>
                      <a:pt x="325" y="59"/>
                      <a:pt x="236" y="0"/>
                    </a:cubicBezTo>
                    <a:cubicBezTo>
                      <a:pt x="235" y="0"/>
                      <a:pt x="232" y="1"/>
                      <a:pt x="229" y="2"/>
                    </a:cubicBezTo>
                    <a:cubicBezTo>
                      <a:pt x="228" y="2"/>
                      <a:pt x="221" y="2"/>
                      <a:pt x="212" y="1"/>
                    </a:cubicBezTo>
                    <a:cubicBezTo>
                      <a:pt x="199" y="1"/>
                      <a:pt x="183" y="1"/>
                      <a:pt x="181" y="1"/>
                    </a:cubicBezTo>
                    <a:cubicBezTo>
                      <a:pt x="181" y="1"/>
                      <a:pt x="189" y="68"/>
                      <a:pt x="198" y="131"/>
                    </a:cubicBezTo>
                    <a:cubicBezTo>
                      <a:pt x="205" y="185"/>
                      <a:pt x="212" y="237"/>
                      <a:pt x="212" y="244"/>
                    </a:cubicBezTo>
                    <a:cubicBezTo>
                      <a:pt x="212" y="251"/>
                      <a:pt x="212" y="260"/>
                      <a:pt x="213" y="269"/>
                    </a:cubicBezTo>
                    <a:cubicBezTo>
                      <a:pt x="214" y="278"/>
                      <a:pt x="215" y="287"/>
                      <a:pt x="217" y="292"/>
                    </a:cubicBezTo>
                    <a:cubicBezTo>
                      <a:pt x="217" y="296"/>
                      <a:pt x="218" y="296"/>
                      <a:pt x="218" y="296"/>
                    </a:cubicBezTo>
                    <a:cubicBezTo>
                      <a:pt x="218" y="296"/>
                      <a:pt x="218" y="296"/>
                      <a:pt x="219" y="296"/>
                    </a:cubicBezTo>
                    <a:cubicBezTo>
                      <a:pt x="220" y="295"/>
                      <a:pt x="222" y="294"/>
                      <a:pt x="224" y="298"/>
                    </a:cubicBezTo>
                    <a:cubicBezTo>
                      <a:pt x="225" y="300"/>
                      <a:pt x="224" y="307"/>
                      <a:pt x="223" y="313"/>
                    </a:cubicBezTo>
                    <a:cubicBezTo>
                      <a:pt x="221" y="319"/>
                      <a:pt x="219" y="326"/>
                      <a:pt x="217" y="327"/>
                    </a:cubicBezTo>
                    <a:cubicBezTo>
                      <a:pt x="215" y="328"/>
                      <a:pt x="197" y="328"/>
                      <a:pt x="177" y="328"/>
                    </a:cubicBezTo>
                    <a:cubicBezTo>
                      <a:pt x="146" y="328"/>
                      <a:pt x="109" y="327"/>
                      <a:pt x="103" y="326"/>
                    </a:cubicBezTo>
                    <a:cubicBezTo>
                      <a:pt x="95" y="326"/>
                      <a:pt x="94" y="322"/>
                      <a:pt x="93" y="319"/>
                    </a:cubicBezTo>
                    <a:cubicBezTo>
                      <a:pt x="93" y="318"/>
                      <a:pt x="92" y="317"/>
                      <a:pt x="92" y="317"/>
                    </a:cubicBezTo>
                    <a:cubicBezTo>
                      <a:pt x="90" y="318"/>
                      <a:pt x="88" y="320"/>
                      <a:pt x="87" y="322"/>
                    </a:cubicBezTo>
                    <a:cubicBezTo>
                      <a:pt x="85" y="324"/>
                      <a:pt x="84" y="327"/>
                      <a:pt x="81" y="328"/>
                    </a:cubicBezTo>
                    <a:cubicBezTo>
                      <a:pt x="78" y="329"/>
                      <a:pt x="67" y="329"/>
                      <a:pt x="58" y="328"/>
                    </a:cubicBezTo>
                    <a:cubicBezTo>
                      <a:pt x="53" y="328"/>
                      <a:pt x="49" y="328"/>
                      <a:pt x="48" y="328"/>
                    </a:cubicBezTo>
                    <a:cubicBezTo>
                      <a:pt x="46" y="328"/>
                      <a:pt x="44" y="331"/>
                      <a:pt x="43" y="333"/>
                    </a:cubicBezTo>
                    <a:cubicBezTo>
                      <a:pt x="41" y="335"/>
                      <a:pt x="40" y="337"/>
                      <a:pt x="39" y="338"/>
                    </a:cubicBezTo>
                    <a:cubicBezTo>
                      <a:pt x="39" y="338"/>
                      <a:pt x="39" y="338"/>
                      <a:pt x="39" y="338"/>
                    </a:cubicBezTo>
                    <a:cubicBezTo>
                      <a:pt x="37" y="338"/>
                      <a:pt x="32" y="334"/>
                      <a:pt x="28" y="329"/>
                    </a:cubicBezTo>
                    <a:cubicBezTo>
                      <a:pt x="24" y="326"/>
                      <a:pt x="21" y="322"/>
                      <a:pt x="20" y="322"/>
                    </a:cubicBezTo>
                    <a:cubicBezTo>
                      <a:pt x="19" y="322"/>
                      <a:pt x="17" y="322"/>
                      <a:pt x="17" y="323"/>
                    </a:cubicBezTo>
                    <a:cubicBezTo>
                      <a:pt x="15" y="323"/>
                      <a:pt x="14" y="325"/>
                      <a:pt x="13" y="326"/>
                    </a:cubicBezTo>
                    <a:cubicBezTo>
                      <a:pt x="12" y="327"/>
                      <a:pt x="12" y="333"/>
                      <a:pt x="11" y="338"/>
                    </a:cubicBezTo>
                    <a:cubicBezTo>
                      <a:pt x="11" y="340"/>
                      <a:pt x="11" y="342"/>
                      <a:pt x="11" y="343"/>
                    </a:cubicBezTo>
                    <a:cubicBezTo>
                      <a:pt x="10" y="347"/>
                      <a:pt x="6" y="349"/>
                      <a:pt x="4" y="351"/>
                    </a:cubicBezTo>
                    <a:cubicBezTo>
                      <a:pt x="3" y="351"/>
                      <a:pt x="2" y="351"/>
                      <a:pt x="2" y="351"/>
                    </a:cubicBezTo>
                    <a:cubicBezTo>
                      <a:pt x="2" y="352"/>
                      <a:pt x="1" y="352"/>
                      <a:pt x="1" y="352"/>
                    </a:cubicBezTo>
                    <a:cubicBezTo>
                      <a:pt x="1" y="354"/>
                      <a:pt x="0" y="357"/>
                      <a:pt x="1" y="359"/>
                    </a:cubicBezTo>
                    <a:cubicBezTo>
                      <a:pt x="1" y="359"/>
                      <a:pt x="1" y="359"/>
                      <a:pt x="1" y="359"/>
                    </a:cubicBezTo>
                    <a:cubicBezTo>
                      <a:pt x="1" y="360"/>
                      <a:pt x="1" y="360"/>
                      <a:pt x="1" y="360"/>
                    </a:cubicBezTo>
                    <a:cubicBezTo>
                      <a:pt x="2" y="364"/>
                      <a:pt x="5" y="374"/>
                      <a:pt x="7" y="376"/>
                    </a:cubicBezTo>
                    <a:cubicBezTo>
                      <a:pt x="9" y="380"/>
                      <a:pt x="6" y="382"/>
                      <a:pt x="4" y="384"/>
                    </a:cubicBezTo>
                    <a:cubicBezTo>
                      <a:pt x="3" y="385"/>
                      <a:pt x="2" y="385"/>
                      <a:pt x="2" y="385"/>
                    </a:cubicBezTo>
                    <a:cubicBezTo>
                      <a:pt x="2" y="386"/>
                      <a:pt x="4" y="388"/>
                      <a:pt x="7" y="390"/>
                    </a:cubicBezTo>
                    <a:cubicBezTo>
                      <a:pt x="10" y="393"/>
                      <a:pt x="13" y="395"/>
                      <a:pt x="15" y="395"/>
                    </a:cubicBezTo>
                    <a:cubicBezTo>
                      <a:pt x="15" y="395"/>
                      <a:pt x="15" y="395"/>
                      <a:pt x="15" y="395"/>
                    </a:cubicBezTo>
                    <a:cubicBezTo>
                      <a:pt x="16" y="395"/>
                      <a:pt x="16" y="395"/>
                      <a:pt x="16" y="395"/>
                    </a:cubicBezTo>
                    <a:cubicBezTo>
                      <a:pt x="16" y="395"/>
                      <a:pt x="16" y="395"/>
                      <a:pt x="16" y="395"/>
                    </a:cubicBezTo>
                    <a:cubicBezTo>
                      <a:pt x="20" y="396"/>
                      <a:pt x="23" y="402"/>
                      <a:pt x="24" y="406"/>
                    </a:cubicBezTo>
                    <a:cubicBezTo>
                      <a:pt x="25" y="406"/>
                      <a:pt x="25" y="407"/>
                      <a:pt x="25" y="407"/>
                    </a:cubicBezTo>
                    <a:cubicBezTo>
                      <a:pt x="26" y="409"/>
                      <a:pt x="26" y="412"/>
                      <a:pt x="26" y="415"/>
                    </a:cubicBezTo>
                    <a:cubicBezTo>
                      <a:pt x="26" y="420"/>
                      <a:pt x="25" y="426"/>
                      <a:pt x="25" y="427"/>
                    </a:cubicBezTo>
                    <a:cubicBezTo>
                      <a:pt x="25" y="428"/>
                      <a:pt x="23" y="429"/>
                      <a:pt x="21" y="429"/>
                    </a:cubicBezTo>
                    <a:cubicBezTo>
                      <a:pt x="21" y="430"/>
                      <a:pt x="21" y="432"/>
                      <a:pt x="21" y="434"/>
                    </a:cubicBezTo>
                    <a:cubicBezTo>
                      <a:pt x="22" y="435"/>
                      <a:pt x="22" y="436"/>
                      <a:pt x="23" y="437"/>
                    </a:cubicBezTo>
                    <a:cubicBezTo>
                      <a:pt x="23" y="437"/>
                      <a:pt x="23" y="437"/>
                      <a:pt x="23" y="437"/>
                    </a:cubicBezTo>
                    <a:cubicBezTo>
                      <a:pt x="23" y="437"/>
                      <a:pt x="23" y="437"/>
                      <a:pt x="23" y="437"/>
                    </a:cubicBezTo>
                    <a:cubicBezTo>
                      <a:pt x="23" y="437"/>
                      <a:pt x="23" y="437"/>
                      <a:pt x="23" y="437"/>
                    </a:cubicBezTo>
                    <a:cubicBezTo>
                      <a:pt x="25" y="439"/>
                      <a:pt x="29" y="443"/>
                      <a:pt x="30" y="442"/>
                    </a:cubicBezTo>
                    <a:cubicBezTo>
                      <a:pt x="32" y="440"/>
                      <a:pt x="35" y="438"/>
                      <a:pt x="37" y="437"/>
                    </a:cubicBezTo>
                    <a:cubicBezTo>
                      <a:pt x="39" y="436"/>
                      <a:pt x="42" y="435"/>
                      <a:pt x="43" y="436"/>
                    </a:cubicBezTo>
                    <a:cubicBezTo>
                      <a:pt x="44" y="437"/>
                      <a:pt x="45" y="439"/>
                      <a:pt x="45" y="440"/>
                    </a:cubicBezTo>
                    <a:cubicBezTo>
                      <a:pt x="46" y="442"/>
                      <a:pt x="46" y="444"/>
                      <a:pt x="48" y="444"/>
                    </a:cubicBezTo>
                    <a:cubicBezTo>
                      <a:pt x="51" y="444"/>
                      <a:pt x="54" y="442"/>
                      <a:pt x="57" y="440"/>
                    </a:cubicBezTo>
                    <a:cubicBezTo>
                      <a:pt x="59" y="439"/>
                      <a:pt x="60" y="438"/>
                      <a:pt x="62" y="438"/>
                    </a:cubicBezTo>
                    <a:cubicBezTo>
                      <a:pt x="62" y="438"/>
                      <a:pt x="62" y="438"/>
                      <a:pt x="62" y="438"/>
                    </a:cubicBezTo>
                    <a:cubicBezTo>
                      <a:pt x="63" y="437"/>
                      <a:pt x="64" y="437"/>
                      <a:pt x="64" y="436"/>
                    </a:cubicBezTo>
                    <a:cubicBezTo>
                      <a:pt x="67" y="435"/>
                      <a:pt x="68" y="434"/>
                      <a:pt x="72" y="437"/>
                    </a:cubicBezTo>
                    <a:cubicBezTo>
                      <a:pt x="72" y="436"/>
                      <a:pt x="72" y="436"/>
                      <a:pt x="72" y="436"/>
                    </a:cubicBezTo>
                    <a:cubicBezTo>
                      <a:pt x="73" y="437"/>
                      <a:pt x="74" y="437"/>
                      <a:pt x="75" y="438"/>
                    </a:cubicBezTo>
                    <a:cubicBezTo>
                      <a:pt x="77" y="440"/>
                      <a:pt x="79" y="441"/>
                      <a:pt x="80" y="440"/>
                    </a:cubicBezTo>
                    <a:cubicBezTo>
                      <a:pt x="80" y="440"/>
                      <a:pt x="80" y="440"/>
                      <a:pt x="80" y="440"/>
                    </a:cubicBezTo>
                    <a:cubicBezTo>
                      <a:pt x="81" y="440"/>
                      <a:pt x="82" y="439"/>
                      <a:pt x="84" y="439"/>
                    </a:cubicBezTo>
                    <a:cubicBezTo>
                      <a:pt x="87" y="438"/>
                      <a:pt x="90" y="436"/>
                      <a:pt x="90" y="436"/>
                    </a:cubicBezTo>
                    <a:cubicBezTo>
                      <a:pt x="90" y="435"/>
                      <a:pt x="90" y="435"/>
                      <a:pt x="90" y="434"/>
                    </a:cubicBezTo>
                    <a:cubicBezTo>
                      <a:pt x="91" y="431"/>
                      <a:pt x="91" y="428"/>
                      <a:pt x="93" y="426"/>
                    </a:cubicBezTo>
                    <a:cubicBezTo>
                      <a:pt x="93" y="426"/>
                      <a:pt x="93" y="426"/>
                      <a:pt x="93" y="426"/>
                    </a:cubicBezTo>
                    <a:cubicBezTo>
                      <a:pt x="93" y="426"/>
                      <a:pt x="93" y="426"/>
                      <a:pt x="93" y="426"/>
                    </a:cubicBezTo>
                    <a:cubicBezTo>
                      <a:pt x="95" y="424"/>
                      <a:pt x="99" y="427"/>
                      <a:pt x="102" y="430"/>
                    </a:cubicBezTo>
                    <a:cubicBezTo>
                      <a:pt x="105" y="432"/>
                      <a:pt x="107" y="436"/>
                      <a:pt x="109" y="437"/>
                    </a:cubicBezTo>
                    <a:cubicBezTo>
                      <a:pt x="109" y="437"/>
                      <a:pt x="109" y="437"/>
                      <a:pt x="109" y="437"/>
                    </a:cubicBezTo>
                    <a:cubicBezTo>
                      <a:pt x="109" y="438"/>
                      <a:pt x="109" y="438"/>
                      <a:pt x="109" y="438"/>
                    </a:cubicBezTo>
                    <a:cubicBezTo>
                      <a:pt x="109" y="438"/>
                      <a:pt x="109" y="438"/>
                      <a:pt x="109" y="438"/>
                    </a:cubicBezTo>
                    <a:cubicBezTo>
                      <a:pt x="111" y="440"/>
                      <a:pt x="110" y="444"/>
                      <a:pt x="109" y="448"/>
                    </a:cubicBezTo>
                    <a:cubicBezTo>
                      <a:pt x="109" y="450"/>
                      <a:pt x="109" y="452"/>
                      <a:pt x="109" y="452"/>
                    </a:cubicBezTo>
                    <a:cubicBezTo>
                      <a:pt x="109" y="452"/>
                      <a:pt x="110" y="453"/>
                      <a:pt x="111" y="453"/>
                    </a:cubicBezTo>
                    <a:cubicBezTo>
                      <a:pt x="115" y="455"/>
                      <a:pt x="120" y="458"/>
                      <a:pt x="121" y="459"/>
                    </a:cubicBezTo>
                    <a:cubicBezTo>
                      <a:pt x="121" y="459"/>
                      <a:pt x="121" y="459"/>
                      <a:pt x="121" y="459"/>
                    </a:cubicBezTo>
                    <a:cubicBezTo>
                      <a:pt x="121" y="461"/>
                      <a:pt x="122" y="462"/>
                      <a:pt x="123" y="464"/>
                    </a:cubicBezTo>
                    <a:cubicBezTo>
                      <a:pt x="123" y="465"/>
                      <a:pt x="123" y="467"/>
                      <a:pt x="122" y="468"/>
                    </a:cubicBezTo>
                    <a:cubicBezTo>
                      <a:pt x="121" y="469"/>
                      <a:pt x="120" y="470"/>
                      <a:pt x="118" y="471"/>
                    </a:cubicBezTo>
                    <a:cubicBezTo>
                      <a:pt x="118" y="471"/>
                      <a:pt x="118" y="471"/>
                      <a:pt x="118" y="471"/>
                    </a:cubicBezTo>
                    <a:cubicBezTo>
                      <a:pt x="116" y="473"/>
                      <a:pt x="114" y="475"/>
                      <a:pt x="113" y="476"/>
                    </a:cubicBezTo>
                    <a:cubicBezTo>
                      <a:pt x="114" y="476"/>
                      <a:pt x="117" y="476"/>
                      <a:pt x="119" y="475"/>
                    </a:cubicBezTo>
                    <a:cubicBezTo>
                      <a:pt x="120" y="475"/>
                      <a:pt x="121" y="475"/>
                      <a:pt x="122" y="475"/>
                    </a:cubicBezTo>
                    <a:cubicBezTo>
                      <a:pt x="125" y="474"/>
                      <a:pt x="129" y="474"/>
                      <a:pt x="129" y="478"/>
                    </a:cubicBezTo>
                    <a:cubicBezTo>
                      <a:pt x="129" y="481"/>
                      <a:pt x="128" y="484"/>
                      <a:pt x="128" y="486"/>
                    </a:cubicBezTo>
                    <a:cubicBezTo>
                      <a:pt x="127" y="488"/>
                      <a:pt x="126" y="491"/>
                      <a:pt x="127" y="491"/>
                    </a:cubicBezTo>
                    <a:cubicBezTo>
                      <a:pt x="129" y="493"/>
                      <a:pt x="134" y="498"/>
                      <a:pt x="136" y="501"/>
                    </a:cubicBezTo>
                    <a:cubicBezTo>
                      <a:pt x="137" y="500"/>
                      <a:pt x="138" y="499"/>
                      <a:pt x="138" y="499"/>
                    </a:cubicBezTo>
                    <a:cubicBezTo>
                      <a:pt x="141" y="497"/>
                      <a:pt x="143" y="495"/>
                      <a:pt x="143" y="495"/>
                    </a:cubicBezTo>
                    <a:cubicBezTo>
                      <a:pt x="143" y="495"/>
                      <a:pt x="143" y="495"/>
                      <a:pt x="143" y="495"/>
                    </a:cubicBezTo>
                    <a:cubicBezTo>
                      <a:pt x="144" y="493"/>
                      <a:pt x="147" y="493"/>
                      <a:pt x="151" y="495"/>
                    </a:cubicBezTo>
                    <a:cubicBezTo>
                      <a:pt x="151" y="495"/>
                      <a:pt x="151" y="495"/>
                      <a:pt x="151" y="495"/>
                    </a:cubicBezTo>
                    <a:cubicBezTo>
                      <a:pt x="153" y="496"/>
                      <a:pt x="155" y="497"/>
                      <a:pt x="156" y="498"/>
                    </a:cubicBezTo>
                    <a:cubicBezTo>
                      <a:pt x="160" y="500"/>
                      <a:pt x="164" y="502"/>
                      <a:pt x="165" y="502"/>
                    </a:cubicBezTo>
                    <a:cubicBezTo>
                      <a:pt x="165" y="502"/>
                      <a:pt x="165" y="502"/>
                      <a:pt x="165" y="502"/>
                    </a:cubicBezTo>
                    <a:cubicBezTo>
                      <a:pt x="165" y="501"/>
                      <a:pt x="165" y="501"/>
                      <a:pt x="165" y="500"/>
                    </a:cubicBezTo>
                    <a:cubicBezTo>
                      <a:pt x="165" y="500"/>
                      <a:pt x="165" y="500"/>
                      <a:pt x="165" y="500"/>
                    </a:cubicBezTo>
                    <a:cubicBezTo>
                      <a:pt x="165" y="499"/>
                      <a:pt x="165" y="498"/>
                      <a:pt x="165" y="497"/>
                    </a:cubicBezTo>
                    <a:cubicBezTo>
                      <a:pt x="166" y="496"/>
                      <a:pt x="168" y="496"/>
                      <a:pt x="171" y="496"/>
                    </a:cubicBezTo>
                    <a:cubicBezTo>
                      <a:pt x="173" y="496"/>
                      <a:pt x="176" y="496"/>
                      <a:pt x="178" y="495"/>
                    </a:cubicBezTo>
                    <a:cubicBezTo>
                      <a:pt x="179" y="495"/>
                      <a:pt x="178" y="494"/>
                      <a:pt x="178" y="493"/>
                    </a:cubicBezTo>
                    <a:cubicBezTo>
                      <a:pt x="178" y="492"/>
                      <a:pt x="177" y="490"/>
                      <a:pt x="178" y="489"/>
                    </a:cubicBezTo>
                    <a:cubicBezTo>
                      <a:pt x="179" y="485"/>
                      <a:pt x="185" y="485"/>
                      <a:pt x="190" y="484"/>
                    </a:cubicBezTo>
                    <a:cubicBezTo>
                      <a:pt x="190" y="484"/>
                      <a:pt x="191" y="484"/>
                      <a:pt x="191" y="484"/>
                    </a:cubicBezTo>
                    <a:cubicBezTo>
                      <a:pt x="194" y="484"/>
                      <a:pt x="195" y="486"/>
                      <a:pt x="195" y="490"/>
                    </a:cubicBezTo>
                    <a:cubicBezTo>
                      <a:pt x="196" y="492"/>
                      <a:pt x="196" y="495"/>
                      <a:pt x="196" y="497"/>
                    </a:cubicBezTo>
                    <a:cubicBezTo>
                      <a:pt x="196" y="497"/>
                      <a:pt x="196" y="497"/>
                      <a:pt x="196" y="497"/>
                    </a:cubicBezTo>
                    <a:cubicBezTo>
                      <a:pt x="196" y="498"/>
                      <a:pt x="196" y="500"/>
                      <a:pt x="196" y="500"/>
                    </a:cubicBezTo>
                    <a:cubicBezTo>
                      <a:pt x="196" y="501"/>
                      <a:pt x="196" y="501"/>
                      <a:pt x="197" y="501"/>
                    </a:cubicBezTo>
                    <a:cubicBezTo>
                      <a:pt x="199" y="502"/>
                      <a:pt x="201" y="502"/>
                      <a:pt x="202" y="502"/>
                    </a:cubicBezTo>
                    <a:cubicBezTo>
                      <a:pt x="202" y="502"/>
                      <a:pt x="203" y="500"/>
                      <a:pt x="204" y="498"/>
                    </a:cubicBezTo>
                    <a:cubicBezTo>
                      <a:pt x="205" y="496"/>
                      <a:pt x="206" y="495"/>
                      <a:pt x="206" y="494"/>
                    </a:cubicBezTo>
                    <a:cubicBezTo>
                      <a:pt x="208" y="492"/>
                      <a:pt x="211" y="493"/>
                      <a:pt x="216" y="494"/>
                    </a:cubicBezTo>
                    <a:cubicBezTo>
                      <a:pt x="217" y="490"/>
                      <a:pt x="219" y="486"/>
                      <a:pt x="218" y="484"/>
                    </a:cubicBezTo>
                    <a:cubicBezTo>
                      <a:pt x="218" y="484"/>
                      <a:pt x="217" y="483"/>
                      <a:pt x="217" y="482"/>
                    </a:cubicBezTo>
                    <a:cubicBezTo>
                      <a:pt x="217" y="482"/>
                      <a:pt x="217" y="482"/>
                      <a:pt x="217" y="482"/>
                    </a:cubicBezTo>
                    <a:cubicBezTo>
                      <a:pt x="215" y="480"/>
                      <a:pt x="214" y="478"/>
                      <a:pt x="217" y="474"/>
                    </a:cubicBezTo>
                    <a:cubicBezTo>
                      <a:pt x="219" y="473"/>
                      <a:pt x="220" y="472"/>
                      <a:pt x="221" y="472"/>
                    </a:cubicBezTo>
                    <a:cubicBezTo>
                      <a:pt x="222" y="471"/>
                      <a:pt x="223" y="471"/>
                      <a:pt x="223" y="469"/>
                    </a:cubicBezTo>
                    <a:cubicBezTo>
                      <a:pt x="225" y="467"/>
                      <a:pt x="225" y="465"/>
                      <a:pt x="226" y="463"/>
                    </a:cubicBezTo>
                    <a:cubicBezTo>
                      <a:pt x="226" y="461"/>
                      <a:pt x="226" y="460"/>
                      <a:pt x="225" y="459"/>
                    </a:cubicBezTo>
                    <a:cubicBezTo>
                      <a:pt x="225" y="458"/>
                      <a:pt x="224" y="457"/>
                      <a:pt x="223" y="456"/>
                    </a:cubicBezTo>
                    <a:cubicBezTo>
                      <a:pt x="220" y="454"/>
                      <a:pt x="218" y="452"/>
                      <a:pt x="220" y="449"/>
                    </a:cubicBezTo>
                    <a:cubicBezTo>
                      <a:pt x="220" y="447"/>
                      <a:pt x="223" y="445"/>
                      <a:pt x="227" y="444"/>
                    </a:cubicBezTo>
                    <a:cubicBezTo>
                      <a:pt x="232" y="441"/>
                      <a:pt x="240" y="439"/>
                      <a:pt x="241" y="439"/>
                    </a:cubicBezTo>
                    <a:cubicBezTo>
                      <a:pt x="242" y="439"/>
                      <a:pt x="246" y="437"/>
                      <a:pt x="249" y="435"/>
                    </a:cubicBezTo>
                    <a:cubicBezTo>
                      <a:pt x="251" y="434"/>
                      <a:pt x="252" y="433"/>
                      <a:pt x="252" y="433"/>
                    </a:cubicBezTo>
                    <a:cubicBezTo>
                      <a:pt x="252" y="432"/>
                      <a:pt x="251" y="430"/>
                      <a:pt x="251" y="428"/>
                    </a:cubicBezTo>
                    <a:cubicBezTo>
                      <a:pt x="249" y="423"/>
                      <a:pt x="248" y="419"/>
                      <a:pt x="250" y="417"/>
                    </a:cubicBezTo>
                    <a:cubicBezTo>
                      <a:pt x="250" y="417"/>
                      <a:pt x="250" y="417"/>
                      <a:pt x="250" y="417"/>
                    </a:cubicBezTo>
                    <a:cubicBezTo>
                      <a:pt x="251" y="417"/>
                      <a:pt x="253" y="417"/>
                      <a:pt x="254" y="417"/>
                    </a:cubicBezTo>
                    <a:cubicBezTo>
                      <a:pt x="257" y="417"/>
                      <a:pt x="259" y="416"/>
                      <a:pt x="259" y="416"/>
                    </a:cubicBezTo>
                    <a:cubicBezTo>
                      <a:pt x="259" y="415"/>
                      <a:pt x="259" y="413"/>
                      <a:pt x="258" y="411"/>
                    </a:cubicBezTo>
                    <a:cubicBezTo>
                      <a:pt x="257" y="409"/>
                      <a:pt x="256" y="406"/>
                      <a:pt x="257" y="404"/>
                    </a:cubicBezTo>
                    <a:cubicBezTo>
                      <a:pt x="257" y="404"/>
                      <a:pt x="257" y="404"/>
                      <a:pt x="257" y="404"/>
                    </a:cubicBezTo>
                    <a:cubicBezTo>
                      <a:pt x="259" y="402"/>
                      <a:pt x="265" y="392"/>
                      <a:pt x="268" y="392"/>
                    </a:cubicBezTo>
                    <a:cubicBezTo>
                      <a:pt x="269" y="392"/>
                      <a:pt x="272" y="394"/>
                      <a:pt x="274" y="396"/>
                    </a:cubicBezTo>
                    <a:cubicBezTo>
                      <a:pt x="276" y="397"/>
                      <a:pt x="278" y="399"/>
                      <a:pt x="279" y="399"/>
                    </a:cubicBezTo>
                    <a:cubicBezTo>
                      <a:pt x="281" y="400"/>
                      <a:pt x="284" y="401"/>
                      <a:pt x="286" y="401"/>
                    </a:cubicBezTo>
                    <a:cubicBezTo>
                      <a:pt x="287" y="401"/>
                      <a:pt x="289" y="401"/>
                      <a:pt x="289" y="400"/>
                    </a:cubicBezTo>
                    <a:cubicBezTo>
                      <a:pt x="289" y="400"/>
                      <a:pt x="289" y="397"/>
                      <a:pt x="289" y="394"/>
                    </a:cubicBezTo>
                    <a:cubicBezTo>
                      <a:pt x="288" y="390"/>
                      <a:pt x="288" y="386"/>
                      <a:pt x="289" y="384"/>
                    </a:cubicBezTo>
                    <a:cubicBezTo>
                      <a:pt x="289" y="384"/>
                      <a:pt x="289" y="384"/>
                      <a:pt x="289" y="384"/>
                    </a:cubicBezTo>
                    <a:cubicBezTo>
                      <a:pt x="291" y="383"/>
                      <a:pt x="293" y="384"/>
                      <a:pt x="295" y="386"/>
                    </a:cubicBezTo>
                    <a:cubicBezTo>
                      <a:pt x="297" y="387"/>
                      <a:pt x="299" y="388"/>
                      <a:pt x="300" y="386"/>
                    </a:cubicBezTo>
                    <a:cubicBezTo>
                      <a:pt x="301" y="385"/>
                      <a:pt x="302" y="382"/>
                      <a:pt x="304" y="379"/>
                    </a:cubicBezTo>
                    <a:cubicBezTo>
                      <a:pt x="306" y="375"/>
                      <a:pt x="308" y="371"/>
                      <a:pt x="310" y="369"/>
                    </a:cubicBezTo>
                    <a:cubicBezTo>
                      <a:pt x="311" y="368"/>
                      <a:pt x="312" y="368"/>
                      <a:pt x="312" y="367"/>
                    </a:cubicBezTo>
                    <a:cubicBezTo>
                      <a:pt x="315" y="365"/>
                      <a:pt x="316" y="363"/>
                      <a:pt x="320" y="364"/>
                    </a:cubicBezTo>
                    <a:cubicBezTo>
                      <a:pt x="321" y="365"/>
                      <a:pt x="323" y="365"/>
                      <a:pt x="324" y="366"/>
                    </a:cubicBezTo>
                    <a:cubicBezTo>
                      <a:pt x="326" y="368"/>
                      <a:pt x="329" y="369"/>
                      <a:pt x="330" y="368"/>
                    </a:cubicBezTo>
                    <a:cubicBezTo>
                      <a:pt x="331" y="366"/>
                      <a:pt x="331" y="365"/>
                      <a:pt x="332" y="363"/>
                    </a:cubicBezTo>
                    <a:cubicBezTo>
                      <a:pt x="332" y="361"/>
                      <a:pt x="333" y="359"/>
                      <a:pt x="335" y="358"/>
                    </a:cubicBezTo>
                    <a:cubicBezTo>
                      <a:pt x="337" y="358"/>
                      <a:pt x="343" y="356"/>
                      <a:pt x="347" y="354"/>
                    </a:cubicBezTo>
                    <a:cubicBezTo>
                      <a:pt x="350" y="353"/>
                      <a:pt x="352" y="352"/>
                      <a:pt x="353" y="351"/>
                    </a:cubicBezTo>
                    <a:cubicBezTo>
                      <a:pt x="354" y="350"/>
                      <a:pt x="356" y="350"/>
                      <a:pt x="357" y="349"/>
                    </a:cubicBezTo>
                    <a:cubicBezTo>
                      <a:pt x="357" y="349"/>
                      <a:pt x="357" y="349"/>
                      <a:pt x="357" y="349"/>
                    </a:cubicBezTo>
                    <a:cubicBezTo>
                      <a:pt x="360" y="348"/>
                      <a:pt x="363" y="347"/>
                      <a:pt x="365" y="344"/>
                    </a:cubicBezTo>
                    <a:cubicBezTo>
                      <a:pt x="365" y="344"/>
                      <a:pt x="365" y="344"/>
                      <a:pt x="365" y="344"/>
                    </a:cubicBezTo>
                    <a:cubicBezTo>
                      <a:pt x="366" y="342"/>
                      <a:pt x="368" y="340"/>
                      <a:pt x="371" y="338"/>
                    </a:cubicBezTo>
                    <a:cubicBezTo>
                      <a:pt x="374" y="337"/>
                      <a:pt x="378" y="336"/>
                      <a:pt x="381" y="336"/>
                    </a:cubicBezTo>
                    <a:cubicBezTo>
                      <a:pt x="386" y="336"/>
                      <a:pt x="404" y="344"/>
                      <a:pt x="406" y="345"/>
                    </a:cubicBezTo>
                    <a:close/>
                  </a:path>
                </a:pathLst>
              </a:custGeom>
              <a:grpFill/>
              <a:ln w="3175">
                <a:solidFill>
                  <a:srgbClr val="FFFFFF"/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</a:endParaRPr>
              </a:p>
            </p:txBody>
          </p:sp>
          <p:sp>
            <p:nvSpPr>
              <p:cNvPr id="257" name="Freeform 13">
                <a:extLst>
                  <a:ext uri="{FF2B5EF4-FFF2-40B4-BE49-F238E27FC236}">
                    <a16:creationId xmlns:a16="http://schemas.microsoft.com/office/drawing/2014/main" id="{F6C9BC1F-ECC2-0049-8CA0-A51D6E106F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21250" y="3956794"/>
                <a:ext cx="583915" cy="488310"/>
              </a:xfrm>
              <a:custGeom>
                <a:avLst/>
                <a:gdLst>
                  <a:gd name="T0" fmla="*/ 212 w 256"/>
                  <a:gd name="T1" fmla="*/ 136 h 182"/>
                  <a:gd name="T2" fmla="*/ 214 w 256"/>
                  <a:gd name="T3" fmla="*/ 135 h 182"/>
                  <a:gd name="T4" fmla="*/ 214 w 256"/>
                  <a:gd name="T5" fmla="*/ 135 h 182"/>
                  <a:gd name="T6" fmla="*/ 220 w 256"/>
                  <a:gd name="T7" fmla="*/ 125 h 182"/>
                  <a:gd name="T8" fmla="*/ 231 w 256"/>
                  <a:gd name="T9" fmla="*/ 121 h 182"/>
                  <a:gd name="T10" fmla="*/ 250 w 256"/>
                  <a:gd name="T11" fmla="*/ 119 h 182"/>
                  <a:gd name="T12" fmla="*/ 255 w 256"/>
                  <a:gd name="T13" fmla="*/ 111 h 182"/>
                  <a:gd name="T14" fmla="*/ 252 w 256"/>
                  <a:gd name="T15" fmla="*/ 100 h 182"/>
                  <a:gd name="T16" fmla="*/ 252 w 256"/>
                  <a:gd name="T17" fmla="*/ 98 h 182"/>
                  <a:gd name="T18" fmla="*/ 252 w 256"/>
                  <a:gd name="T19" fmla="*/ 87 h 182"/>
                  <a:gd name="T20" fmla="*/ 249 w 256"/>
                  <a:gd name="T21" fmla="*/ 82 h 182"/>
                  <a:gd name="T22" fmla="*/ 236 w 256"/>
                  <a:gd name="T23" fmla="*/ 84 h 182"/>
                  <a:gd name="T24" fmla="*/ 214 w 256"/>
                  <a:gd name="T25" fmla="*/ 72 h 182"/>
                  <a:gd name="T26" fmla="*/ 211 w 256"/>
                  <a:gd name="T27" fmla="*/ 64 h 182"/>
                  <a:gd name="T28" fmla="*/ 217 w 256"/>
                  <a:gd name="T29" fmla="*/ 60 h 182"/>
                  <a:gd name="T30" fmla="*/ 213 w 256"/>
                  <a:gd name="T31" fmla="*/ 53 h 182"/>
                  <a:gd name="T32" fmla="*/ 212 w 256"/>
                  <a:gd name="T33" fmla="*/ 52 h 182"/>
                  <a:gd name="T34" fmla="*/ 197 w 256"/>
                  <a:gd name="T35" fmla="*/ 48 h 182"/>
                  <a:gd name="T36" fmla="*/ 193 w 256"/>
                  <a:gd name="T37" fmla="*/ 31 h 182"/>
                  <a:gd name="T38" fmla="*/ 186 w 256"/>
                  <a:gd name="T39" fmla="*/ 23 h 182"/>
                  <a:gd name="T40" fmla="*/ 186 w 256"/>
                  <a:gd name="T41" fmla="*/ 9 h 182"/>
                  <a:gd name="T42" fmla="*/ 154 w 256"/>
                  <a:gd name="T43" fmla="*/ 2 h 182"/>
                  <a:gd name="T44" fmla="*/ 149 w 256"/>
                  <a:gd name="T45" fmla="*/ 7 h 182"/>
                  <a:gd name="T46" fmla="*/ 140 w 256"/>
                  <a:gd name="T47" fmla="*/ 13 h 182"/>
                  <a:gd name="T48" fmla="*/ 131 w 256"/>
                  <a:gd name="T49" fmla="*/ 18 h 182"/>
                  <a:gd name="T50" fmla="*/ 117 w 256"/>
                  <a:gd name="T51" fmla="*/ 25 h 182"/>
                  <a:gd name="T52" fmla="*/ 104 w 256"/>
                  <a:gd name="T53" fmla="*/ 30 h 182"/>
                  <a:gd name="T54" fmla="*/ 96 w 256"/>
                  <a:gd name="T55" fmla="*/ 30 h 182"/>
                  <a:gd name="T56" fmla="*/ 89 w 256"/>
                  <a:gd name="T57" fmla="*/ 42 h 182"/>
                  <a:gd name="T58" fmla="*/ 75 w 256"/>
                  <a:gd name="T59" fmla="*/ 49 h 182"/>
                  <a:gd name="T60" fmla="*/ 73 w 256"/>
                  <a:gd name="T61" fmla="*/ 48 h 182"/>
                  <a:gd name="T62" fmla="*/ 73 w 256"/>
                  <a:gd name="T63" fmla="*/ 63 h 182"/>
                  <a:gd name="T64" fmla="*/ 60 w 256"/>
                  <a:gd name="T65" fmla="*/ 63 h 182"/>
                  <a:gd name="T66" fmla="*/ 50 w 256"/>
                  <a:gd name="T67" fmla="*/ 56 h 182"/>
                  <a:gd name="T68" fmla="*/ 42 w 256"/>
                  <a:gd name="T69" fmla="*/ 67 h 182"/>
                  <a:gd name="T70" fmla="*/ 44 w 256"/>
                  <a:gd name="T71" fmla="*/ 77 h 182"/>
                  <a:gd name="T72" fmla="*/ 34 w 256"/>
                  <a:gd name="T73" fmla="*/ 81 h 182"/>
                  <a:gd name="T74" fmla="*/ 36 w 256"/>
                  <a:gd name="T75" fmla="*/ 88 h 182"/>
                  <a:gd name="T76" fmla="*/ 33 w 256"/>
                  <a:gd name="T77" fmla="*/ 99 h 182"/>
                  <a:gd name="T78" fmla="*/ 10 w 256"/>
                  <a:gd name="T79" fmla="*/ 108 h 182"/>
                  <a:gd name="T80" fmla="*/ 7 w 256"/>
                  <a:gd name="T81" fmla="*/ 115 h 182"/>
                  <a:gd name="T82" fmla="*/ 11 w 256"/>
                  <a:gd name="T83" fmla="*/ 125 h 182"/>
                  <a:gd name="T84" fmla="*/ 4 w 256"/>
                  <a:gd name="T85" fmla="*/ 136 h 182"/>
                  <a:gd name="T86" fmla="*/ 1 w 256"/>
                  <a:gd name="T87" fmla="*/ 141 h 182"/>
                  <a:gd name="T88" fmla="*/ 3 w 256"/>
                  <a:gd name="T89" fmla="*/ 144 h 182"/>
                  <a:gd name="T90" fmla="*/ 3 w 256"/>
                  <a:gd name="T91" fmla="*/ 156 h 182"/>
                  <a:gd name="T92" fmla="*/ 16 w 256"/>
                  <a:gd name="T93" fmla="*/ 162 h 182"/>
                  <a:gd name="T94" fmla="*/ 24 w 256"/>
                  <a:gd name="T95" fmla="*/ 177 h 182"/>
                  <a:gd name="T96" fmla="*/ 39 w 256"/>
                  <a:gd name="T97" fmla="*/ 181 h 182"/>
                  <a:gd name="T98" fmla="*/ 51 w 256"/>
                  <a:gd name="T99" fmla="*/ 172 h 182"/>
                  <a:gd name="T100" fmla="*/ 80 w 256"/>
                  <a:gd name="T101" fmla="*/ 177 h 182"/>
                  <a:gd name="T102" fmla="*/ 85 w 256"/>
                  <a:gd name="T103" fmla="*/ 181 h 182"/>
                  <a:gd name="T104" fmla="*/ 85 w 256"/>
                  <a:gd name="T105" fmla="*/ 165 h 182"/>
                  <a:gd name="T106" fmla="*/ 82 w 256"/>
                  <a:gd name="T107" fmla="*/ 154 h 182"/>
                  <a:gd name="T108" fmla="*/ 82 w 256"/>
                  <a:gd name="T109" fmla="*/ 148 h 182"/>
                  <a:gd name="T110" fmla="*/ 87 w 256"/>
                  <a:gd name="T111" fmla="*/ 137 h 182"/>
                  <a:gd name="T112" fmla="*/ 114 w 256"/>
                  <a:gd name="T113" fmla="*/ 135 h 182"/>
                  <a:gd name="T114" fmla="*/ 160 w 256"/>
                  <a:gd name="T115" fmla="*/ 137 h 182"/>
                  <a:gd name="T116" fmla="*/ 170 w 256"/>
                  <a:gd name="T117" fmla="*/ 130 h 182"/>
                  <a:gd name="T118" fmla="*/ 192 w 256"/>
                  <a:gd name="T119" fmla="*/ 134 h 182"/>
                  <a:gd name="T120" fmla="*/ 209 w 256"/>
                  <a:gd name="T121" fmla="*/ 137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56" h="182">
                    <a:moveTo>
                      <a:pt x="209" y="137"/>
                    </a:moveTo>
                    <a:cubicBezTo>
                      <a:pt x="210" y="136"/>
                      <a:pt x="211" y="136"/>
                      <a:pt x="212" y="136"/>
                    </a:cubicBezTo>
                    <a:cubicBezTo>
                      <a:pt x="212" y="136"/>
                      <a:pt x="212" y="136"/>
                      <a:pt x="212" y="136"/>
                    </a:cubicBezTo>
                    <a:cubicBezTo>
                      <a:pt x="213" y="136"/>
                      <a:pt x="214" y="135"/>
                      <a:pt x="214" y="135"/>
                    </a:cubicBezTo>
                    <a:cubicBezTo>
                      <a:pt x="215" y="135"/>
                      <a:pt x="214" y="135"/>
                      <a:pt x="214" y="135"/>
                    </a:cubicBezTo>
                    <a:cubicBezTo>
                      <a:pt x="214" y="135"/>
                      <a:pt x="214" y="135"/>
                      <a:pt x="214" y="135"/>
                    </a:cubicBezTo>
                    <a:cubicBezTo>
                      <a:pt x="214" y="134"/>
                      <a:pt x="214" y="133"/>
                      <a:pt x="215" y="131"/>
                    </a:cubicBezTo>
                    <a:cubicBezTo>
                      <a:pt x="215" y="129"/>
                      <a:pt x="218" y="127"/>
                      <a:pt x="220" y="125"/>
                    </a:cubicBezTo>
                    <a:cubicBezTo>
                      <a:pt x="222" y="123"/>
                      <a:pt x="224" y="121"/>
                      <a:pt x="226" y="121"/>
                    </a:cubicBezTo>
                    <a:cubicBezTo>
                      <a:pt x="227" y="121"/>
                      <a:pt x="228" y="121"/>
                      <a:pt x="231" y="121"/>
                    </a:cubicBezTo>
                    <a:cubicBezTo>
                      <a:pt x="236" y="122"/>
                      <a:pt x="244" y="122"/>
                      <a:pt x="245" y="122"/>
                    </a:cubicBezTo>
                    <a:cubicBezTo>
                      <a:pt x="246" y="121"/>
                      <a:pt x="248" y="120"/>
                      <a:pt x="250" y="119"/>
                    </a:cubicBezTo>
                    <a:cubicBezTo>
                      <a:pt x="251" y="118"/>
                      <a:pt x="253" y="116"/>
                      <a:pt x="253" y="116"/>
                    </a:cubicBezTo>
                    <a:cubicBezTo>
                      <a:pt x="253" y="115"/>
                      <a:pt x="254" y="113"/>
                      <a:pt x="255" y="111"/>
                    </a:cubicBezTo>
                    <a:cubicBezTo>
                      <a:pt x="256" y="109"/>
                      <a:pt x="256" y="108"/>
                      <a:pt x="256" y="108"/>
                    </a:cubicBezTo>
                    <a:cubicBezTo>
                      <a:pt x="256" y="107"/>
                      <a:pt x="252" y="100"/>
                      <a:pt x="252" y="100"/>
                    </a:cubicBezTo>
                    <a:cubicBezTo>
                      <a:pt x="252" y="99"/>
                      <a:pt x="252" y="99"/>
                      <a:pt x="252" y="99"/>
                    </a:cubicBezTo>
                    <a:cubicBezTo>
                      <a:pt x="252" y="98"/>
                      <a:pt x="252" y="98"/>
                      <a:pt x="252" y="98"/>
                    </a:cubicBezTo>
                    <a:cubicBezTo>
                      <a:pt x="254" y="92"/>
                      <a:pt x="254" y="92"/>
                      <a:pt x="254" y="92"/>
                    </a:cubicBezTo>
                    <a:cubicBezTo>
                      <a:pt x="253" y="90"/>
                      <a:pt x="252" y="88"/>
                      <a:pt x="252" y="87"/>
                    </a:cubicBezTo>
                    <a:cubicBezTo>
                      <a:pt x="252" y="86"/>
                      <a:pt x="251" y="85"/>
                      <a:pt x="250" y="83"/>
                    </a:cubicBezTo>
                    <a:cubicBezTo>
                      <a:pt x="250" y="83"/>
                      <a:pt x="250" y="82"/>
                      <a:pt x="249" y="82"/>
                    </a:cubicBezTo>
                    <a:cubicBezTo>
                      <a:pt x="248" y="82"/>
                      <a:pt x="246" y="83"/>
                      <a:pt x="243" y="83"/>
                    </a:cubicBezTo>
                    <a:cubicBezTo>
                      <a:pt x="240" y="84"/>
                      <a:pt x="237" y="84"/>
                      <a:pt x="236" y="84"/>
                    </a:cubicBezTo>
                    <a:cubicBezTo>
                      <a:pt x="235" y="83"/>
                      <a:pt x="232" y="82"/>
                      <a:pt x="229" y="80"/>
                    </a:cubicBezTo>
                    <a:cubicBezTo>
                      <a:pt x="223" y="77"/>
                      <a:pt x="215" y="73"/>
                      <a:pt x="214" y="72"/>
                    </a:cubicBezTo>
                    <a:cubicBezTo>
                      <a:pt x="213" y="71"/>
                      <a:pt x="212" y="70"/>
                      <a:pt x="212" y="69"/>
                    </a:cubicBezTo>
                    <a:cubicBezTo>
                      <a:pt x="211" y="67"/>
                      <a:pt x="211" y="65"/>
                      <a:pt x="211" y="64"/>
                    </a:cubicBezTo>
                    <a:cubicBezTo>
                      <a:pt x="211" y="62"/>
                      <a:pt x="214" y="61"/>
                      <a:pt x="217" y="60"/>
                    </a:cubicBezTo>
                    <a:cubicBezTo>
                      <a:pt x="217" y="60"/>
                      <a:pt x="217" y="60"/>
                      <a:pt x="217" y="60"/>
                    </a:cubicBezTo>
                    <a:cubicBezTo>
                      <a:pt x="218" y="59"/>
                      <a:pt x="219" y="60"/>
                      <a:pt x="219" y="60"/>
                    </a:cubicBezTo>
                    <a:cubicBezTo>
                      <a:pt x="219" y="59"/>
                      <a:pt x="215" y="55"/>
                      <a:pt x="213" y="53"/>
                    </a:cubicBezTo>
                    <a:cubicBezTo>
                      <a:pt x="212" y="52"/>
                      <a:pt x="212" y="52"/>
                      <a:pt x="212" y="52"/>
                    </a:cubicBezTo>
                    <a:cubicBezTo>
                      <a:pt x="212" y="52"/>
                      <a:pt x="212" y="52"/>
                      <a:pt x="212" y="52"/>
                    </a:cubicBezTo>
                    <a:cubicBezTo>
                      <a:pt x="210" y="50"/>
                      <a:pt x="198" y="48"/>
                      <a:pt x="198" y="48"/>
                    </a:cubicBezTo>
                    <a:cubicBezTo>
                      <a:pt x="197" y="48"/>
                      <a:pt x="197" y="48"/>
                      <a:pt x="197" y="48"/>
                    </a:cubicBezTo>
                    <a:cubicBezTo>
                      <a:pt x="197" y="47"/>
                      <a:pt x="197" y="47"/>
                      <a:pt x="197" y="47"/>
                    </a:cubicBezTo>
                    <a:cubicBezTo>
                      <a:pt x="197" y="47"/>
                      <a:pt x="193" y="33"/>
                      <a:pt x="193" y="31"/>
                    </a:cubicBezTo>
                    <a:cubicBezTo>
                      <a:pt x="193" y="30"/>
                      <a:pt x="191" y="28"/>
                      <a:pt x="189" y="26"/>
                    </a:cubicBezTo>
                    <a:cubicBezTo>
                      <a:pt x="188" y="25"/>
                      <a:pt x="187" y="24"/>
                      <a:pt x="186" y="23"/>
                    </a:cubicBezTo>
                    <a:cubicBezTo>
                      <a:pt x="184" y="21"/>
                      <a:pt x="185" y="15"/>
                      <a:pt x="186" y="11"/>
                    </a:cubicBezTo>
                    <a:cubicBezTo>
                      <a:pt x="186" y="10"/>
                      <a:pt x="186" y="9"/>
                      <a:pt x="186" y="9"/>
                    </a:cubicBezTo>
                    <a:cubicBezTo>
                      <a:pt x="181" y="7"/>
                      <a:pt x="167" y="0"/>
                      <a:pt x="163" y="0"/>
                    </a:cubicBezTo>
                    <a:cubicBezTo>
                      <a:pt x="160" y="0"/>
                      <a:pt x="157" y="1"/>
                      <a:pt x="154" y="2"/>
                    </a:cubicBezTo>
                    <a:cubicBezTo>
                      <a:pt x="152" y="3"/>
                      <a:pt x="150" y="5"/>
                      <a:pt x="149" y="7"/>
                    </a:cubicBezTo>
                    <a:cubicBezTo>
                      <a:pt x="149" y="7"/>
                      <a:pt x="149" y="7"/>
                      <a:pt x="149" y="7"/>
                    </a:cubicBezTo>
                    <a:cubicBezTo>
                      <a:pt x="147" y="10"/>
                      <a:pt x="144" y="12"/>
                      <a:pt x="140" y="13"/>
                    </a:cubicBezTo>
                    <a:cubicBezTo>
                      <a:pt x="140" y="13"/>
                      <a:pt x="140" y="13"/>
                      <a:pt x="140" y="13"/>
                    </a:cubicBezTo>
                    <a:cubicBezTo>
                      <a:pt x="139" y="13"/>
                      <a:pt x="138" y="14"/>
                      <a:pt x="137" y="14"/>
                    </a:cubicBezTo>
                    <a:cubicBezTo>
                      <a:pt x="136" y="15"/>
                      <a:pt x="134" y="16"/>
                      <a:pt x="131" y="18"/>
                    </a:cubicBezTo>
                    <a:cubicBezTo>
                      <a:pt x="126" y="20"/>
                      <a:pt x="120" y="22"/>
                      <a:pt x="118" y="22"/>
                    </a:cubicBezTo>
                    <a:cubicBezTo>
                      <a:pt x="118" y="23"/>
                      <a:pt x="117" y="24"/>
                      <a:pt x="117" y="25"/>
                    </a:cubicBezTo>
                    <a:cubicBezTo>
                      <a:pt x="116" y="27"/>
                      <a:pt x="115" y="29"/>
                      <a:pt x="114" y="30"/>
                    </a:cubicBezTo>
                    <a:cubicBezTo>
                      <a:pt x="112" y="34"/>
                      <a:pt x="108" y="32"/>
                      <a:pt x="104" y="30"/>
                    </a:cubicBezTo>
                    <a:cubicBezTo>
                      <a:pt x="103" y="29"/>
                      <a:pt x="102" y="29"/>
                      <a:pt x="101" y="28"/>
                    </a:cubicBezTo>
                    <a:cubicBezTo>
                      <a:pt x="99" y="28"/>
                      <a:pt x="98" y="29"/>
                      <a:pt x="96" y="30"/>
                    </a:cubicBezTo>
                    <a:cubicBezTo>
                      <a:pt x="96" y="31"/>
                      <a:pt x="95" y="32"/>
                      <a:pt x="94" y="32"/>
                    </a:cubicBezTo>
                    <a:cubicBezTo>
                      <a:pt x="92" y="34"/>
                      <a:pt x="90" y="38"/>
                      <a:pt x="89" y="42"/>
                    </a:cubicBezTo>
                    <a:cubicBezTo>
                      <a:pt x="87" y="44"/>
                      <a:pt x="86" y="47"/>
                      <a:pt x="84" y="49"/>
                    </a:cubicBezTo>
                    <a:cubicBezTo>
                      <a:pt x="81" y="53"/>
                      <a:pt x="78" y="51"/>
                      <a:pt x="75" y="49"/>
                    </a:cubicBezTo>
                    <a:cubicBezTo>
                      <a:pt x="74" y="49"/>
                      <a:pt x="74" y="48"/>
                      <a:pt x="73" y="48"/>
                    </a:cubicBezTo>
                    <a:cubicBezTo>
                      <a:pt x="73" y="48"/>
                      <a:pt x="73" y="48"/>
                      <a:pt x="73" y="48"/>
                    </a:cubicBezTo>
                    <a:cubicBezTo>
                      <a:pt x="73" y="48"/>
                      <a:pt x="73" y="52"/>
                      <a:pt x="74" y="55"/>
                    </a:cubicBezTo>
                    <a:cubicBezTo>
                      <a:pt x="74" y="58"/>
                      <a:pt x="74" y="62"/>
                      <a:pt x="73" y="63"/>
                    </a:cubicBezTo>
                    <a:cubicBezTo>
                      <a:pt x="73" y="64"/>
                      <a:pt x="70" y="65"/>
                      <a:pt x="68" y="65"/>
                    </a:cubicBezTo>
                    <a:cubicBezTo>
                      <a:pt x="65" y="65"/>
                      <a:pt x="62" y="64"/>
                      <a:pt x="60" y="63"/>
                    </a:cubicBezTo>
                    <a:cubicBezTo>
                      <a:pt x="58" y="63"/>
                      <a:pt x="56" y="61"/>
                      <a:pt x="54" y="59"/>
                    </a:cubicBezTo>
                    <a:cubicBezTo>
                      <a:pt x="52" y="58"/>
                      <a:pt x="50" y="56"/>
                      <a:pt x="50" y="56"/>
                    </a:cubicBezTo>
                    <a:cubicBezTo>
                      <a:pt x="49" y="56"/>
                      <a:pt x="44" y="65"/>
                      <a:pt x="42" y="67"/>
                    </a:cubicBezTo>
                    <a:cubicBezTo>
                      <a:pt x="42" y="67"/>
                      <a:pt x="42" y="67"/>
                      <a:pt x="42" y="67"/>
                    </a:cubicBezTo>
                    <a:cubicBezTo>
                      <a:pt x="42" y="68"/>
                      <a:pt x="42" y="70"/>
                      <a:pt x="43" y="71"/>
                    </a:cubicBezTo>
                    <a:cubicBezTo>
                      <a:pt x="44" y="73"/>
                      <a:pt x="44" y="75"/>
                      <a:pt x="44" y="77"/>
                    </a:cubicBezTo>
                    <a:cubicBezTo>
                      <a:pt x="44" y="80"/>
                      <a:pt x="40" y="81"/>
                      <a:pt x="37" y="81"/>
                    </a:cubicBezTo>
                    <a:cubicBezTo>
                      <a:pt x="35" y="81"/>
                      <a:pt x="34" y="81"/>
                      <a:pt x="34" y="81"/>
                    </a:cubicBezTo>
                    <a:cubicBezTo>
                      <a:pt x="34" y="81"/>
                      <a:pt x="34" y="81"/>
                      <a:pt x="34" y="81"/>
                    </a:cubicBezTo>
                    <a:cubicBezTo>
                      <a:pt x="33" y="81"/>
                      <a:pt x="35" y="85"/>
                      <a:pt x="36" y="88"/>
                    </a:cubicBezTo>
                    <a:cubicBezTo>
                      <a:pt x="36" y="90"/>
                      <a:pt x="37" y="92"/>
                      <a:pt x="37" y="94"/>
                    </a:cubicBezTo>
                    <a:cubicBezTo>
                      <a:pt x="37" y="95"/>
                      <a:pt x="35" y="97"/>
                      <a:pt x="33" y="99"/>
                    </a:cubicBezTo>
                    <a:cubicBezTo>
                      <a:pt x="30" y="101"/>
                      <a:pt x="25" y="103"/>
                      <a:pt x="24" y="103"/>
                    </a:cubicBezTo>
                    <a:cubicBezTo>
                      <a:pt x="23" y="103"/>
                      <a:pt x="15" y="105"/>
                      <a:pt x="10" y="108"/>
                    </a:cubicBezTo>
                    <a:cubicBezTo>
                      <a:pt x="7" y="109"/>
                      <a:pt x="5" y="110"/>
                      <a:pt x="4" y="111"/>
                    </a:cubicBezTo>
                    <a:cubicBezTo>
                      <a:pt x="4" y="112"/>
                      <a:pt x="5" y="113"/>
                      <a:pt x="7" y="115"/>
                    </a:cubicBezTo>
                    <a:cubicBezTo>
                      <a:pt x="8" y="116"/>
                      <a:pt x="9" y="117"/>
                      <a:pt x="10" y="118"/>
                    </a:cubicBezTo>
                    <a:cubicBezTo>
                      <a:pt x="11" y="120"/>
                      <a:pt x="11" y="122"/>
                      <a:pt x="11" y="125"/>
                    </a:cubicBezTo>
                    <a:cubicBezTo>
                      <a:pt x="10" y="127"/>
                      <a:pt x="9" y="129"/>
                      <a:pt x="8" y="131"/>
                    </a:cubicBezTo>
                    <a:cubicBezTo>
                      <a:pt x="7" y="135"/>
                      <a:pt x="6" y="135"/>
                      <a:pt x="4" y="136"/>
                    </a:cubicBezTo>
                    <a:cubicBezTo>
                      <a:pt x="4" y="136"/>
                      <a:pt x="3" y="136"/>
                      <a:pt x="2" y="138"/>
                    </a:cubicBezTo>
                    <a:cubicBezTo>
                      <a:pt x="0" y="139"/>
                      <a:pt x="1" y="140"/>
                      <a:pt x="1" y="141"/>
                    </a:cubicBezTo>
                    <a:cubicBezTo>
                      <a:pt x="1" y="141"/>
                      <a:pt x="1" y="141"/>
                      <a:pt x="1" y="141"/>
                    </a:cubicBezTo>
                    <a:cubicBezTo>
                      <a:pt x="2" y="142"/>
                      <a:pt x="3" y="143"/>
                      <a:pt x="3" y="144"/>
                    </a:cubicBezTo>
                    <a:cubicBezTo>
                      <a:pt x="4" y="147"/>
                      <a:pt x="3" y="151"/>
                      <a:pt x="1" y="155"/>
                    </a:cubicBezTo>
                    <a:cubicBezTo>
                      <a:pt x="3" y="156"/>
                      <a:pt x="3" y="156"/>
                      <a:pt x="3" y="156"/>
                    </a:cubicBezTo>
                    <a:cubicBezTo>
                      <a:pt x="6" y="157"/>
                      <a:pt x="9" y="157"/>
                      <a:pt x="10" y="157"/>
                    </a:cubicBezTo>
                    <a:cubicBezTo>
                      <a:pt x="12" y="157"/>
                      <a:pt x="14" y="159"/>
                      <a:pt x="16" y="162"/>
                    </a:cubicBezTo>
                    <a:cubicBezTo>
                      <a:pt x="18" y="166"/>
                      <a:pt x="19" y="171"/>
                      <a:pt x="20" y="174"/>
                    </a:cubicBezTo>
                    <a:cubicBezTo>
                      <a:pt x="20" y="174"/>
                      <a:pt x="22" y="176"/>
                      <a:pt x="24" y="177"/>
                    </a:cubicBezTo>
                    <a:cubicBezTo>
                      <a:pt x="29" y="179"/>
                      <a:pt x="36" y="182"/>
                      <a:pt x="37" y="182"/>
                    </a:cubicBezTo>
                    <a:cubicBezTo>
                      <a:pt x="38" y="182"/>
                      <a:pt x="38" y="182"/>
                      <a:pt x="39" y="181"/>
                    </a:cubicBezTo>
                    <a:cubicBezTo>
                      <a:pt x="40" y="179"/>
                      <a:pt x="41" y="177"/>
                      <a:pt x="42" y="175"/>
                    </a:cubicBezTo>
                    <a:cubicBezTo>
                      <a:pt x="43" y="174"/>
                      <a:pt x="46" y="172"/>
                      <a:pt x="51" y="172"/>
                    </a:cubicBezTo>
                    <a:cubicBezTo>
                      <a:pt x="57" y="171"/>
                      <a:pt x="65" y="170"/>
                      <a:pt x="68" y="170"/>
                    </a:cubicBezTo>
                    <a:cubicBezTo>
                      <a:pt x="73" y="170"/>
                      <a:pt x="77" y="174"/>
                      <a:pt x="80" y="177"/>
                    </a:cubicBezTo>
                    <a:cubicBezTo>
                      <a:pt x="81" y="178"/>
                      <a:pt x="82" y="179"/>
                      <a:pt x="83" y="179"/>
                    </a:cubicBezTo>
                    <a:cubicBezTo>
                      <a:pt x="83" y="180"/>
                      <a:pt x="84" y="181"/>
                      <a:pt x="85" y="181"/>
                    </a:cubicBezTo>
                    <a:cubicBezTo>
                      <a:pt x="85" y="180"/>
                      <a:pt x="87" y="178"/>
                      <a:pt x="88" y="175"/>
                    </a:cubicBezTo>
                    <a:cubicBezTo>
                      <a:pt x="88" y="172"/>
                      <a:pt x="87" y="169"/>
                      <a:pt x="85" y="165"/>
                    </a:cubicBezTo>
                    <a:cubicBezTo>
                      <a:pt x="85" y="164"/>
                      <a:pt x="85" y="163"/>
                      <a:pt x="84" y="161"/>
                    </a:cubicBezTo>
                    <a:cubicBezTo>
                      <a:pt x="83" y="159"/>
                      <a:pt x="83" y="156"/>
                      <a:pt x="82" y="154"/>
                    </a:cubicBezTo>
                    <a:cubicBezTo>
                      <a:pt x="82" y="151"/>
                      <a:pt x="82" y="149"/>
                      <a:pt x="82" y="148"/>
                    </a:cubicBezTo>
                    <a:cubicBezTo>
                      <a:pt x="82" y="148"/>
                      <a:pt x="82" y="148"/>
                      <a:pt x="82" y="148"/>
                    </a:cubicBezTo>
                    <a:cubicBezTo>
                      <a:pt x="82" y="147"/>
                      <a:pt x="83" y="145"/>
                      <a:pt x="84" y="143"/>
                    </a:cubicBezTo>
                    <a:cubicBezTo>
                      <a:pt x="85" y="141"/>
                      <a:pt x="86" y="139"/>
                      <a:pt x="87" y="137"/>
                    </a:cubicBezTo>
                    <a:cubicBezTo>
                      <a:pt x="89" y="135"/>
                      <a:pt x="101" y="135"/>
                      <a:pt x="111" y="135"/>
                    </a:cubicBezTo>
                    <a:cubicBezTo>
                      <a:pt x="112" y="135"/>
                      <a:pt x="113" y="135"/>
                      <a:pt x="114" y="135"/>
                    </a:cubicBezTo>
                    <a:cubicBezTo>
                      <a:pt x="120" y="135"/>
                      <a:pt x="132" y="135"/>
                      <a:pt x="143" y="136"/>
                    </a:cubicBezTo>
                    <a:cubicBezTo>
                      <a:pt x="151" y="136"/>
                      <a:pt x="158" y="137"/>
                      <a:pt x="160" y="137"/>
                    </a:cubicBezTo>
                    <a:cubicBezTo>
                      <a:pt x="161" y="136"/>
                      <a:pt x="163" y="135"/>
                      <a:pt x="164" y="134"/>
                    </a:cubicBezTo>
                    <a:cubicBezTo>
                      <a:pt x="166" y="133"/>
                      <a:pt x="167" y="131"/>
                      <a:pt x="170" y="130"/>
                    </a:cubicBezTo>
                    <a:cubicBezTo>
                      <a:pt x="175" y="129"/>
                      <a:pt x="181" y="131"/>
                      <a:pt x="190" y="134"/>
                    </a:cubicBezTo>
                    <a:cubicBezTo>
                      <a:pt x="192" y="134"/>
                      <a:pt x="192" y="134"/>
                      <a:pt x="192" y="134"/>
                    </a:cubicBezTo>
                    <a:cubicBezTo>
                      <a:pt x="197" y="136"/>
                      <a:pt x="200" y="136"/>
                      <a:pt x="203" y="136"/>
                    </a:cubicBezTo>
                    <a:cubicBezTo>
                      <a:pt x="205" y="136"/>
                      <a:pt x="207" y="137"/>
                      <a:pt x="209" y="137"/>
                    </a:cubicBezTo>
                    <a:close/>
                  </a:path>
                </a:pathLst>
              </a:custGeom>
              <a:grpFill/>
              <a:ln w="3175">
                <a:solidFill>
                  <a:srgbClr val="FFFFFF"/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</a:endParaRPr>
              </a:p>
            </p:txBody>
          </p:sp>
          <p:sp>
            <p:nvSpPr>
              <p:cNvPr id="258" name="Freeform 14">
                <a:extLst>
                  <a:ext uri="{FF2B5EF4-FFF2-40B4-BE49-F238E27FC236}">
                    <a16:creationId xmlns:a16="http://schemas.microsoft.com/office/drawing/2014/main" id="{5A9341C3-A8D7-A749-B460-4131D0F3EB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19526" y="4332416"/>
                <a:ext cx="968810" cy="764502"/>
              </a:xfrm>
              <a:custGeom>
                <a:avLst/>
                <a:gdLst>
                  <a:gd name="T0" fmla="*/ 26 w 424"/>
                  <a:gd name="T1" fmla="*/ 125 h 285"/>
                  <a:gd name="T2" fmla="*/ 3 w 424"/>
                  <a:gd name="T3" fmla="*/ 157 h 285"/>
                  <a:gd name="T4" fmla="*/ 7 w 424"/>
                  <a:gd name="T5" fmla="*/ 167 h 285"/>
                  <a:gd name="T6" fmla="*/ 5 w 424"/>
                  <a:gd name="T7" fmla="*/ 185 h 285"/>
                  <a:gd name="T8" fmla="*/ 12 w 424"/>
                  <a:gd name="T9" fmla="*/ 202 h 285"/>
                  <a:gd name="T10" fmla="*/ 19 w 424"/>
                  <a:gd name="T11" fmla="*/ 217 h 285"/>
                  <a:gd name="T12" fmla="*/ 23 w 424"/>
                  <a:gd name="T13" fmla="*/ 227 h 285"/>
                  <a:gd name="T14" fmla="*/ 55 w 424"/>
                  <a:gd name="T15" fmla="*/ 263 h 285"/>
                  <a:gd name="T16" fmla="*/ 58 w 424"/>
                  <a:gd name="T17" fmla="*/ 285 h 285"/>
                  <a:gd name="T18" fmla="*/ 67 w 424"/>
                  <a:gd name="T19" fmla="*/ 269 h 285"/>
                  <a:gd name="T20" fmla="*/ 83 w 424"/>
                  <a:gd name="T21" fmla="*/ 240 h 285"/>
                  <a:gd name="T22" fmla="*/ 132 w 424"/>
                  <a:gd name="T23" fmla="*/ 229 h 285"/>
                  <a:gd name="T24" fmla="*/ 143 w 424"/>
                  <a:gd name="T25" fmla="*/ 213 h 285"/>
                  <a:gd name="T26" fmla="*/ 154 w 424"/>
                  <a:gd name="T27" fmla="*/ 195 h 285"/>
                  <a:gd name="T28" fmla="*/ 182 w 424"/>
                  <a:gd name="T29" fmla="*/ 195 h 285"/>
                  <a:gd name="T30" fmla="*/ 184 w 424"/>
                  <a:gd name="T31" fmla="*/ 201 h 285"/>
                  <a:gd name="T32" fmla="*/ 215 w 424"/>
                  <a:gd name="T33" fmla="*/ 217 h 285"/>
                  <a:gd name="T34" fmla="*/ 251 w 424"/>
                  <a:gd name="T35" fmla="*/ 220 h 285"/>
                  <a:gd name="T36" fmla="*/ 271 w 424"/>
                  <a:gd name="T37" fmla="*/ 210 h 285"/>
                  <a:gd name="T38" fmla="*/ 296 w 424"/>
                  <a:gd name="T39" fmla="*/ 207 h 285"/>
                  <a:gd name="T40" fmla="*/ 324 w 424"/>
                  <a:gd name="T41" fmla="*/ 191 h 285"/>
                  <a:gd name="T42" fmla="*/ 341 w 424"/>
                  <a:gd name="T43" fmla="*/ 196 h 285"/>
                  <a:gd name="T44" fmla="*/ 355 w 424"/>
                  <a:gd name="T45" fmla="*/ 191 h 285"/>
                  <a:gd name="T46" fmla="*/ 366 w 424"/>
                  <a:gd name="T47" fmla="*/ 184 h 285"/>
                  <a:gd name="T48" fmla="*/ 387 w 424"/>
                  <a:gd name="T49" fmla="*/ 186 h 285"/>
                  <a:gd name="T50" fmla="*/ 398 w 424"/>
                  <a:gd name="T51" fmla="*/ 193 h 285"/>
                  <a:gd name="T52" fmla="*/ 407 w 424"/>
                  <a:gd name="T53" fmla="*/ 191 h 285"/>
                  <a:gd name="T54" fmla="*/ 424 w 424"/>
                  <a:gd name="T55" fmla="*/ 189 h 285"/>
                  <a:gd name="T56" fmla="*/ 411 w 424"/>
                  <a:gd name="T57" fmla="*/ 169 h 285"/>
                  <a:gd name="T58" fmla="*/ 391 w 424"/>
                  <a:gd name="T59" fmla="*/ 153 h 285"/>
                  <a:gd name="T60" fmla="*/ 391 w 424"/>
                  <a:gd name="T61" fmla="*/ 140 h 285"/>
                  <a:gd name="T62" fmla="*/ 353 w 424"/>
                  <a:gd name="T63" fmla="*/ 104 h 285"/>
                  <a:gd name="T64" fmla="*/ 340 w 424"/>
                  <a:gd name="T65" fmla="*/ 91 h 285"/>
                  <a:gd name="T66" fmla="*/ 323 w 424"/>
                  <a:gd name="T67" fmla="*/ 87 h 285"/>
                  <a:gd name="T68" fmla="*/ 308 w 424"/>
                  <a:gd name="T69" fmla="*/ 74 h 285"/>
                  <a:gd name="T70" fmla="*/ 296 w 424"/>
                  <a:gd name="T71" fmla="*/ 66 h 285"/>
                  <a:gd name="T72" fmla="*/ 301 w 424"/>
                  <a:gd name="T73" fmla="*/ 51 h 285"/>
                  <a:gd name="T74" fmla="*/ 287 w 424"/>
                  <a:gd name="T75" fmla="*/ 14 h 285"/>
                  <a:gd name="T76" fmla="*/ 264 w 424"/>
                  <a:gd name="T77" fmla="*/ 0 h 285"/>
                  <a:gd name="T78" fmla="*/ 241 w 424"/>
                  <a:gd name="T79" fmla="*/ 15 h 285"/>
                  <a:gd name="T80" fmla="*/ 213 w 424"/>
                  <a:gd name="T81" fmla="*/ 52 h 285"/>
                  <a:gd name="T82" fmla="*/ 193 w 424"/>
                  <a:gd name="T83" fmla="*/ 62 h 285"/>
                  <a:gd name="T84" fmla="*/ 149 w 424"/>
                  <a:gd name="T85" fmla="*/ 67 h 285"/>
                  <a:gd name="T86" fmla="*/ 149 w 424"/>
                  <a:gd name="T87" fmla="*/ 71 h 285"/>
                  <a:gd name="T88" fmla="*/ 133 w 424"/>
                  <a:gd name="T89" fmla="*/ 96 h 285"/>
                  <a:gd name="T90" fmla="*/ 113 w 424"/>
                  <a:gd name="T91" fmla="*/ 99 h 285"/>
                  <a:gd name="T92" fmla="*/ 81 w 424"/>
                  <a:gd name="T93" fmla="*/ 114 h 285"/>
                  <a:gd name="T94" fmla="*/ 66 w 424"/>
                  <a:gd name="T95" fmla="*/ 107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424" h="285">
                    <a:moveTo>
                      <a:pt x="35" y="113"/>
                    </a:moveTo>
                    <a:cubicBezTo>
                      <a:pt x="34" y="115"/>
                      <a:pt x="31" y="119"/>
                      <a:pt x="29" y="121"/>
                    </a:cubicBezTo>
                    <a:cubicBezTo>
                      <a:pt x="28" y="123"/>
                      <a:pt x="27" y="124"/>
                      <a:pt x="26" y="125"/>
                    </a:cubicBezTo>
                    <a:cubicBezTo>
                      <a:pt x="25" y="126"/>
                      <a:pt x="24" y="129"/>
                      <a:pt x="22" y="133"/>
                    </a:cubicBezTo>
                    <a:cubicBezTo>
                      <a:pt x="18" y="141"/>
                      <a:pt x="13" y="151"/>
                      <a:pt x="10" y="154"/>
                    </a:cubicBezTo>
                    <a:cubicBezTo>
                      <a:pt x="7" y="156"/>
                      <a:pt x="5" y="157"/>
                      <a:pt x="3" y="157"/>
                    </a:cubicBezTo>
                    <a:cubicBezTo>
                      <a:pt x="1" y="157"/>
                      <a:pt x="0" y="158"/>
                      <a:pt x="0" y="158"/>
                    </a:cubicBezTo>
                    <a:cubicBezTo>
                      <a:pt x="0" y="159"/>
                      <a:pt x="1" y="161"/>
                      <a:pt x="3" y="162"/>
                    </a:cubicBezTo>
                    <a:cubicBezTo>
                      <a:pt x="4" y="164"/>
                      <a:pt x="6" y="165"/>
                      <a:pt x="7" y="167"/>
                    </a:cubicBezTo>
                    <a:cubicBezTo>
                      <a:pt x="7" y="167"/>
                      <a:pt x="7" y="167"/>
                      <a:pt x="7" y="167"/>
                    </a:cubicBezTo>
                    <a:cubicBezTo>
                      <a:pt x="9" y="170"/>
                      <a:pt x="8" y="175"/>
                      <a:pt x="6" y="179"/>
                    </a:cubicBezTo>
                    <a:cubicBezTo>
                      <a:pt x="6" y="182"/>
                      <a:pt x="5" y="184"/>
                      <a:pt x="5" y="185"/>
                    </a:cubicBezTo>
                    <a:cubicBezTo>
                      <a:pt x="6" y="187"/>
                      <a:pt x="7" y="189"/>
                      <a:pt x="8" y="190"/>
                    </a:cubicBezTo>
                    <a:cubicBezTo>
                      <a:pt x="9" y="192"/>
                      <a:pt x="10" y="194"/>
                      <a:pt x="11" y="196"/>
                    </a:cubicBezTo>
                    <a:cubicBezTo>
                      <a:pt x="11" y="198"/>
                      <a:pt x="11" y="200"/>
                      <a:pt x="12" y="202"/>
                    </a:cubicBezTo>
                    <a:cubicBezTo>
                      <a:pt x="12" y="204"/>
                      <a:pt x="12" y="206"/>
                      <a:pt x="12" y="207"/>
                    </a:cubicBezTo>
                    <a:cubicBezTo>
                      <a:pt x="13" y="209"/>
                      <a:pt x="16" y="213"/>
                      <a:pt x="19" y="217"/>
                    </a:cubicBezTo>
                    <a:cubicBezTo>
                      <a:pt x="19" y="217"/>
                      <a:pt x="19" y="217"/>
                      <a:pt x="19" y="217"/>
                    </a:cubicBezTo>
                    <a:cubicBezTo>
                      <a:pt x="21" y="220"/>
                      <a:pt x="23" y="223"/>
                      <a:pt x="23" y="224"/>
                    </a:cubicBezTo>
                    <a:cubicBezTo>
                      <a:pt x="23" y="225"/>
                      <a:pt x="23" y="226"/>
                      <a:pt x="23" y="227"/>
                    </a:cubicBezTo>
                    <a:cubicBezTo>
                      <a:pt x="23" y="227"/>
                      <a:pt x="23" y="227"/>
                      <a:pt x="23" y="227"/>
                    </a:cubicBezTo>
                    <a:cubicBezTo>
                      <a:pt x="22" y="229"/>
                      <a:pt x="22" y="232"/>
                      <a:pt x="22" y="232"/>
                    </a:cubicBezTo>
                    <a:cubicBezTo>
                      <a:pt x="22" y="233"/>
                      <a:pt x="32" y="242"/>
                      <a:pt x="41" y="250"/>
                    </a:cubicBezTo>
                    <a:cubicBezTo>
                      <a:pt x="47" y="256"/>
                      <a:pt x="53" y="261"/>
                      <a:pt x="55" y="263"/>
                    </a:cubicBezTo>
                    <a:cubicBezTo>
                      <a:pt x="55" y="263"/>
                      <a:pt x="55" y="263"/>
                      <a:pt x="55" y="263"/>
                    </a:cubicBezTo>
                    <a:cubicBezTo>
                      <a:pt x="57" y="265"/>
                      <a:pt x="57" y="273"/>
                      <a:pt x="58" y="279"/>
                    </a:cubicBezTo>
                    <a:cubicBezTo>
                      <a:pt x="58" y="281"/>
                      <a:pt x="58" y="283"/>
                      <a:pt x="58" y="285"/>
                    </a:cubicBezTo>
                    <a:cubicBezTo>
                      <a:pt x="60" y="284"/>
                      <a:pt x="61" y="282"/>
                      <a:pt x="62" y="281"/>
                    </a:cubicBezTo>
                    <a:cubicBezTo>
                      <a:pt x="62" y="280"/>
                      <a:pt x="63" y="279"/>
                      <a:pt x="64" y="278"/>
                    </a:cubicBezTo>
                    <a:cubicBezTo>
                      <a:pt x="65" y="275"/>
                      <a:pt x="67" y="271"/>
                      <a:pt x="67" y="269"/>
                    </a:cubicBezTo>
                    <a:cubicBezTo>
                      <a:pt x="67" y="268"/>
                      <a:pt x="67" y="267"/>
                      <a:pt x="67" y="266"/>
                    </a:cubicBezTo>
                    <a:cubicBezTo>
                      <a:pt x="67" y="259"/>
                      <a:pt x="67" y="247"/>
                      <a:pt x="72" y="244"/>
                    </a:cubicBezTo>
                    <a:cubicBezTo>
                      <a:pt x="75" y="242"/>
                      <a:pt x="79" y="241"/>
                      <a:pt x="83" y="240"/>
                    </a:cubicBezTo>
                    <a:cubicBezTo>
                      <a:pt x="88" y="239"/>
                      <a:pt x="93" y="239"/>
                      <a:pt x="98" y="239"/>
                    </a:cubicBezTo>
                    <a:cubicBezTo>
                      <a:pt x="107" y="238"/>
                      <a:pt x="127" y="240"/>
                      <a:pt x="133" y="240"/>
                    </a:cubicBezTo>
                    <a:cubicBezTo>
                      <a:pt x="133" y="238"/>
                      <a:pt x="133" y="233"/>
                      <a:pt x="132" y="229"/>
                    </a:cubicBezTo>
                    <a:cubicBezTo>
                      <a:pt x="132" y="224"/>
                      <a:pt x="133" y="218"/>
                      <a:pt x="134" y="216"/>
                    </a:cubicBezTo>
                    <a:cubicBezTo>
                      <a:pt x="136" y="215"/>
                      <a:pt x="138" y="215"/>
                      <a:pt x="140" y="215"/>
                    </a:cubicBezTo>
                    <a:cubicBezTo>
                      <a:pt x="141" y="214"/>
                      <a:pt x="143" y="214"/>
                      <a:pt x="143" y="213"/>
                    </a:cubicBezTo>
                    <a:cubicBezTo>
                      <a:pt x="144" y="213"/>
                      <a:pt x="144" y="212"/>
                      <a:pt x="145" y="210"/>
                    </a:cubicBezTo>
                    <a:cubicBezTo>
                      <a:pt x="147" y="206"/>
                      <a:pt x="150" y="199"/>
                      <a:pt x="154" y="196"/>
                    </a:cubicBezTo>
                    <a:cubicBezTo>
                      <a:pt x="154" y="195"/>
                      <a:pt x="154" y="195"/>
                      <a:pt x="154" y="195"/>
                    </a:cubicBezTo>
                    <a:cubicBezTo>
                      <a:pt x="159" y="192"/>
                      <a:pt x="164" y="187"/>
                      <a:pt x="171" y="189"/>
                    </a:cubicBezTo>
                    <a:cubicBezTo>
                      <a:pt x="174" y="190"/>
                      <a:pt x="176" y="191"/>
                      <a:pt x="178" y="191"/>
                    </a:cubicBezTo>
                    <a:cubicBezTo>
                      <a:pt x="181" y="192"/>
                      <a:pt x="182" y="194"/>
                      <a:pt x="182" y="195"/>
                    </a:cubicBezTo>
                    <a:cubicBezTo>
                      <a:pt x="182" y="196"/>
                      <a:pt x="183" y="198"/>
                      <a:pt x="183" y="199"/>
                    </a:cubicBezTo>
                    <a:cubicBezTo>
                      <a:pt x="183" y="199"/>
                      <a:pt x="183" y="199"/>
                      <a:pt x="183" y="199"/>
                    </a:cubicBezTo>
                    <a:cubicBezTo>
                      <a:pt x="184" y="200"/>
                      <a:pt x="184" y="200"/>
                      <a:pt x="184" y="201"/>
                    </a:cubicBezTo>
                    <a:cubicBezTo>
                      <a:pt x="185" y="202"/>
                      <a:pt x="187" y="204"/>
                      <a:pt x="189" y="206"/>
                    </a:cubicBezTo>
                    <a:cubicBezTo>
                      <a:pt x="192" y="208"/>
                      <a:pt x="195" y="210"/>
                      <a:pt x="197" y="211"/>
                    </a:cubicBezTo>
                    <a:cubicBezTo>
                      <a:pt x="200" y="212"/>
                      <a:pt x="208" y="215"/>
                      <a:pt x="215" y="217"/>
                    </a:cubicBezTo>
                    <a:cubicBezTo>
                      <a:pt x="221" y="218"/>
                      <a:pt x="227" y="220"/>
                      <a:pt x="229" y="220"/>
                    </a:cubicBezTo>
                    <a:cubicBezTo>
                      <a:pt x="230" y="220"/>
                      <a:pt x="232" y="220"/>
                      <a:pt x="234" y="220"/>
                    </a:cubicBezTo>
                    <a:cubicBezTo>
                      <a:pt x="240" y="219"/>
                      <a:pt x="247" y="219"/>
                      <a:pt x="251" y="220"/>
                    </a:cubicBezTo>
                    <a:cubicBezTo>
                      <a:pt x="253" y="220"/>
                      <a:pt x="255" y="220"/>
                      <a:pt x="257" y="221"/>
                    </a:cubicBezTo>
                    <a:cubicBezTo>
                      <a:pt x="260" y="221"/>
                      <a:pt x="263" y="222"/>
                      <a:pt x="264" y="221"/>
                    </a:cubicBezTo>
                    <a:cubicBezTo>
                      <a:pt x="264" y="221"/>
                      <a:pt x="268" y="215"/>
                      <a:pt x="271" y="210"/>
                    </a:cubicBezTo>
                    <a:cubicBezTo>
                      <a:pt x="273" y="206"/>
                      <a:pt x="275" y="202"/>
                      <a:pt x="276" y="201"/>
                    </a:cubicBezTo>
                    <a:cubicBezTo>
                      <a:pt x="277" y="200"/>
                      <a:pt x="281" y="202"/>
                      <a:pt x="286" y="204"/>
                    </a:cubicBezTo>
                    <a:cubicBezTo>
                      <a:pt x="290" y="206"/>
                      <a:pt x="295" y="208"/>
                      <a:pt x="296" y="207"/>
                    </a:cubicBezTo>
                    <a:cubicBezTo>
                      <a:pt x="298" y="206"/>
                      <a:pt x="305" y="203"/>
                      <a:pt x="311" y="200"/>
                    </a:cubicBezTo>
                    <a:cubicBezTo>
                      <a:pt x="315" y="198"/>
                      <a:pt x="318" y="197"/>
                      <a:pt x="320" y="196"/>
                    </a:cubicBezTo>
                    <a:cubicBezTo>
                      <a:pt x="321" y="194"/>
                      <a:pt x="323" y="193"/>
                      <a:pt x="324" y="191"/>
                    </a:cubicBezTo>
                    <a:cubicBezTo>
                      <a:pt x="326" y="190"/>
                      <a:pt x="327" y="188"/>
                      <a:pt x="329" y="187"/>
                    </a:cubicBezTo>
                    <a:cubicBezTo>
                      <a:pt x="331" y="186"/>
                      <a:pt x="333" y="189"/>
                      <a:pt x="335" y="191"/>
                    </a:cubicBezTo>
                    <a:cubicBezTo>
                      <a:pt x="337" y="194"/>
                      <a:pt x="339" y="196"/>
                      <a:pt x="341" y="196"/>
                    </a:cubicBezTo>
                    <a:cubicBezTo>
                      <a:pt x="344" y="196"/>
                      <a:pt x="348" y="196"/>
                      <a:pt x="351" y="195"/>
                    </a:cubicBezTo>
                    <a:cubicBezTo>
                      <a:pt x="353" y="195"/>
                      <a:pt x="354" y="194"/>
                      <a:pt x="354" y="193"/>
                    </a:cubicBezTo>
                    <a:cubicBezTo>
                      <a:pt x="354" y="193"/>
                      <a:pt x="355" y="192"/>
                      <a:pt x="355" y="191"/>
                    </a:cubicBezTo>
                    <a:cubicBezTo>
                      <a:pt x="356" y="188"/>
                      <a:pt x="356" y="185"/>
                      <a:pt x="359" y="184"/>
                    </a:cubicBezTo>
                    <a:cubicBezTo>
                      <a:pt x="360" y="183"/>
                      <a:pt x="363" y="183"/>
                      <a:pt x="366" y="184"/>
                    </a:cubicBezTo>
                    <a:cubicBezTo>
                      <a:pt x="366" y="184"/>
                      <a:pt x="366" y="184"/>
                      <a:pt x="366" y="184"/>
                    </a:cubicBezTo>
                    <a:cubicBezTo>
                      <a:pt x="370" y="185"/>
                      <a:pt x="374" y="186"/>
                      <a:pt x="376" y="188"/>
                    </a:cubicBezTo>
                    <a:cubicBezTo>
                      <a:pt x="378" y="188"/>
                      <a:pt x="379" y="187"/>
                      <a:pt x="381" y="187"/>
                    </a:cubicBezTo>
                    <a:cubicBezTo>
                      <a:pt x="383" y="185"/>
                      <a:pt x="385" y="184"/>
                      <a:pt x="387" y="186"/>
                    </a:cubicBezTo>
                    <a:cubicBezTo>
                      <a:pt x="387" y="186"/>
                      <a:pt x="389" y="187"/>
                      <a:pt x="390" y="188"/>
                    </a:cubicBezTo>
                    <a:cubicBezTo>
                      <a:pt x="392" y="191"/>
                      <a:pt x="396" y="194"/>
                      <a:pt x="398" y="193"/>
                    </a:cubicBezTo>
                    <a:cubicBezTo>
                      <a:pt x="398" y="193"/>
                      <a:pt x="398" y="193"/>
                      <a:pt x="398" y="193"/>
                    </a:cubicBezTo>
                    <a:cubicBezTo>
                      <a:pt x="398" y="193"/>
                      <a:pt x="398" y="193"/>
                      <a:pt x="398" y="193"/>
                    </a:cubicBezTo>
                    <a:cubicBezTo>
                      <a:pt x="402" y="193"/>
                      <a:pt x="406" y="192"/>
                      <a:pt x="407" y="191"/>
                    </a:cubicBezTo>
                    <a:cubicBezTo>
                      <a:pt x="407" y="191"/>
                      <a:pt x="407" y="191"/>
                      <a:pt x="407" y="191"/>
                    </a:cubicBezTo>
                    <a:cubicBezTo>
                      <a:pt x="407" y="191"/>
                      <a:pt x="408" y="190"/>
                      <a:pt x="409" y="189"/>
                    </a:cubicBezTo>
                    <a:cubicBezTo>
                      <a:pt x="411" y="187"/>
                      <a:pt x="413" y="184"/>
                      <a:pt x="416" y="186"/>
                    </a:cubicBezTo>
                    <a:cubicBezTo>
                      <a:pt x="417" y="186"/>
                      <a:pt x="421" y="188"/>
                      <a:pt x="424" y="189"/>
                    </a:cubicBezTo>
                    <a:cubicBezTo>
                      <a:pt x="423" y="187"/>
                      <a:pt x="422" y="184"/>
                      <a:pt x="421" y="182"/>
                    </a:cubicBezTo>
                    <a:cubicBezTo>
                      <a:pt x="420" y="178"/>
                      <a:pt x="419" y="174"/>
                      <a:pt x="418" y="174"/>
                    </a:cubicBezTo>
                    <a:cubicBezTo>
                      <a:pt x="418" y="174"/>
                      <a:pt x="415" y="172"/>
                      <a:pt x="411" y="169"/>
                    </a:cubicBezTo>
                    <a:cubicBezTo>
                      <a:pt x="404" y="165"/>
                      <a:pt x="396" y="160"/>
                      <a:pt x="395" y="159"/>
                    </a:cubicBezTo>
                    <a:cubicBezTo>
                      <a:pt x="393" y="157"/>
                      <a:pt x="392" y="155"/>
                      <a:pt x="391" y="153"/>
                    </a:cubicBezTo>
                    <a:cubicBezTo>
                      <a:pt x="391" y="153"/>
                      <a:pt x="391" y="153"/>
                      <a:pt x="391" y="153"/>
                    </a:cubicBezTo>
                    <a:cubicBezTo>
                      <a:pt x="390" y="152"/>
                      <a:pt x="389" y="150"/>
                      <a:pt x="389" y="148"/>
                    </a:cubicBezTo>
                    <a:cubicBezTo>
                      <a:pt x="389" y="147"/>
                      <a:pt x="389" y="145"/>
                      <a:pt x="390" y="144"/>
                    </a:cubicBezTo>
                    <a:cubicBezTo>
                      <a:pt x="390" y="143"/>
                      <a:pt x="391" y="141"/>
                      <a:pt x="391" y="140"/>
                    </a:cubicBezTo>
                    <a:cubicBezTo>
                      <a:pt x="391" y="139"/>
                      <a:pt x="378" y="129"/>
                      <a:pt x="368" y="121"/>
                    </a:cubicBezTo>
                    <a:cubicBezTo>
                      <a:pt x="361" y="116"/>
                      <a:pt x="356" y="111"/>
                      <a:pt x="355" y="110"/>
                    </a:cubicBezTo>
                    <a:cubicBezTo>
                      <a:pt x="355" y="109"/>
                      <a:pt x="354" y="106"/>
                      <a:pt x="353" y="104"/>
                    </a:cubicBezTo>
                    <a:cubicBezTo>
                      <a:pt x="352" y="102"/>
                      <a:pt x="352" y="101"/>
                      <a:pt x="352" y="100"/>
                    </a:cubicBezTo>
                    <a:cubicBezTo>
                      <a:pt x="352" y="100"/>
                      <a:pt x="350" y="98"/>
                      <a:pt x="348" y="97"/>
                    </a:cubicBezTo>
                    <a:cubicBezTo>
                      <a:pt x="345" y="94"/>
                      <a:pt x="342" y="92"/>
                      <a:pt x="340" y="91"/>
                    </a:cubicBezTo>
                    <a:cubicBezTo>
                      <a:pt x="340" y="91"/>
                      <a:pt x="340" y="91"/>
                      <a:pt x="340" y="91"/>
                    </a:cubicBezTo>
                    <a:cubicBezTo>
                      <a:pt x="339" y="91"/>
                      <a:pt x="336" y="90"/>
                      <a:pt x="332" y="89"/>
                    </a:cubicBezTo>
                    <a:cubicBezTo>
                      <a:pt x="329" y="89"/>
                      <a:pt x="325" y="88"/>
                      <a:pt x="323" y="87"/>
                    </a:cubicBezTo>
                    <a:cubicBezTo>
                      <a:pt x="320" y="86"/>
                      <a:pt x="319" y="81"/>
                      <a:pt x="318" y="77"/>
                    </a:cubicBezTo>
                    <a:cubicBezTo>
                      <a:pt x="318" y="75"/>
                      <a:pt x="318" y="74"/>
                      <a:pt x="318" y="74"/>
                    </a:cubicBezTo>
                    <a:cubicBezTo>
                      <a:pt x="318" y="74"/>
                      <a:pt x="313" y="74"/>
                      <a:pt x="308" y="74"/>
                    </a:cubicBezTo>
                    <a:cubicBezTo>
                      <a:pt x="304" y="74"/>
                      <a:pt x="299" y="75"/>
                      <a:pt x="298" y="73"/>
                    </a:cubicBezTo>
                    <a:cubicBezTo>
                      <a:pt x="298" y="73"/>
                      <a:pt x="298" y="73"/>
                      <a:pt x="298" y="73"/>
                    </a:cubicBezTo>
                    <a:cubicBezTo>
                      <a:pt x="298" y="72"/>
                      <a:pt x="297" y="69"/>
                      <a:pt x="296" y="66"/>
                    </a:cubicBezTo>
                    <a:cubicBezTo>
                      <a:pt x="295" y="64"/>
                      <a:pt x="295" y="62"/>
                      <a:pt x="295" y="60"/>
                    </a:cubicBezTo>
                    <a:cubicBezTo>
                      <a:pt x="295" y="58"/>
                      <a:pt x="297" y="56"/>
                      <a:pt x="299" y="54"/>
                    </a:cubicBezTo>
                    <a:cubicBezTo>
                      <a:pt x="300" y="52"/>
                      <a:pt x="301" y="51"/>
                      <a:pt x="301" y="51"/>
                    </a:cubicBezTo>
                    <a:cubicBezTo>
                      <a:pt x="301" y="51"/>
                      <a:pt x="301" y="48"/>
                      <a:pt x="301" y="45"/>
                    </a:cubicBezTo>
                    <a:cubicBezTo>
                      <a:pt x="301" y="40"/>
                      <a:pt x="301" y="34"/>
                      <a:pt x="301" y="32"/>
                    </a:cubicBezTo>
                    <a:cubicBezTo>
                      <a:pt x="301" y="31"/>
                      <a:pt x="294" y="22"/>
                      <a:pt x="287" y="14"/>
                    </a:cubicBezTo>
                    <a:cubicBezTo>
                      <a:pt x="283" y="9"/>
                      <a:pt x="279" y="4"/>
                      <a:pt x="278" y="3"/>
                    </a:cubicBezTo>
                    <a:cubicBezTo>
                      <a:pt x="277" y="3"/>
                      <a:pt x="276" y="2"/>
                      <a:pt x="275" y="2"/>
                    </a:cubicBezTo>
                    <a:cubicBezTo>
                      <a:pt x="272" y="1"/>
                      <a:pt x="268" y="0"/>
                      <a:pt x="264" y="0"/>
                    </a:cubicBezTo>
                    <a:cubicBezTo>
                      <a:pt x="261" y="1"/>
                      <a:pt x="257" y="2"/>
                      <a:pt x="253" y="4"/>
                    </a:cubicBezTo>
                    <a:cubicBezTo>
                      <a:pt x="248" y="6"/>
                      <a:pt x="244" y="9"/>
                      <a:pt x="243" y="10"/>
                    </a:cubicBezTo>
                    <a:cubicBezTo>
                      <a:pt x="242" y="11"/>
                      <a:pt x="242" y="13"/>
                      <a:pt x="241" y="15"/>
                    </a:cubicBezTo>
                    <a:cubicBezTo>
                      <a:pt x="241" y="18"/>
                      <a:pt x="241" y="20"/>
                      <a:pt x="239" y="22"/>
                    </a:cubicBezTo>
                    <a:cubicBezTo>
                      <a:pt x="238" y="23"/>
                      <a:pt x="229" y="34"/>
                      <a:pt x="222" y="42"/>
                    </a:cubicBezTo>
                    <a:cubicBezTo>
                      <a:pt x="218" y="47"/>
                      <a:pt x="214" y="52"/>
                      <a:pt x="213" y="52"/>
                    </a:cubicBezTo>
                    <a:cubicBezTo>
                      <a:pt x="213" y="52"/>
                      <a:pt x="212" y="53"/>
                      <a:pt x="211" y="53"/>
                    </a:cubicBezTo>
                    <a:cubicBezTo>
                      <a:pt x="208" y="56"/>
                      <a:pt x="201" y="61"/>
                      <a:pt x="193" y="62"/>
                    </a:cubicBezTo>
                    <a:cubicBezTo>
                      <a:pt x="193" y="62"/>
                      <a:pt x="193" y="62"/>
                      <a:pt x="193" y="62"/>
                    </a:cubicBezTo>
                    <a:cubicBezTo>
                      <a:pt x="189" y="62"/>
                      <a:pt x="189" y="62"/>
                      <a:pt x="189" y="62"/>
                    </a:cubicBezTo>
                    <a:cubicBezTo>
                      <a:pt x="178" y="63"/>
                      <a:pt x="154" y="64"/>
                      <a:pt x="151" y="65"/>
                    </a:cubicBezTo>
                    <a:cubicBezTo>
                      <a:pt x="150" y="66"/>
                      <a:pt x="149" y="67"/>
                      <a:pt x="149" y="67"/>
                    </a:cubicBezTo>
                    <a:cubicBezTo>
                      <a:pt x="149" y="67"/>
                      <a:pt x="149" y="67"/>
                      <a:pt x="149" y="67"/>
                    </a:cubicBezTo>
                    <a:cubicBezTo>
                      <a:pt x="148" y="69"/>
                      <a:pt x="148" y="70"/>
                      <a:pt x="148" y="70"/>
                    </a:cubicBezTo>
                    <a:cubicBezTo>
                      <a:pt x="148" y="70"/>
                      <a:pt x="148" y="71"/>
                      <a:pt x="149" y="71"/>
                    </a:cubicBezTo>
                    <a:cubicBezTo>
                      <a:pt x="150" y="73"/>
                      <a:pt x="152" y="75"/>
                      <a:pt x="152" y="78"/>
                    </a:cubicBezTo>
                    <a:cubicBezTo>
                      <a:pt x="152" y="81"/>
                      <a:pt x="150" y="84"/>
                      <a:pt x="146" y="87"/>
                    </a:cubicBezTo>
                    <a:cubicBezTo>
                      <a:pt x="141" y="91"/>
                      <a:pt x="135" y="95"/>
                      <a:pt x="133" y="96"/>
                    </a:cubicBezTo>
                    <a:cubicBezTo>
                      <a:pt x="130" y="97"/>
                      <a:pt x="127" y="97"/>
                      <a:pt x="124" y="97"/>
                    </a:cubicBezTo>
                    <a:cubicBezTo>
                      <a:pt x="122" y="97"/>
                      <a:pt x="119" y="97"/>
                      <a:pt x="117" y="98"/>
                    </a:cubicBezTo>
                    <a:cubicBezTo>
                      <a:pt x="116" y="98"/>
                      <a:pt x="115" y="99"/>
                      <a:pt x="113" y="99"/>
                    </a:cubicBezTo>
                    <a:cubicBezTo>
                      <a:pt x="107" y="101"/>
                      <a:pt x="99" y="103"/>
                      <a:pt x="97" y="104"/>
                    </a:cubicBezTo>
                    <a:cubicBezTo>
                      <a:pt x="96" y="105"/>
                      <a:pt x="96" y="105"/>
                      <a:pt x="96" y="105"/>
                    </a:cubicBezTo>
                    <a:cubicBezTo>
                      <a:pt x="92" y="108"/>
                      <a:pt x="83" y="115"/>
                      <a:pt x="81" y="114"/>
                    </a:cubicBezTo>
                    <a:cubicBezTo>
                      <a:pt x="79" y="114"/>
                      <a:pt x="78" y="112"/>
                      <a:pt x="76" y="110"/>
                    </a:cubicBezTo>
                    <a:cubicBezTo>
                      <a:pt x="74" y="107"/>
                      <a:pt x="71" y="104"/>
                      <a:pt x="70" y="104"/>
                    </a:cubicBezTo>
                    <a:cubicBezTo>
                      <a:pt x="69" y="105"/>
                      <a:pt x="67" y="106"/>
                      <a:pt x="66" y="107"/>
                    </a:cubicBezTo>
                    <a:cubicBezTo>
                      <a:pt x="65" y="108"/>
                      <a:pt x="63" y="109"/>
                      <a:pt x="62" y="110"/>
                    </a:cubicBezTo>
                    <a:cubicBezTo>
                      <a:pt x="58" y="112"/>
                      <a:pt x="38" y="113"/>
                      <a:pt x="35" y="113"/>
                    </a:cubicBezTo>
                    <a:close/>
                  </a:path>
                </a:pathLst>
              </a:custGeom>
              <a:grpFill/>
              <a:ln w="3175">
                <a:solidFill>
                  <a:srgbClr val="FFFFFF"/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</a:endParaRPr>
              </a:p>
            </p:txBody>
          </p:sp>
          <p:sp>
            <p:nvSpPr>
              <p:cNvPr id="259" name="Freeform 15">
                <a:extLst>
                  <a:ext uri="{FF2B5EF4-FFF2-40B4-BE49-F238E27FC236}">
                    <a16:creationId xmlns:a16="http://schemas.microsoft.com/office/drawing/2014/main" id="{23F8522B-2B94-9346-B4EB-E37AD923E6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01073" y="4213100"/>
                <a:ext cx="925627" cy="771131"/>
              </a:xfrm>
              <a:custGeom>
                <a:avLst/>
                <a:gdLst>
                  <a:gd name="T0" fmla="*/ 3 w 405"/>
                  <a:gd name="T1" fmla="*/ 101 h 288"/>
                  <a:gd name="T2" fmla="*/ 3 w 405"/>
                  <a:gd name="T3" fmla="*/ 117 h 288"/>
                  <a:gd name="T4" fmla="*/ 26 w 405"/>
                  <a:gd name="T5" fmla="*/ 129 h 288"/>
                  <a:gd name="T6" fmla="*/ 52 w 405"/>
                  <a:gd name="T7" fmla="*/ 139 h 288"/>
                  <a:gd name="T8" fmla="*/ 72 w 405"/>
                  <a:gd name="T9" fmla="*/ 163 h 288"/>
                  <a:gd name="T10" fmla="*/ 95 w 405"/>
                  <a:gd name="T11" fmla="*/ 197 h 288"/>
                  <a:gd name="T12" fmla="*/ 123 w 405"/>
                  <a:gd name="T13" fmla="*/ 217 h 288"/>
                  <a:gd name="T14" fmla="*/ 140 w 405"/>
                  <a:gd name="T15" fmla="*/ 245 h 288"/>
                  <a:gd name="T16" fmla="*/ 150 w 405"/>
                  <a:gd name="T17" fmla="*/ 256 h 288"/>
                  <a:gd name="T18" fmla="*/ 175 w 405"/>
                  <a:gd name="T19" fmla="*/ 258 h 288"/>
                  <a:gd name="T20" fmla="*/ 193 w 405"/>
                  <a:gd name="T21" fmla="*/ 255 h 288"/>
                  <a:gd name="T22" fmla="*/ 210 w 405"/>
                  <a:gd name="T23" fmla="*/ 253 h 288"/>
                  <a:gd name="T24" fmla="*/ 216 w 405"/>
                  <a:gd name="T25" fmla="*/ 268 h 288"/>
                  <a:gd name="T26" fmla="*/ 234 w 405"/>
                  <a:gd name="T27" fmla="*/ 281 h 288"/>
                  <a:gd name="T28" fmla="*/ 241 w 405"/>
                  <a:gd name="T29" fmla="*/ 287 h 288"/>
                  <a:gd name="T30" fmla="*/ 262 w 405"/>
                  <a:gd name="T31" fmla="*/ 284 h 288"/>
                  <a:gd name="T32" fmla="*/ 279 w 405"/>
                  <a:gd name="T33" fmla="*/ 285 h 288"/>
                  <a:gd name="T34" fmla="*/ 287 w 405"/>
                  <a:gd name="T35" fmla="*/ 284 h 288"/>
                  <a:gd name="T36" fmla="*/ 312 w 405"/>
                  <a:gd name="T37" fmla="*/ 276 h 288"/>
                  <a:gd name="T38" fmla="*/ 358 w 405"/>
                  <a:gd name="T39" fmla="*/ 252 h 288"/>
                  <a:gd name="T40" fmla="*/ 402 w 405"/>
                  <a:gd name="T41" fmla="*/ 242 h 288"/>
                  <a:gd name="T42" fmla="*/ 397 w 405"/>
                  <a:gd name="T43" fmla="*/ 229 h 288"/>
                  <a:gd name="T44" fmla="*/ 378 w 405"/>
                  <a:gd name="T45" fmla="*/ 216 h 288"/>
                  <a:gd name="T46" fmla="*/ 358 w 405"/>
                  <a:gd name="T47" fmla="*/ 180 h 288"/>
                  <a:gd name="T48" fmla="*/ 351 w 405"/>
                  <a:gd name="T49" fmla="*/ 174 h 288"/>
                  <a:gd name="T50" fmla="*/ 312 w 405"/>
                  <a:gd name="T51" fmla="*/ 143 h 288"/>
                  <a:gd name="T52" fmla="*/ 313 w 405"/>
                  <a:gd name="T53" fmla="*/ 135 h 288"/>
                  <a:gd name="T54" fmla="*/ 334 w 405"/>
                  <a:gd name="T55" fmla="*/ 126 h 288"/>
                  <a:gd name="T56" fmla="*/ 347 w 405"/>
                  <a:gd name="T57" fmla="*/ 110 h 288"/>
                  <a:gd name="T58" fmla="*/ 340 w 405"/>
                  <a:gd name="T59" fmla="*/ 73 h 288"/>
                  <a:gd name="T60" fmla="*/ 321 w 405"/>
                  <a:gd name="T61" fmla="*/ 52 h 288"/>
                  <a:gd name="T62" fmla="*/ 318 w 405"/>
                  <a:gd name="T63" fmla="*/ 25 h 288"/>
                  <a:gd name="T64" fmla="*/ 321 w 405"/>
                  <a:gd name="T65" fmla="*/ 0 h 288"/>
                  <a:gd name="T66" fmla="*/ 306 w 405"/>
                  <a:gd name="T67" fmla="*/ 8 h 288"/>
                  <a:gd name="T68" fmla="*/ 284 w 405"/>
                  <a:gd name="T69" fmla="*/ 11 h 288"/>
                  <a:gd name="T70" fmla="*/ 294 w 405"/>
                  <a:gd name="T71" fmla="*/ 18 h 288"/>
                  <a:gd name="T72" fmla="*/ 297 w 405"/>
                  <a:gd name="T73" fmla="*/ 41 h 288"/>
                  <a:gd name="T74" fmla="*/ 275 w 405"/>
                  <a:gd name="T75" fmla="*/ 60 h 288"/>
                  <a:gd name="T76" fmla="*/ 252 w 405"/>
                  <a:gd name="T77" fmla="*/ 85 h 288"/>
                  <a:gd name="T78" fmla="*/ 214 w 405"/>
                  <a:gd name="T79" fmla="*/ 67 h 288"/>
                  <a:gd name="T80" fmla="*/ 202 w 405"/>
                  <a:gd name="T81" fmla="*/ 83 h 288"/>
                  <a:gd name="T82" fmla="*/ 177 w 405"/>
                  <a:gd name="T83" fmla="*/ 92 h 288"/>
                  <a:gd name="T84" fmla="*/ 151 w 405"/>
                  <a:gd name="T85" fmla="*/ 99 h 288"/>
                  <a:gd name="T86" fmla="*/ 124 w 405"/>
                  <a:gd name="T87" fmla="*/ 89 h 288"/>
                  <a:gd name="T88" fmla="*/ 102 w 405"/>
                  <a:gd name="T89" fmla="*/ 93 h 288"/>
                  <a:gd name="T90" fmla="*/ 85 w 405"/>
                  <a:gd name="T91" fmla="*/ 76 h 288"/>
                  <a:gd name="T92" fmla="*/ 71 w 405"/>
                  <a:gd name="T93" fmla="*/ 62 h 288"/>
                  <a:gd name="T94" fmla="*/ 52 w 405"/>
                  <a:gd name="T95" fmla="*/ 65 h 288"/>
                  <a:gd name="T96" fmla="*/ 42 w 405"/>
                  <a:gd name="T97" fmla="*/ 84 h 288"/>
                  <a:gd name="T98" fmla="*/ 22 w 405"/>
                  <a:gd name="T99" fmla="*/ 86 h 2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405" h="288">
                    <a:moveTo>
                      <a:pt x="6" y="87"/>
                    </a:moveTo>
                    <a:cubicBezTo>
                      <a:pt x="6" y="88"/>
                      <a:pt x="6" y="89"/>
                      <a:pt x="6" y="91"/>
                    </a:cubicBezTo>
                    <a:cubicBezTo>
                      <a:pt x="6" y="94"/>
                      <a:pt x="6" y="96"/>
                      <a:pt x="6" y="97"/>
                    </a:cubicBezTo>
                    <a:cubicBezTo>
                      <a:pt x="5" y="98"/>
                      <a:pt x="4" y="99"/>
                      <a:pt x="3" y="101"/>
                    </a:cubicBezTo>
                    <a:cubicBezTo>
                      <a:pt x="2" y="102"/>
                      <a:pt x="0" y="104"/>
                      <a:pt x="0" y="105"/>
                    </a:cubicBezTo>
                    <a:cubicBezTo>
                      <a:pt x="0" y="106"/>
                      <a:pt x="0" y="108"/>
                      <a:pt x="1" y="110"/>
                    </a:cubicBezTo>
                    <a:cubicBezTo>
                      <a:pt x="2" y="113"/>
                      <a:pt x="3" y="116"/>
                      <a:pt x="3" y="117"/>
                    </a:cubicBezTo>
                    <a:cubicBezTo>
                      <a:pt x="3" y="117"/>
                      <a:pt x="3" y="117"/>
                      <a:pt x="3" y="117"/>
                    </a:cubicBezTo>
                    <a:cubicBezTo>
                      <a:pt x="3" y="117"/>
                      <a:pt x="6" y="116"/>
                      <a:pt x="10" y="116"/>
                    </a:cubicBezTo>
                    <a:cubicBezTo>
                      <a:pt x="15" y="116"/>
                      <a:pt x="21" y="115"/>
                      <a:pt x="22" y="117"/>
                    </a:cubicBezTo>
                    <a:cubicBezTo>
                      <a:pt x="23" y="118"/>
                      <a:pt x="23" y="120"/>
                      <a:pt x="24" y="122"/>
                    </a:cubicBezTo>
                    <a:cubicBezTo>
                      <a:pt x="24" y="125"/>
                      <a:pt x="24" y="129"/>
                      <a:pt x="26" y="129"/>
                    </a:cubicBezTo>
                    <a:cubicBezTo>
                      <a:pt x="28" y="130"/>
                      <a:pt x="31" y="131"/>
                      <a:pt x="35" y="131"/>
                    </a:cubicBezTo>
                    <a:cubicBezTo>
                      <a:pt x="38" y="132"/>
                      <a:pt x="42" y="133"/>
                      <a:pt x="44" y="134"/>
                    </a:cubicBezTo>
                    <a:cubicBezTo>
                      <a:pt x="44" y="134"/>
                      <a:pt x="44" y="134"/>
                      <a:pt x="44" y="134"/>
                    </a:cubicBezTo>
                    <a:cubicBezTo>
                      <a:pt x="45" y="134"/>
                      <a:pt x="49" y="137"/>
                      <a:pt x="52" y="139"/>
                    </a:cubicBezTo>
                    <a:cubicBezTo>
                      <a:pt x="55" y="141"/>
                      <a:pt x="57" y="143"/>
                      <a:pt x="57" y="145"/>
                    </a:cubicBezTo>
                    <a:cubicBezTo>
                      <a:pt x="57" y="145"/>
                      <a:pt x="57" y="147"/>
                      <a:pt x="58" y="148"/>
                    </a:cubicBezTo>
                    <a:cubicBezTo>
                      <a:pt x="59" y="150"/>
                      <a:pt x="60" y="153"/>
                      <a:pt x="60" y="154"/>
                    </a:cubicBezTo>
                    <a:cubicBezTo>
                      <a:pt x="60" y="155"/>
                      <a:pt x="65" y="159"/>
                      <a:pt x="72" y="163"/>
                    </a:cubicBezTo>
                    <a:cubicBezTo>
                      <a:pt x="82" y="172"/>
                      <a:pt x="96" y="182"/>
                      <a:pt x="96" y="185"/>
                    </a:cubicBezTo>
                    <a:cubicBezTo>
                      <a:pt x="96" y="187"/>
                      <a:pt x="95" y="188"/>
                      <a:pt x="95" y="190"/>
                    </a:cubicBezTo>
                    <a:cubicBezTo>
                      <a:pt x="94" y="191"/>
                      <a:pt x="94" y="192"/>
                      <a:pt x="94" y="193"/>
                    </a:cubicBezTo>
                    <a:cubicBezTo>
                      <a:pt x="94" y="194"/>
                      <a:pt x="94" y="195"/>
                      <a:pt x="95" y="197"/>
                    </a:cubicBezTo>
                    <a:cubicBezTo>
                      <a:pt x="95" y="197"/>
                      <a:pt x="95" y="197"/>
                      <a:pt x="95" y="197"/>
                    </a:cubicBezTo>
                    <a:cubicBezTo>
                      <a:pt x="96" y="198"/>
                      <a:pt x="98" y="200"/>
                      <a:pt x="99" y="201"/>
                    </a:cubicBezTo>
                    <a:cubicBezTo>
                      <a:pt x="100" y="203"/>
                      <a:pt x="108" y="208"/>
                      <a:pt x="114" y="212"/>
                    </a:cubicBezTo>
                    <a:cubicBezTo>
                      <a:pt x="119" y="214"/>
                      <a:pt x="122" y="216"/>
                      <a:pt x="123" y="217"/>
                    </a:cubicBezTo>
                    <a:cubicBezTo>
                      <a:pt x="123" y="218"/>
                      <a:pt x="125" y="221"/>
                      <a:pt x="126" y="226"/>
                    </a:cubicBezTo>
                    <a:cubicBezTo>
                      <a:pt x="128" y="231"/>
                      <a:pt x="130" y="237"/>
                      <a:pt x="132" y="239"/>
                    </a:cubicBezTo>
                    <a:cubicBezTo>
                      <a:pt x="133" y="240"/>
                      <a:pt x="134" y="241"/>
                      <a:pt x="136" y="242"/>
                    </a:cubicBezTo>
                    <a:cubicBezTo>
                      <a:pt x="137" y="243"/>
                      <a:pt x="139" y="244"/>
                      <a:pt x="140" y="245"/>
                    </a:cubicBezTo>
                    <a:cubicBezTo>
                      <a:pt x="140" y="245"/>
                      <a:pt x="140" y="245"/>
                      <a:pt x="140" y="245"/>
                    </a:cubicBezTo>
                    <a:cubicBezTo>
                      <a:pt x="141" y="247"/>
                      <a:pt x="141" y="249"/>
                      <a:pt x="142" y="250"/>
                    </a:cubicBezTo>
                    <a:cubicBezTo>
                      <a:pt x="142" y="251"/>
                      <a:pt x="142" y="252"/>
                      <a:pt x="143" y="253"/>
                    </a:cubicBezTo>
                    <a:cubicBezTo>
                      <a:pt x="143" y="253"/>
                      <a:pt x="147" y="255"/>
                      <a:pt x="150" y="256"/>
                    </a:cubicBezTo>
                    <a:cubicBezTo>
                      <a:pt x="154" y="258"/>
                      <a:pt x="159" y="260"/>
                      <a:pt x="160" y="260"/>
                    </a:cubicBezTo>
                    <a:cubicBezTo>
                      <a:pt x="160" y="260"/>
                      <a:pt x="162" y="259"/>
                      <a:pt x="164" y="258"/>
                    </a:cubicBezTo>
                    <a:cubicBezTo>
                      <a:pt x="165" y="257"/>
                      <a:pt x="167" y="256"/>
                      <a:pt x="168" y="256"/>
                    </a:cubicBezTo>
                    <a:cubicBezTo>
                      <a:pt x="169" y="256"/>
                      <a:pt x="172" y="257"/>
                      <a:pt x="175" y="258"/>
                    </a:cubicBezTo>
                    <a:cubicBezTo>
                      <a:pt x="180" y="259"/>
                      <a:pt x="186" y="260"/>
                      <a:pt x="187" y="260"/>
                    </a:cubicBezTo>
                    <a:cubicBezTo>
                      <a:pt x="188" y="259"/>
                      <a:pt x="188" y="259"/>
                      <a:pt x="188" y="259"/>
                    </a:cubicBezTo>
                    <a:cubicBezTo>
                      <a:pt x="188" y="259"/>
                      <a:pt x="188" y="259"/>
                      <a:pt x="188" y="259"/>
                    </a:cubicBezTo>
                    <a:cubicBezTo>
                      <a:pt x="190" y="258"/>
                      <a:pt x="193" y="256"/>
                      <a:pt x="193" y="255"/>
                    </a:cubicBezTo>
                    <a:cubicBezTo>
                      <a:pt x="194" y="254"/>
                      <a:pt x="200" y="252"/>
                      <a:pt x="204" y="252"/>
                    </a:cubicBezTo>
                    <a:cubicBezTo>
                      <a:pt x="205" y="252"/>
                      <a:pt x="206" y="252"/>
                      <a:pt x="207" y="252"/>
                    </a:cubicBezTo>
                    <a:cubicBezTo>
                      <a:pt x="208" y="252"/>
                      <a:pt x="209" y="253"/>
                      <a:pt x="210" y="253"/>
                    </a:cubicBezTo>
                    <a:cubicBezTo>
                      <a:pt x="210" y="253"/>
                      <a:pt x="210" y="253"/>
                      <a:pt x="210" y="253"/>
                    </a:cubicBezTo>
                    <a:cubicBezTo>
                      <a:pt x="210" y="254"/>
                      <a:pt x="211" y="254"/>
                      <a:pt x="211" y="255"/>
                    </a:cubicBezTo>
                    <a:cubicBezTo>
                      <a:pt x="211" y="256"/>
                      <a:pt x="210" y="258"/>
                      <a:pt x="210" y="259"/>
                    </a:cubicBezTo>
                    <a:cubicBezTo>
                      <a:pt x="210" y="261"/>
                      <a:pt x="209" y="262"/>
                      <a:pt x="210" y="263"/>
                    </a:cubicBezTo>
                    <a:cubicBezTo>
                      <a:pt x="211" y="264"/>
                      <a:pt x="213" y="266"/>
                      <a:pt x="216" y="268"/>
                    </a:cubicBezTo>
                    <a:cubicBezTo>
                      <a:pt x="218" y="270"/>
                      <a:pt x="220" y="271"/>
                      <a:pt x="220" y="271"/>
                    </a:cubicBezTo>
                    <a:cubicBezTo>
                      <a:pt x="222" y="271"/>
                      <a:pt x="225" y="273"/>
                      <a:pt x="228" y="274"/>
                    </a:cubicBezTo>
                    <a:cubicBezTo>
                      <a:pt x="231" y="275"/>
                      <a:pt x="233" y="276"/>
                      <a:pt x="234" y="277"/>
                    </a:cubicBezTo>
                    <a:cubicBezTo>
                      <a:pt x="234" y="279"/>
                      <a:pt x="234" y="280"/>
                      <a:pt x="234" y="281"/>
                    </a:cubicBezTo>
                    <a:cubicBezTo>
                      <a:pt x="233" y="282"/>
                      <a:pt x="233" y="283"/>
                      <a:pt x="234" y="284"/>
                    </a:cubicBezTo>
                    <a:cubicBezTo>
                      <a:pt x="235" y="285"/>
                      <a:pt x="236" y="285"/>
                      <a:pt x="238" y="286"/>
                    </a:cubicBezTo>
                    <a:cubicBezTo>
                      <a:pt x="239" y="286"/>
                      <a:pt x="240" y="287"/>
                      <a:pt x="241" y="288"/>
                    </a:cubicBezTo>
                    <a:cubicBezTo>
                      <a:pt x="241" y="287"/>
                      <a:pt x="241" y="287"/>
                      <a:pt x="241" y="287"/>
                    </a:cubicBezTo>
                    <a:cubicBezTo>
                      <a:pt x="244" y="285"/>
                      <a:pt x="247" y="280"/>
                      <a:pt x="250" y="280"/>
                    </a:cubicBezTo>
                    <a:cubicBezTo>
                      <a:pt x="251" y="279"/>
                      <a:pt x="252" y="280"/>
                      <a:pt x="254" y="281"/>
                    </a:cubicBezTo>
                    <a:cubicBezTo>
                      <a:pt x="254" y="281"/>
                      <a:pt x="254" y="281"/>
                      <a:pt x="254" y="281"/>
                    </a:cubicBezTo>
                    <a:cubicBezTo>
                      <a:pt x="257" y="283"/>
                      <a:pt x="259" y="284"/>
                      <a:pt x="262" y="284"/>
                    </a:cubicBezTo>
                    <a:cubicBezTo>
                      <a:pt x="263" y="283"/>
                      <a:pt x="265" y="282"/>
                      <a:pt x="266" y="280"/>
                    </a:cubicBezTo>
                    <a:cubicBezTo>
                      <a:pt x="269" y="278"/>
                      <a:pt x="271" y="276"/>
                      <a:pt x="273" y="278"/>
                    </a:cubicBezTo>
                    <a:cubicBezTo>
                      <a:pt x="275" y="279"/>
                      <a:pt x="276" y="281"/>
                      <a:pt x="277" y="282"/>
                    </a:cubicBezTo>
                    <a:cubicBezTo>
                      <a:pt x="278" y="284"/>
                      <a:pt x="278" y="285"/>
                      <a:pt x="279" y="285"/>
                    </a:cubicBezTo>
                    <a:cubicBezTo>
                      <a:pt x="279" y="285"/>
                      <a:pt x="279" y="285"/>
                      <a:pt x="279" y="285"/>
                    </a:cubicBezTo>
                    <a:cubicBezTo>
                      <a:pt x="279" y="285"/>
                      <a:pt x="280" y="285"/>
                      <a:pt x="280" y="285"/>
                    </a:cubicBezTo>
                    <a:cubicBezTo>
                      <a:pt x="282" y="286"/>
                      <a:pt x="284" y="287"/>
                      <a:pt x="285" y="286"/>
                    </a:cubicBezTo>
                    <a:cubicBezTo>
                      <a:pt x="286" y="286"/>
                      <a:pt x="286" y="285"/>
                      <a:pt x="287" y="284"/>
                    </a:cubicBezTo>
                    <a:cubicBezTo>
                      <a:pt x="287" y="284"/>
                      <a:pt x="287" y="284"/>
                      <a:pt x="287" y="284"/>
                    </a:cubicBezTo>
                    <a:cubicBezTo>
                      <a:pt x="289" y="282"/>
                      <a:pt x="291" y="279"/>
                      <a:pt x="295" y="279"/>
                    </a:cubicBezTo>
                    <a:cubicBezTo>
                      <a:pt x="296" y="279"/>
                      <a:pt x="298" y="278"/>
                      <a:pt x="300" y="278"/>
                    </a:cubicBezTo>
                    <a:cubicBezTo>
                      <a:pt x="303" y="276"/>
                      <a:pt x="307" y="275"/>
                      <a:pt x="312" y="276"/>
                    </a:cubicBezTo>
                    <a:cubicBezTo>
                      <a:pt x="315" y="277"/>
                      <a:pt x="317" y="278"/>
                      <a:pt x="319" y="278"/>
                    </a:cubicBezTo>
                    <a:cubicBezTo>
                      <a:pt x="323" y="280"/>
                      <a:pt x="326" y="281"/>
                      <a:pt x="328" y="280"/>
                    </a:cubicBezTo>
                    <a:cubicBezTo>
                      <a:pt x="330" y="279"/>
                      <a:pt x="334" y="274"/>
                      <a:pt x="339" y="269"/>
                    </a:cubicBezTo>
                    <a:cubicBezTo>
                      <a:pt x="346" y="262"/>
                      <a:pt x="355" y="253"/>
                      <a:pt x="358" y="252"/>
                    </a:cubicBezTo>
                    <a:cubicBezTo>
                      <a:pt x="360" y="251"/>
                      <a:pt x="367" y="250"/>
                      <a:pt x="374" y="250"/>
                    </a:cubicBezTo>
                    <a:cubicBezTo>
                      <a:pt x="384" y="250"/>
                      <a:pt x="397" y="250"/>
                      <a:pt x="403" y="250"/>
                    </a:cubicBezTo>
                    <a:cubicBezTo>
                      <a:pt x="402" y="248"/>
                      <a:pt x="402" y="244"/>
                      <a:pt x="402" y="242"/>
                    </a:cubicBezTo>
                    <a:cubicBezTo>
                      <a:pt x="402" y="242"/>
                      <a:pt x="402" y="242"/>
                      <a:pt x="402" y="242"/>
                    </a:cubicBezTo>
                    <a:cubicBezTo>
                      <a:pt x="402" y="242"/>
                      <a:pt x="403" y="241"/>
                      <a:pt x="403" y="240"/>
                    </a:cubicBezTo>
                    <a:cubicBezTo>
                      <a:pt x="404" y="237"/>
                      <a:pt x="405" y="233"/>
                      <a:pt x="405" y="232"/>
                    </a:cubicBezTo>
                    <a:cubicBezTo>
                      <a:pt x="405" y="232"/>
                      <a:pt x="405" y="232"/>
                      <a:pt x="405" y="232"/>
                    </a:cubicBezTo>
                    <a:cubicBezTo>
                      <a:pt x="405" y="232"/>
                      <a:pt x="400" y="230"/>
                      <a:pt x="397" y="229"/>
                    </a:cubicBezTo>
                    <a:cubicBezTo>
                      <a:pt x="393" y="228"/>
                      <a:pt x="390" y="227"/>
                      <a:pt x="390" y="226"/>
                    </a:cubicBezTo>
                    <a:cubicBezTo>
                      <a:pt x="390" y="226"/>
                      <a:pt x="390" y="226"/>
                      <a:pt x="390" y="226"/>
                    </a:cubicBezTo>
                    <a:cubicBezTo>
                      <a:pt x="389" y="226"/>
                      <a:pt x="389" y="226"/>
                      <a:pt x="388" y="225"/>
                    </a:cubicBezTo>
                    <a:cubicBezTo>
                      <a:pt x="385" y="223"/>
                      <a:pt x="379" y="217"/>
                      <a:pt x="378" y="216"/>
                    </a:cubicBezTo>
                    <a:cubicBezTo>
                      <a:pt x="378" y="215"/>
                      <a:pt x="377" y="211"/>
                      <a:pt x="375" y="207"/>
                    </a:cubicBezTo>
                    <a:cubicBezTo>
                      <a:pt x="373" y="200"/>
                      <a:pt x="370" y="190"/>
                      <a:pt x="370" y="188"/>
                    </a:cubicBezTo>
                    <a:cubicBezTo>
                      <a:pt x="370" y="188"/>
                      <a:pt x="370" y="188"/>
                      <a:pt x="370" y="188"/>
                    </a:cubicBezTo>
                    <a:cubicBezTo>
                      <a:pt x="370" y="187"/>
                      <a:pt x="363" y="183"/>
                      <a:pt x="358" y="180"/>
                    </a:cubicBezTo>
                    <a:cubicBezTo>
                      <a:pt x="355" y="178"/>
                      <a:pt x="352" y="176"/>
                      <a:pt x="352" y="175"/>
                    </a:cubicBezTo>
                    <a:cubicBezTo>
                      <a:pt x="352" y="175"/>
                      <a:pt x="352" y="175"/>
                      <a:pt x="352" y="175"/>
                    </a:cubicBezTo>
                    <a:cubicBezTo>
                      <a:pt x="351" y="174"/>
                      <a:pt x="351" y="174"/>
                      <a:pt x="351" y="174"/>
                    </a:cubicBezTo>
                    <a:cubicBezTo>
                      <a:pt x="351" y="174"/>
                      <a:pt x="351" y="174"/>
                      <a:pt x="351" y="174"/>
                    </a:cubicBezTo>
                    <a:cubicBezTo>
                      <a:pt x="347" y="169"/>
                      <a:pt x="336" y="154"/>
                      <a:pt x="333" y="153"/>
                    </a:cubicBezTo>
                    <a:cubicBezTo>
                      <a:pt x="333" y="153"/>
                      <a:pt x="333" y="153"/>
                      <a:pt x="333" y="153"/>
                    </a:cubicBezTo>
                    <a:cubicBezTo>
                      <a:pt x="332" y="152"/>
                      <a:pt x="327" y="149"/>
                      <a:pt x="322" y="147"/>
                    </a:cubicBezTo>
                    <a:cubicBezTo>
                      <a:pt x="317" y="145"/>
                      <a:pt x="313" y="144"/>
                      <a:pt x="312" y="143"/>
                    </a:cubicBezTo>
                    <a:cubicBezTo>
                      <a:pt x="312" y="143"/>
                      <a:pt x="312" y="143"/>
                      <a:pt x="312" y="143"/>
                    </a:cubicBezTo>
                    <a:cubicBezTo>
                      <a:pt x="312" y="143"/>
                      <a:pt x="312" y="142"/>
                      <a:pt x="312" y="142"/>
                    </a:cubicBezTo>
                    <a:cubicBezTo>
                      <a:pt x="312" y="142"/>
                      <a:pt x="312" y="142"/>
                      <a:pt x="312" y="142"/>
                    </a:cubicBezTo>
                    <a:cubicBezTo>
                      <a:pt x="312" y="141"/>
                      <a:pt x="312" y="138"/>
                      <a:pt x="313" y="135"/>
                    </a:cubicBezTo>
                    <a:cubicBezTo>
                      <a:pt x="314" y="132"/>
                      <a:pt x="316" y="129"/>
                      <a:pt x="318" y="128"/>
                    </a:cubicBezTo>
                    <a:cubicBezTo>
                      <a:pt x="318" y="128"/>
                      <a:pt x="319" y="127"/>
                      <a:pt x="320" y="127"/>
                    </a:cubicBezTo>
                    <a:cubicBezTo>
                      <a:pt x="320" y="127"/>
                      <a:pt x="320" y="127"/>
                      <a:pt x="320" y="127"/>
                    </a:cubicBezTo>
                    <a:cubicBezTo>
                      <a:pt x="322" y="126"/>
                      <a:pt x="328" y="126"/>
                      <a:pt x="334" y="126"/>
                    </a:cubicBezTo>
                    <a:cubicBezTo>
                      <a:pt x="338" y="126"/>
                      <a:pt x="342" y="126"/>
                      <a:pt x="344" y="126"/>
                    </a:cubicBezTo>
                    <a:cubicBezTo>
                      <a:pt x="346" y="125"/>
                      <a:pt x="346" y="123"/>
                      <a:pt x="347" y="121"/>
                    </a:cubicBezTo>
                    <a:cubicBezTo>
                      <a:pt x="347" y="119"/>
                      <a:pt x="347" y="119"/>
                      <a:pt x="347" y="119"/>
                    </a:cubicBezTo>
                    <a:cubicBezTo>
                      <a:pt x="348" y="117"/>
                      <a:pt x="347" y="114"/>
                      <a:pt x="347" y="110"/>
                    </a:cubicBezTo>
                    <a:cubicBezTo>
                      <a:pt x="347" y="106"/>
                      <a:pt x="346" y="102"/>
                      <a:pt x="346" y="97"/>
                    </a:cubicBezTo>
                    <a:cubicBezTo>
                      <a:pt x="346" y="97"/>
                      <a:pt x="346" y="97"/>
                      <a:pt x="346" y="97"/>
                    </a:cubicBezTo>
                    <a:cubicBezTo>
                      <a:pt x="343" y="96"/>
                      <a:pt x="335" y="94"/>
                      <a:pt x="335" y="91"/>
                    </a:cubicBezTo>
                    <a:cubicBezTo>
                      <a:pt x="335" y="88"/>
                      <a:pt x="339" y="75"/>
                      <a:pt x="340" y="73"/>
                    </a:cubicBezTo>
                    <a:cubicBezTo>
                      <a:pt x="339" y="71"/>
                      <a:pt x="337" y="66"/>
                      <a:pt x="337" y="64"/>
                    </a:cubicBezTo>
                    <a:cubicBezTo>
                      <a:pt x="337" y="63"/>
                      <a:pt x="335" y="61"/>
                      <a:pt x="333" y="59"/>
                    </a:cubicBezTo>
                    <a:cubicBezTo>
                      <a:pt x="331" y="57"/>
                      <a:pt x="328" y="55"/>
                      <a:pt x="327" y="55"/>
                    </a:cubicBezTo>
                    <a:cubicBezTo>
                      <a:pt x="325" y="54"/>
                      <a:pt x="322" y="53"/>
                      <a:pt x="321" y="52"/>
                    </a:cubicBezTo>
                    <a:cubicBezTo>
                      <a:pt x="319" y="50"/>
                      <a:pt x="317" y="48"/>
                      <a:pt x="318" y="47"/>
                    </a:cubicBezTo>
                    <a:cubicBezTo>
                      <a:pt x="318" y="46"/>
                      <a:pt x="318" y="46"/>
                      <a:pt x="318" y="45"/>
                    </a:cubicBezTo>
                    <a:cubicBezTo>
                      <a:pt x="318" y="42"/>
                      <a:pt x="319" y="38"/>
                      <a:pt x="319" y="33"/>
                    </a:cubicBezTo>
                    <a:cubicBezTo>
                      <a:pt x="318" y="30"/>
                      <a:pt x="318" y="28"/>
                      <a:pt x="318" y="25"/>
                    </a:cubicBezTo>
                    <a:cubicBezTo>
                      <a:pt x="317" y="21"/>
                      <a:pt x="316" y="17"/>
                      <a:pt x="317" y="15"/>
                    </a:cubicBezTo>
                    <a:cubicBezTo>
                      <a:pt x="318" y="13"/>
                      <a:pt x="319" y="11"/>
                      <a:pt x="320" y="9"/>
                    </a:cubicBezTo>
                    <a:cubicBezTo>
                      <a:pt x="321" y="6"/>
                      <a:pt x="323" y="3"/>
                      <a:pt x="324" y="1"/>
                    </a:cubicBezTo>
                    <a:cubicBezTo>
                      <a:pt x="323" y="1"/>
                      <a:pt x="322" y="1"/>
                      <a:pt x="321" y="0"/>
                    </a:cubicBezTo>
                    <a:cubicBezTo>
                      <a:pt x="316" y="0"/>
                      <a:pt x="309" y="0"/>
                      <a:pt x="306" y="1"/>
                    </a:cubicBezTo>
                    <a:cubicBezTo>
                      <a:pt x="304" y="1"/>
                      <a:pt x="304" y="1"/>
                      <a:pt x="304" y="2"/>
                    </a:cubicBezTo>
                    <a:cubicBezTo>
                      <a:pt x="305" y="2"/>
                      <a:pt x="305" y="3"/>
                      <a:pt x="305" y="4"/>
                    </a:cubicBezTo>
                    <a:cubicBezTo>
                      <a:pt x="306" y="5"/>
                      <a:pt x="306" y="7"/>
                      <a:pt x="306" y="8"/>
                    </a:cubicBezTo>
                    <a:cubicBezTo>
                      <a:pt x="305" y="11"/>
                      <a:pt x="299" y="11"/>
                      <a:pt x="293" y="11"/>
                    </a:cubicBezTo>
                    <a:cubicBezTo>
                      <a:pt x="288" y="11"/>
                      <a:pt x="284" y="10"/>
                      <a:pt x="283" y="11"/>
                    </a:cubicBezTo>
                    <a:cubicBezTo>
                      <a:pt x="283" y="11"/>
                      <a:pt x="283" y="11"/>
                      <a:pt x="283" y="11"/>
                    </a:cubicBezTo>
                    <a:cubicBezTo>
                      <a:pt x="283" y="11"/>
                      <a:pt x="284" y="11"/>
                      <a:pt x="284" y="11"/>
                    </a:cubicBezTo>
                    <a:cubicBezTo>
                      <a:pt x="284" y="11"/>
                      <a:pt x="284" y="11"/>
                      <a:pt x="284" y="11"/>
                    </a:cubicBezTo>
                    <a:cubicBezTo>
                      <a:pt x="285" y="12"/>
                      <a:pt x="287" y="13"/>
                      <a:pt x="289" y="14"/>
                    </a:cubicBezTo>
                    <a:cubicBezTo>
                      <a:pt x="291" y="16"/>
                      <a:pt x="293" y="17"/>
                      <a:pt x="294" y="18"/>
                    </a:cubicBezTo>
                    <a:cubicBezTo>
                      <a:pt x="294" y="18"/>
                      <a:pt x="294" y="18"/>
                      <a:pt x="294" y="18"/>
                    </a:cubicBezTo>
                    <a:cubicBezTo>
                      <a:pt x="295" y="20"/>
                      <a:pt x="294" y="25"/>
                      <a:pt x="294" y="28"/>
                    </a:cubicBezTo>
                    <a:cubicBezTo>
                      <a:pt x="293" y="30"/>
                      <a:pt x="293" y="32"/>
                      <a:pt x="293" y="33"/>
                    </a:cubicBezTo>
                    <a:cubicBezTo>
                      <a:pt x="293" y="34"/>
                      <a:pt x="294" y="35"/>
                      <a:pt x="294" y="36"/>
                    </a:cubicBezTo>
                    <a:cubicBezTo>
                      <a:pt x="295" y="37"/>
                      <a:pt x="296" y="39"/>
                      <a:pt x="297" y="41"/>
                    </a:cubicBezTo>
                    <a:cubicBezTo>
                      <a:pt x="298" y="46"/>
                      <a:pt x="289" y="50"/>
                      <a:pt x="283" y="53"/>
                    </a:cubicBezTo>
                    <a:cubicBezTo>
                      <a:pt x="283" y="53"/>
                      <a:pt x="283" y="53"/>
                      <a:pt x="283" y="53"/>
                    </a:cubicBezTo>
                    <a:cubicBezTo>
                      <a:pt x="282" y="53"/>
                      <a:pt x="281" y="54"/>
                      <a:pt x="280" y="54"/>
                    </a:cubicBezTo>
                    <a:cubicBezTo>
                      <a:pt x="279" y="55"/>
                      <a:pt x="277" y="57"/>
                      <a:pt x="275" y="60"/>
                    </a:cubicBezTo>
                    <a:cubicBezTo>
                      <a:pt x="275" y="60"/>
                      <a:pt x="275" y="60"/>
                      <a:pt x="275" y="60"/>
                    </a:cubicBezTo>
                    <a:cubicBezTo>
                      <a:pt x="273" y="64"/>
                      <a:pt x="270" y="69"/>
                      <a:pt x="269" y="72"/>
                    </a:cubicBezTo>
                    <a:cubicBezTo>
                      <a:pt x="267" y="75"/>
                      <a:pt x="265" y="77"/>
                      <a:pt x="262" y="80"/>
                    </a:cubicBezTo>
                    <a:cubicBezTo>
                      <a:pt x="259" y="82"/>
                      <a:pt x="255" y="84"/>
                      <a:pt x="252" y="85"/>
                    </a:cubicBezTo>
                    <a:cubicBezTo>
                      <a:pt x="249" y="86"/>
                      <a:pt x="246" y="86"/>
                      <a:pt x="243" y="86"/>
                    </a:cubicBezTo>
                    <a:cubicBezTo>
                      <a:pt x="240" y="85"/>
                      <a:pt x="238" y="84"/>
                      <a:pt x="237" y="82"/>
                    </a:cubicBezTo>
                    <a:cubicBezTo>
                      <a:pt x="236" y="81"/>
                      <a:pt x="231" y="78"/>
                      <a:pt x="227" y="75"/>
                    </a:cubicBezTo>
                    <a:cubicBezTo>
                      <a:pt x="221" y="71"/>
                      <a:pt x="216" y="67"/>
                      <a:pt x="214" y="67"/>
                    </a:cubicBezTo>
                    <a:cubicBezTo>
                      <a:pt x="214" y="67"/>
                      <a:pt x="211" y="68"/>
                      <a:pt x="209" y="69"/>
                    </a:cubicBezTo>
                    <a:cubicBezTo>
                      <a:pt x="206" y="70"/>
                      <a:pt x="202" y="72"/>
                      <a:pt x="201" y="73"/>
                    </a:cubicBezTo>
                    <a:cubicBezTo>
                      <a:pt x="200" y="74"/>
                      <a:pt x="201" y="77"/>
                      <a:pt x="201" y="79"/>
                    </a:cubicBezTo>
                    <a:cubicBezTo>
                      <a:pt x="202" y="80"/>
                      <a:pt x="202" y="82"/>
                      <a:pt x="202" y="83"/>
                    </a:cubicBezTo>
                    <a:cubicBezTo>
                      <a:pt x="201" y="85"/>
                      <a:pt x="198" y="85"/>
                      <a:pt x="193" y="86"/>
                    </a:cubicBezTo>
                    <a:cubicBezTo>
                      <a:pt x="189" y="86"/>
                      <a:pt x="184" y="86"/>
                      <a:pt x="182" y="88"/>
                    </a:cubicBezTo>
                    <a:cubicBezTo>
                      <a:pt x="180" y="89"/>
                      <a:pt x="179" y="91"/>
                      <a:pt x="177" y="92"/>
                    </a:cubicBezTo>
                    <a:cubicBezTo>
                      <a:pt x="177" y="92"/>
                      <a:pt x="177" y="92"/>
                      <a:pt x="177" y="92"/>
                    </a:cubicBezTo>
                    <a:cubicBezTo>
                      <a:pt x="175" y="94"/>
                      <a:pt x="173" y="95"/>
                      <a:pt x="172" y="96"/>
                    </a:cubicBezTo>
                    <a:cubicBezTo>
                      <a:pt x="172" y="96"/>
                      <a:pt x="172" y="96"/>
                      <a:pt x="172" y="96"/>
                    </a:cubicBezTo>
                    <a:cubicBezTo>
                      <a:pt x="171" y="96"/>
                      <a:pt x="167" y="97"/>
                      <a:pt x="164" y="97"/>
                    </a:cubicBezTo>
                    <a:cubicBezTo>
                      <a:pt x="159" y="98"/>
                      <a:pt x="152" y="99"/>
                      <a:pt x="151" y="99"/>
                    </a:cubicBezTo>
                    <a:cubicBezTo>
                      <a:pt x="150" y="99"/>
                      <a:pt x="149" y="97"/>
                      <a:pt x="148" y="95"/>
                    </a:cubicBezTo>
                    <a:cubicBezTo>
                      <a:pt x="147" y="93"/>
                      <a:pt x="145" y="90"/>
                      <a:pt x="145" y="90"/>
                    </a:cubicBezTo>
                    <a:cubicBezTo>
                      <a:pt x="143" y="90"/>
                      <a:pt x="137" y="89"/>
                      <a:pt x="131" y="89"/>
                    </a:cubicBezTo>
                    <a:cubicBezTo>
                      <a:pt x="128" y="89"/>
                      <a:pt x="125" y="89"/>
                      <a:pt x="124" y="89"/>
                    </a:cubicBezTo>
                    <a:cubicBezTo>
                      <a:pt x="122" y="89"/>
                      <a:pt x="120" y="90"/>
                      <a:pt x="118" y="91"/>
                    </a:cubicBezTo>
                    <a:cubicBezTo>
                      <a:pt x="116" y="92"/>
                      <a:pt x="113" y="93"/>
                      <a:pt x="111" y="93"/>
                    </a:cubicBezTo>
                    <a:cubicBezTo>
                      <a:pt x="111" y="93"/>
                      <a:pt x="111" y="93"/>
                      <a:pt x="111" y="93"/>
                    </a:cubicBezTo>
                    <a:cubicBezTo>
                      <a:pt x="110" y="94"/>
                      <a:pt x="106" y="94"/>
                      <a:pt x="102" y="93"/>
                    </a:cubicBezTo>
                    <a:cubicBezTo>
                      <a:pt x="98" y="93"/>
                      <a:pt x="94" y="92"/>
                      <a:pt x="92" y="91"/>
                    </a:cubicBezTo>
                    <a:cubicBezTo>
                      <a:pt x="90" y="89"/>
                      <a:pt x="90" y="88"/>
                      <a:pt x="90" y="86"/>
                    </a:cubicBezTo>
                    <a:cubicBezTo>
                      <a:pt x="90" y="84"/>
                      <a:pt x="90" y="83"/>
                      <a:pt x="90" y="82"/>
                    </a:cubicBezTo>
                    <a:cubicBezTo>
                      <a:pt x="89" y="79"/>
                      <a:pt x="87" y="78"/>
                      <a:pt x="85" y="76"/>
                    </a:cubicBezTo>
                    <a:cubicBezTo>
                      <a:pt x="83" y="74"/>
                      <a:pt x="82" y="73"/>
                      <a:pt x="81" y="72"/>
                    </a:cubicBezTo>
                    <a:cubicBezTo>
                      <a:pt x="79" y="69"/>
                      <a:pt x="79" y="66"/>
                      <a:pt x="79" y="63"/>
                    </a:cubicBezTo>
                    <a:cubicBezTo>
                      <a:pt x="79" y="62"/>
                      <a:pt x="79" y="61"/>
                      <a:pt x="79" y="60"/>
                    </a:cubicBezTo>
                    <a:cubicBezTo>
                      <a:pt x="79" y="60"/>
                      <a:pt x="75" y="61"/>
                      <a:pt x="71" y="62"/>
                    </a:cubicBezTo>
                    <a:cubicBezTo>
                      <a:pt x="69" y="62"/>
                      <a:pt x="68" y="63"/>
                      <a:pt x="67" y="63"/>
                    </a:cubicBezTo>
                    <a:cubicBezTo>
                      <a:pt x="67" y="63"/>
                      <a:pt x="67" y="63"/>
                      <a:pt x="67" y="63"/>
                    </a:cubicBezTo>
                    <a:cubicBezTo>
                      <a:pt x="66" y="63"/>
                      <a:pt x="65" y="63"/>
                      <a:pt x="63" y="63"/>
                    </a:cubicBezTo>
                    <a:cubicBezTo>
                      <a:pt x="59" y="64"/>
                      <a:pt x="53" y="64"/>
                      <a:pt x="52" y="65"/>
                    </a:cubicBezTo>
                    <a:cubicBezTo>
                      <a:pt x="50" y="66"/>
                      <a:pt x="51" y="69"/>
                      <a:pt x="51" y="71"/>
                    </a:cubicBezTo>
                    <a:cubicBezTo>
                      <a:pt x="51" y="72"/>
                      <a:pt x="52" y="73"/>
                      <a:pt x="52" y="74"/>
                    </a:cubicBezTo>
                    <a:cubicBezTo>
                      <a:pt x="52" y="75"/>
                      <a:pt x="50" y="77"/>
                      <a:pt x="49" y="79"/>
                    </a:cubicBezTo>
                    <a:cubicBezTo>
                      <a:pt x="47" y="81"/>
                      <a:pt x="44" y="83"/>
                      <a:pt x="42" y="84"/>
                    </a:cubicBezTo>
                    <a:cubicBezTo>
                      <a:pt x="40" y="85"/>
                      <a:pt x="37" y="84"/>
                      <a:pt x="34" y="83"/>
                    </a:cubicBezTo>
                    <a:cubicBezTo>
                      <a:pt x="32" y="82"/>
                      <a:pt x="31" y="82"/>
                      <a:pt x="30" y="82"/>
                    </a:cubicBezTo>
                    <a:cubicBezTo>
                      <a:pt x="28" y="82"/>
                      <a:pt x="24" y="84"/>
                      <a:pt x="22" y="86"/>
                    </a:cubicBezTo>
                    <a:cubicBezTo>
                      <a:pt x="22" y="86"/>
                      <a:pt x="22" y="86"/>
                      <a:pt x="22" y="86"/>
                    </a:cubicBezTo>
                    <a:cubicBezTo>
                      <a:pt x="21" y="86"/>
                      <a:pt x="20" y="87"/>
                      <a:pt x="20" y="87"/>
                    </a:cubicBezTo>
                    <a:cubicBezTo>
                      <a:pt x="18" y="88"/>
                      <a:pt x="12" y="88"/>
                      <a:pt x="8" y="87"/>
                    </a:cubicBezTo>
                    <a:cubicBezTo>
                      <a:pt x="6" y="87"/>
                      <a:pt x="6" y="87"/>
                      <a:pt x="6" y="87"/>
                    </a:cubicBezTo>
                    <a:close/>
                  </a:path>
                </a:pathLst>
              </a:custGeom>
              <a:grpFill/>
              <a:ln w="3175">
                <a:solidFill>
                  <a:srgbClr val="FFFFFF"/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</a:endParaRPr>
              </a:p>
            </p:txBody>
          </p:sp>
          <p:sp>
            <p:nvSpPr>
              <p:cNvPr id="260" name="Freeform 16">
                <a:extLst>
                  <a:ext uri="{FF2B5EF4-FFF2-40B4-BE49-F238E27FC236}">
                    <a16:creationId xmlns:a16="http://schemas.microsoft.com/office/drawing/2014/main" id="{A2151D1A-3862-C94B-83CD-841EABD2A2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22048" y="3983309"/>
                <a:ext cx="1115258" cy="1007551"/>
              </a:xfrm>
              <a:custGeom>
                <a:avLst/>
                <a:gdLst>
                  <a:gd name="T0" fmla="*/ 277 w 488"/>
                  <a:gd name="T1" fmla="*/ 47 h 376"/>
                  <a:gd name="T2" fmla="*/ 237 w 488"/>
                  <a:gd name="T3" fmla="*/ 16 h 376"/>
                  <a:gd name="T4" fmla="*/ 229 w 488"/>
                  <a:gd name="T5" fmla="*/ 11 h 376"/>
                  <a:gd name="T6" fmla="*/ 218 w 488"/>
                  <a:gd name="T7" fmla="*/ 11 h 376"/>
                  <a:gd name="T8" fmla="*/ 213 w 488"/>
                  <a:gd name="T9" fmla="*/ 11 h 376"/>
                  <a:gd name="T10" fmla="*/ 197 w 488"/>
                  <a:gd name="T11" fmla="*/ 8 h 376"/>
                  <a:gd name="T12" fmla="*/ 175 w 488"/>
                  <a:gd name="T13" fmla="*/ 10 h 376"/>
                  <a:gd name="T14" fmla="*/ 170 w 488"/>
                  <a:gd name="T15" fmla="*/ 5 h 376"/>
                  <a:gd name="T16" fmla="*/ 161 w 488"/>
                  <a:gd name="T17" fmla="*/ 3 h 376"/>
                  <a:gd name="T18" fmla="*/ 146 w 488"/>
                  <a:gd name="T19" fmla="*/ 18 h 376"/>
                  <a:gd name="T20" fmla="*/ 136 w 488"/>
                  <a:gd name="T21" fmla="*/ 16 h 376"/>
                  <a:gd name="T22" fmla="*/ 115 w 488"/>
                  <a:gd name="T23" fmla="*/ 20 h 376"/>
                  <a:gd name="T24" fmla="*/ 101 w 488"/>
                  <a:gd name="T25" fmla="*/ 70 h 376"/>
                  <a:gd name="T26" fmla="*/ 83 w 488"/>
                  <a:gd name="T27" fmla="*/ 82 h 376"/>
                  <a:gd name="T28" fmla="*/ 75 w 488"/>
                  <a:gd name="T29" fmla="*/ 95 h 376"/>
                  <a:gd name="T30" fmla="*/ 64 w 488"/>
                  <a:gd name="T31" fmla="*/ 131 h 376"/>
                  <a:gd name="T32" fmla="*/ 50 w 488"/>
                  <a:gd name="T33" fmla="*/ 136 h 376"/>
                  <a:gd name="T34" fmla="*/ 42 w 488"/>
                  <a:gd name="T35" fmla="*/ 145 h 376"/>
                  <a:gd name="T36" fmla="*/ 39 w 488"/>
                  <a:gd name="T37" fmla="*/ 164 h 376"/>
                  <a:gd name="T38" fmla="*/ 35 w 488"/>
                  <a:gd name="T39" fmla="*/ 195 h 376"/>
                  <a:gd name="T40" fmla="*/ 29 w 488"/>
                  <a:gd name="T41" fmla="*/ 214 h 376"/>
                  <a:gd name="T42" fmla="*/ 5 w 488"/>
                  <a:gd name="T43" fmla="*/ 215 h 376"/>
                  <a:gd name="T44" fmla="*/ 0 w 488"/>
                  <a:gd name="T45" fmla="*/ 226 h 376"/>
                  <a:gd name="T46" fmla="*/ 20 w 488"/>
                  <a:gd name="T47" fmla="*/ 235 h 376"/>
                  <a:gd name="T48" fmla="*/ 39 w 488"/>
                  <a:gd name="T49" fmla="*/ 258 h 376"/>
                  <a:gd name="T50" fmla="*/ 58 w 488"/>
                  <a:gd name="T51" fmla="*/ 272 h 376"/>
                  <a:gd name="T52" fmla="*/ 66 w 488"/>
                  <a:gd name="T53" fmla="*/ 299 h 376"/>
                  <a:gd name="T54" fmla="*/ 77 w 488"/>
                  <a:gd name="T55" fmla="*/ 309 h 376"/>
                  <a:gd name="T56" fmla="*/ 92 w 488"/>
                  <a:gd name="T57" fmla="*/ 315 h 376"/>
                  <a:gd name="T58" fmla="*/ 90 w 488"/>
                  <a:gd name="T59" fmla="*/ 328 h 376"/>
                  <a:gd name="T60" fmla="*/ 96 w 488"/>
                  <a:gd name="T61" fmla="*/ 339 h 376"/>
                  <a:gd name="T62" fmla="*/ 120 w 488"/>
                  <a:gd name="T63" fmla="*/ 343 h 376"/>
                  <a:gd name="T64" fmla="*/ 184 w 488"/>
                  <a:gd name="T65" fmla="*/ 372 h 376"/>
                  <a:gd name="T66" fmla="*/ 213 w 488"/>
                  <a:gd name="T67" fmla="*/ 375 h 376"/>
                  <a:gd name="T68" fmla="*/ 238 w 488"/>
                  <a:gd name="T69" fmla="*/ 354 h 376"/>
                  <a:gd name="T70" fmla="*/ 267 w 488"/>
                  <a:gd name="T71" fmla="*/ 358 h 376"/>
                  <a:gd name="T72" fmla="*/ 288 w 488"/>
                  <a:gd name="T73" fmla="*/ 355 h 376"/>
                  <a:gd name="T74" fmla="*/ 317 w 488"/>
                  <a:gd name="T75" fmla="*/ 347 h 376"/>
                  <a:gd name="T76" fmla="*/ 360 w 488"/>
                  <a:gd name="T77" fmla="*/ 328 h 376"/>
                  <a:gd name="T78" fmla="*/ 430 w 488"/>
                  <a:gd name="T79" fmla="*/ 282 h 376"/>
                  <a:gd name="T80" fmla="*/ 472 w 488"/>
                  <a:gd name="T81" fmla="*/ 242 h 376"/>
                  <a:gd name="T82" fmla="*/ 479 w 488"/>
                  <a:gd name="T83" fmla="*/ 228 h 376"/>
                  <a:gd name="T84" fmla="*/ 361 w 488"/>
                  <a:gd name="T85" fmla="*/ 194 h 376"/>
                  <a:gd name="T86" fmla="*/ 331 w 488"/>
                  <a:gd name="T87" fmla="*/ 167 h 376"/>
                  <a:gd name="T88" fmla="*/ 311 w 488"/>
                  <a:gd name="T89" fmla="*/ 126 h 376"/>
                  <a:gd name="T90" fmla="*/ 288 w 488"/>
                  <a:gd name="T91" fmla="*/ 129 h 376"/>
                  <a:gd name="T92" fmla="*/ 285 w 488"/>
                  <a:gd name="T93" fmla="*/ 123 h 376"/>
                  <a:gd name="T94" fmla="*/ 305 w 488"/>
                  <a:gd name="T95" fmla="*/ 76 h 3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488" h="376">
                    <a:moveTo>
                      <a:pt x="305" y="76"/>
                    </a:moveTo>
                    <a:cubicBezTo>
                      <a:pt x="304" y="76"/>
                      <a:pt x="304" y="76"/>
                      <a:pt x="304" y="76"/>
                    </a:cubicBezTo>
                    <a:cubicBezTo>
                      <a:pt x="301" y="74"/>
                      <a:pt x="289" y="60"/>
                      <a:pt x="277" y="47"/>
                    </a:cubicBezTo>
                    <a:cubicBezTo>
                      <a:pt x="266" y="34"/>
                      <a:pt x="254" y="22"/>
                      <a:pt x="253" y="21"/>
                    </a:cubicBezTo>
                    <a:cubicBezTo>
                      <a:pt x="252" y="21"/>
                      <a:pt x="251" y="21"/>
                      <a:pt x="249" y="21"/>
                    </a:cubicBezTo>
                    <a:cubicBezTo>
                      <a:pt x="244" y="20"/>
                      <a:pt x="238" y="18"/>
                      <a:pt x="237" y="16"/>
                    </a:cubicBezTo>
                    <a:cubicBezTo>
                      <a:pt x="236" y="15"/>
                      <a:pt x="235" y="13"/>
                      <a:pt x="234" y="12"/>
                    </a:cubicBezTo>
                    <a:cubicBezTo>
                      <a:pt x="234" y="11"/>
                      <a:pt x="233" y="10"/>
                      <a:pt x="233" y="10"/>
                    </a:cubicBezTo>
                    <a:cubicBezTo>
                      <a:pt x="232" y="10"/>
                      <a:pt x="231" y="11"/>
                      <a:pt x="229" y="11"/>
                    </a:cubicBezTo>
                    <a:cubicBezTo>
                      <a:pt x="227" y="12"/>
                      <a:pt x="223" y="12"/>
                      <a:pt x="221" y="12"/>
                    </a:cubicBezTo>
                    <a:cubicBezTo>
                      <a:pt x="221" y="12"/>
                      <a:pt x="221" y="12"/>
                      <a:pt x="221" y="12"/>
                    </a:cubicBezTo>
                    <a:cubicBezTo>
                      <a:pt x="220" y="12"/>
                      <a:pt x="219" y="11"/>
                      <a:pt x="218" y="11"/>
                    </a:cubicBezTo>
                    <a:cubicBezTo>
                      <a:pt x="217" y="10"/>
                      <a:pt x="216" y="10"/>
                      <a:pt x="215" y="10"/>
                    </a:cubicBezTo>
                    <a:cubicBezTo>
                      <a:pt x="215" y="10"/>
                      <a:pt x="215" y="10"/>
                      <a:pt x="215" y="10"/>
                    </a:cubicBezTo>
                    <a:cubicBezTo>
                      <a:pt x="215" y="10"/>
                      <a:pt x="214" y="10"/>
                      <a:pt x="213" y="11"/>
                    </a:cubicBezTo>
                    <a:cubicBezTo>
                      <a:pt x="211" y="12"/>
                      <a:pt x="208" y="14"/>
                      <a:pt x="204" y="13"/>
                    </a:cubicBezTo>
                    <a:cubicBezTo>
                      <a:pt x="202" y="12"/>
                      <a:pt x="201" y="10"/>
                      <a:pt x="200" y="9"/>
                    </a:cubicBezTo>
                    <a:cubicBezTo>
                      <a:pt x="199" y="8"/>
                      <a:pt x="198" y="8"/>
                      <a:pt x="197" y="8"/>
                    </a:cubicBezTo>
                    <a:cubicBezTo>
                      <a:pt x="196" y="8"/>
                      <a:pt x="194" y="9"/>
                      <a:pt x="192" y="10"/>
                    </a:cubicBezTo>
                    <a:cubicBezTo>
                      <a:pt x="187" y="13"/>
                      <a:pt x="182" y="16"/>
                      <a:pt x="179" y="14"/>
                    </a:cubicBezTo>
                    <a:cubicBezTo>
                      <a:pt x="178" y="13"/>
                      <a:pt x="176" y="12"/>
                      <a:pt x="175" y="10"/>
                    </a:cubicBezTo>
                    <a:cubicBezTo>
                      <a:pt x="174" y="7"/>
                      <a:pt x="173" y="5"/>
                      <a:pt x="171" y="5"/>
                    </a:cubicBezTo>
                    <a:cubicBezTo>
                      <a:pt x="171" y="5"/>
                      <a:pt x="171" y="5"/>
                      <a:pt x="171" y="5"/>
                    </a:cubicBezTo>
                    <a:cubicBezTo>
                      <a:pt x="170" y="5"/>
                      <a:pt x="170" y="5"/>
                      <a:pt x="170" y="5"/>
                    </a:cubicBezTo>
                    <a:cubicBezTo>
                      <a:pt x="166" y="5"/>
                      <a:pt x="163" y="5"/>
                      <a:pt x="162" y="4"/>
                    </a:cubicBezTo>
                    <a:cubicBezTo>
                      <a:pt x="161" y="4"/>
                      <a:pt x="161" y="3"/>
                      <a:pt x="161" y="3"/>
                    </a:cubicBezTo>
                    <a:cubicBezTo>
                      <a:pt x="161" y="3"/>
                      <a:pt x="161" y="3"/>
                      <a:pt x="161" y="3"/>
                    </a:cubicBezTo>
                    <a:cubicBezTo>
                      <a:pt x="160" y="2"/>
                      <a:pt x="159" y="0"/>
                      <a:pt x="159" y="0"/>
                    </a:cubicBezTo>
                    <a:cubicBezTo>
                      <a:pt x="158" y="1"/>
                      <a:pt x="156" y="4"/>
                      <a:pt x="154" y="7"/>
                    </a:cubicBezTo>
                    <a:cubicBezTo>
                      <a:pt x="151" y="12"/>
                      <a:pt x="148" y="18"/>
                      <a:pt x="146" y="18"/>
                    </a:cubicBezTo>
                    <a:cubicBezTo>
                      <a:pt x="144" y="18"/>
                      <a:pt x="143" y="17"/>
                      <a:pt x="141" y="16"/>
                    </a:cubicBezTo>
                    <a:cubicBezTo>
                      <a:pt x="140" y="15"/>
                      <a:pt x="139" y="14"/>
                      <a:pt x="138" y="14"/>
                    </a:cubicBezTo>
                    <a:cubicBezTo>
                      <a:pt x="137" y="14"/>
                      <a:pt x="137" y="15"/>
                      <a:pt x="136" y="16"/>
                    </a:cubicBezTo>
                    <a:cubicBezTo>
                      <a:pt x="134" y="18"/>
                      <a:pt x="133" y="19"/>
                      <a:pt x="131" y="20"/>
                    </a:cubicBezTo>
                    <a:cubicBezTo>
                      <a:pt x="129" y="20"/>
                      <a:pt x="125" y="20"/>
                      <a:pt x="121" y="20"/>
                    </a:cubicBezTo>
                    <a:cubicBezTo>
                      <a:pt x="119" y="20"/>
                      <a:pt x="116" y="20"/>
                      <a:pt x="115" y="20"/>
                    </a:cubicBezTo>
                    <a:cubicBezTo>
                      <a:pt x="114" y="25"/>
                      <a:pt x="110" y="42"/>
                      <a:pt x="107" y="54"/>
                    </a:cubicBezTo>
                    <a:cubicBezTo>
                      <a:pt x="105" y="62"/>
                      <a:pt x="102" y="69"/>
                      <a:pt x="101" y="70"/>
                    </a:cubicBezTo>
                    <a:cubicBezTo>
                      <a:pt x="101" y="70"/>
                      <a:pt x="101" y="70"/>
                      <a:pt x="101" y="70"/>
                    </a:cubicBezTo>
                    <a:cubicBezTo>
                      <a:pt x="99" y="70"/>
                      <a:pt x="96" y="71"/>
                      <a:pt x="93" y="71"/>
                    </a:cubicBezTo>
                    <a:cubicBezTo>
                      <a:pt x="90" y="71"/>
                      <a:pt x="88" y="71"/>
                      <a:pt x="87" y="72"/>
                    </a:cubicBezTo>
                    <a:cubicBezTo>
                      <a:pt x="86" y="73"/>
                      <a:pt x="85" y="77"/>
                      <a:pt x="83" y="82"/>
                    </a:cubicBezTo>
                    <a:cubicBezTo>
                      <a:pt x="81" y="86"/>
                      <a:pt x="79" y="91"/>
                      <a:pt x="78" y="92"/>
                    </a:cubicBezTo>
                    <a:cubicBezTo>
                      <a:pt x="78" y="92"/>
                      <a:pt x="78" y="92"/>
                      <a:pt x="78" y="92"/>
                    </a:cubicBezTo>
                    <a:cubicBezTo>
                      <a:pt x="77" y="93"/>
                      <a:pt x="76" y="94"/>
                      <a:pt x="75" y="95"/>
                    </a:cubicBezTo>
                    <a:cubicBezTo>
                      <a:pt x="73" y="96"/>
                      <a:pt x="70" y="97"/>
                      <a:pt x="69" y="100"/>
                    </a:cubicBezTo>
                    <a:cubicBezTo>
                      <a:pt x="69" y="103"/>
                      <a:pt x="68" y="109"/>
                      <a:pt x="67" y="116"/>
                    </a:cubicBezTo>
                    <a:cubicBezTo>
                      <a:pt x="66" y="123"/>
                      <a:pt x="65" y="130"/>
                      <a:pt x="64" y="131"/>
                    </a:cubicBezTo>
                    <a:cubicBezTo>
                      <a:pt x="63" y="133"/>
                      <a:pt x="61" y="134"/>
                      <a:pt x="59" y="135"/>
                    </a:cubicBezTo>
                    <a:cubicBezTo>
                      <a:pt x="58" y="136"/>
                      <a:pt x="56" y="137"/>
                      <a:pt x="55" y="137"/>
                    </a:cubicBezTo>
                    <a:cubicBezTo>
                      <a:pt x="54" y="137"/>
                      <a:pt x="52" y="136"/>
                      <a:pt x="50" y="136"/>
                    </a:cubicBezTo>
                    <a:cubicBezTo>
                      <a:pt x="48" y="135"/>
                      <a:pt x="46" y="134"/>
                      <a:pt x="46" y="134"/>
                    </a:cubicBezTo>
                    <a:cubicBezTo>
                      <a:pt x="45" y="135"/>
                      <a:pt x="44" y="137"/>
                      <a:pt x="43" y="140"/>
                    </a:cubicBezTo>
                    <a:cubicBezTo>
                      <a:pt x="42" y="142"/>
                      <a:pt x="42" y="144"/>
                      <a:pt x="42" y="145"/>
                    </a:cubicBezTo>
                    <a:cubicBezTo>
                      <a:pt x="42" y="147"/>
                      <a:pt x="42" y="151"/>
                      <a:pt x="41" y="155"/>
                    </a:cubicBezTo>
                    <a:cubicBezTo>
                      <a:pt x="40" y="159"/>
                      <a:pt x="40" y="162"/>
                      <a:pt x="39" y="164"/>
                    </a:cubicBezTo>
                    <a:cubicBezTo>
                      <a:pt x="39" y="164"/>
                      <a:pt x="39" y="164"/>
                      <a:pt x="39" y="164"/>
                    </a:cubicBezTo>
                    <a:cubicBezTo>
                      <a:pt x="38" y="165"/>
                      <a:pt x="37" y="168"/>
                      <a:pt x="36" y="171"/>
                    </a:cubicBezTo>
                    <a:cubicBezTo>
                      <a:pt x="35" y="175"/>
                      <a:pt x="35" y="178"/>
                      <a:pt x="35" y="182"/>
                    </a:cubicBezTo>
                    <a:cubicBezTo>
                      <a:pt x="34" y="187"/>
                      <a:pt x="35" y="191"/>
                      <a:pt x="35" y="195"/>
                    </a:cubicBezTo>
                    <a:cubicBezTo>
                      <a:pt x="35" y="199"/>
                      <a:pt x="36" y="203"/>
                      <a:pt x="35" y="205"/>
                    </a:cubicBezTo>
                    <a:cubicBezTo>
                      <a:pt x="35" y="205"/>
                      <a:pt x="35" y="206"/>
                      <a:pt x="35" y="206"/>
                    </a:cubicBezTo>
                    <a:cubicBezTo>
                      <a:pt x="34" y="210"/>
                      <a:pt x="34" y="213"/>
                      <a:pt x="29" y="214"/>
                    </a:cubicBezTo>
                    <a:cubicBezTo>
                      <a:pt x="27" y="214"/>
                      <a:pt x="23" y="214"/>
                      <a:pt x="19" y="214"/>
                    </a:cubicBezTo>
                    <a:cubicBezTo>
                      <a:pt x="13" y="214"/>
                      <a:pt x="7" y="215"/>
                      <a:pt x="5" y="215"/>
                    </a:cubicBezTo>
                    <a:cubicBezTo>
                      <a:pt x="5" y="215"/>
                      <a:pt x="5" y="215"/>
                      <a:pt x="5" y="215"/>
                    </a:cubicBezTo>
                    <a:cubicBezTo>
                      <a:pt x="5" y="215"/>
                      <a:pt x="5" y="215"/>
                      <a:pt x="5" y="215"/>
                    </a:cubicBezTo>
                    <a:cubicBezTo>
                      <a:pt x="3" y="216"/>
                      <a:pt x="2" y="219"/>
                      <a:pt x="1" y="221"/>
                    </a:cubicBezTo>
                    <a:cubicBezTo>
                      <a:pt x="1" y="223"/>
                      <a:pt x="0" y="225"/>
                      <a:pt x="0" y="226"/>
                    </a:cubicBezTo>
                    <a:cubicBezTo>
                      <a:pt x="1" y="227"/>
                      <a:pt x="4" y="228"/>
                      <a:pt x="8" y="230"/>
                    </a:cubicBezTo>
                    <a:cubicBezTo>
                      <a:pt x="13" y="232"/>
                      <a:pt x="18" y="234"/>
                      <a:pt x="20" y="235"/>
                    </a:cubicBezTo>
                    <a:cubicBezTo>
                      <a:pt x="20" y="235"/>
                      <a:pt x="20" y="235"/>
                      <a:pt x="20" y="235"/>
                    </a:cubicBezTo>
                    <a:cubicBezTo>
                      <a:pt x="23" y="237"/>
                      <a:pt x="35" y="252"/>
                      <a:pt x="38" y="257"/>
                    </a:cubicBezTo>
                    <a:cubicBezTo>
                      <a:pt x="38" y="257"/>
                      <a:pt x="38" y="257"/>
                      <a:pt x="38" y="257"/>
                    </a:cubicBezTo>
                    <a:cubicBezTo>
                      <a:pt x="39" y="258"/>
                      <a:pt x="39" y="258"/>
                      <a:pt x="39" y="258"/>
                    </a:cubicBezTo>
                    <a:cubicBezTo>
                      <a:pt x="39" y="258"/>
                      <a:pt x="39" y="258"/>
                      <a:pt x="39" y="258"/>
                    </a:cubicBezTo>
                    <a:cubicBezTo>
                      <a:pt x="40" y="259"/>
                      <a:pt x="42" y="260"/>
                      <a:pt x="45" y="262"/>
                    </a:cubicBezTo>
                    <a:cubicBezTo>
                      <a:pt x="51" y="265"/>
                      <a:pt x="57" y="270"/>
                      <a:pt x="58" y="272"/>
                    </a:cubicBezTo>
                    <a:cubicBezTo>
                      <a:pt x="58" y="272"/>
                      <a:pt x="58" y="272"/>
                      <a:pt x="58" y="272"/>
                    </a:cubicBezTo>
                    <a:cubicBezTo>
                      <a:pt x="59" y="274"/>
                      <a:pt x="61" y="284"/>
                      <a:pt x="63" y="291"/>
                    </a:cubicBezTo>
                    <a:cubicBezTo>
                      <a:pt x="65" y="295"/>
                      <a:pt x="66" y="299"/>
                      <a:pt x="66" y="299"/>
                    </a:cubicBezTo>
                    <a:cubicBezTo>
                      <a:pt x="66" y="300"/>
                      <a:pt x="73" y="305"/>
                      <a:pt x="75" y="308"/>
                    </a:cubicBezTo>
                    <a:cubicBezTo>
                      <a:pt x="76" y="308"/>
                      <a:pt x="76" y="308"/>
                      <a:pt x="77" y="309"/>
                    </a:cubicBezTo>
                    <a:cubicBezTo>
                      <a:pt x="77" y="309"/>
                      <a:pt x="77" y="309"/>
                      <a:pt x="77" y="309"/>
                    </a:cubicBezTo>
                    <a:cubicBezTo>
                      <a:pt x="77" y="309"/>
                      <a:pt x="80" y="310"/>
                      <a:pt x="83" y="311"/>
                    </a:cubicBezTo>
                    <a:cubicBezTo>
                      <a:pt x="87" y="313"/>
                      <a:pt x="92" y="314"/>
                      <a:pt x="92" y="315"/>
                    </a:cubicBezTo>
                    <a:cubicBezTo>
                      <a:pt x="92" y="315"/>
                      <a:pt x="92" y="315"/>
                      <a:pt x="92" y="315"/>
                    </a:cubicBezTo>
                    <a:cubicBezTo>
                      <a:pt x="93" y="317"/>
                      <a:pt x="92" y="322"/>
                      <a:pt x="91" y="326"/>
                    </a:cubicBezTo>
                    <a:cubicBezTo>
                      <a:pt x="91" y="326"/>
                      <a:pt x="91" y="327"/>
                      <a:pt x="90" y="328"/>
                    </a:cubicBezTo>
                    <a:cubicBezTo>
                      <a:pt x="90" y="328"/>
                      <a:pt x="90" y="328"/>
                      <a:pt x="90" y="328"/>
                    </a:cubicBezTo>
                    <a:cubicBezTo>
                      <a:pt x="90" y="329"/>
                      <a:pt x="91" y="333"/>
                      <a:pt x="91" y="335"/>
                    </a:cubicBezTo>
                    <a:cubicBezTo>
                      <a:pt x="93" y="336"/>
                      <a:pt x="95" y="337"/>
                      <a:pt x="96" y="339"/>
                    </a:cubicBezTo>
                    <a:cubicBezTo>
                      <a:pt x="96" y="339"/>
                      <a:pt x="96" y="339"/>
                      <a:pt x="96" y="339"/>
                    </a:cubicBezTo>
                    <a:cubicBezTo>
                      <a:pt x="97" y="340"/>
                      <a:pt x="98" y="341"/>
                      <a:pt x="100" y="342"/>
                    </a:cubicBezTo>
                    <a:cubicBezTo>
                      <a:pt x="101" y="342"/>
                      <a:pt x="106" y="342"/>
                      <a:pt x="110" y="342"/>
                    </a:cubicBezTo>
                    <a:cubicBezTo>
                      <a:pt x="114" y="342"/>
                      <a:pt x="118" y="342"/>
                      <a:pt x="120" y="343"/>
                    </a:cubicBezTo>
                    <a:cubicBezTo>
                      <a:pt x="122" y="343"/>
                      <a:pt x="127" y="347"/>
                      <a:pt x="135" y="352"/>
                    </a:cubicBezTo>
                    <a:cubicBezTo>
                      <a:pt x="146" y="359"/>
                      <a:pt x="162" y="370"/>
                      <a:pt x="166" y="370"/>
                    </a:cubicBezTo>
                    <a:cubicBezTo>
                      <a:pt x="170" y="370"/>
                      <a:pt x="177" y="371"/>
                      <a:pt x="184" y="372"/>
                    </a:cubicBezTo>
                    <a:cubicBezTo>
                      <a:pt x="191" y="372"/>
                      <a:pt x="197" y="373"/>
                      <a:pt x="199" y="373"/>
                    </a:cubicBezTo>
                    <a:cubicBezTo>
                      <a:pt x="201" y="373"/>
                      <a:pt x="203" y="374"/>
                      <a:pt x="205" y="374"/>
                    </a:cubicBezTo>
                    <a:cubicBezTo>
                      <a:pt x="208" y="375"/>
                      <a:pt x="212" y="376"/>
                      <a:pt x="213" y="375"/>
                    </a:cubicBezTo>
                    <a:cubicBezTo>
                      <a:pt x="214" y="374"/>
                      <a:pt x="216" y="372"/>
                      <a:pt x="217" y="370"/>
                    </a:cubicBezTo>
                    <a:cubicBezTo>
                      <a:pt x="219" y="366"/>
                      <a:pt x="222" y="362"/>
                      <a:pt x="224" y="362"/>
                    </a:cubicBezTo>
                    <a:cubicBezTo>
                      <a:pt x="226" y="361"/>
                      <a:pt x="232" y="358"/>
                      <a:pt x="238" y="354"/>
                    </a:cubicBezTo>
                    <a:cubicBezTo>
                      <a:pt x="244" y="351"/>
                      <a:pt x="251" y="347"/>
                      <a:pt x="252" y="347"/>
                    </a:cubicBezTo>
                    <a:cubicBezTo>
                      <a:pt x="254" y="346"/>
                      <a:pt x="257" y="349"/>
                      <a:pt x="261" y="352"/>
                    </a:cubicBezTo>
                    <a:cubicBezTo>
                      <a:pt x="263" y="355"/>
                      <a:pt x="266" y="357"/>
                      <a:pt x="267" y="358"/>
                    </a:cubicBezTo>
                    <a:cubicBezTo>
                      <a:pt x="269" y="358"/>
                      <a:pt x="273" y="358"/>
                      <a:pt x="276" y="358"/>
                    </a:cubicBezTo>
                    <a:cubicBezTo>
                      <a:pt x="281" y="358"/>
                      <a:pt x="285" y="357"/>
                      <a:pt x="286" y="356"/>
                    </a:cubicBezTo>
                    <a:cubicBezTo>
                      <a:pt x="286" y="356"/>
                      <a:pt x="287" y="356"/>
                      <a:pt x="288" y="355"/>
                    </a:cubicBezTo>
                    <a:cubicBezTo>
                      <a:pt x="290" y="354"/>
                      <a:pt x="292" y="352"/>
                      <a:pt x="297" y="351"/>
                    </a:cubicBezTo>
                    <a:cubicBezTo>
                      <a:pt x="299" y="351"/>
                      <a:pt x="302" y="350"/>
                      <a:pt x="305" y="350"/>
                    </a:cubicBezTo>
                    <a:cubicBezTo>
                      <a:pt x="310" y="349"/>
                      <a:pt x="314" y="348"/>
                      <a:pt x="317" y="347"/>
                    </a:cubicBezTo>
                    <a:cubicBezTo>
                      <a:pt x="318" y="347"/>
                      <a:pt x="323" y="344"/>
                      <a:pt x="328" y="340"/>
                    </a:cubicBezTo>
                    <a:cubicBezTo>
                      <a:pt x="335" y="335"/>
                      <a:pt x="343" y="329"/>
                      <a:pt x="347" y="328"/>
                    </a:cubicBezTo>
                    <a:cubicBezTo>
                      <a:pt x="349" y="328"/>
                      <a:pt x="354" y="328"/>
                      <a:pt x="360" y="328"/>
                    </a:cubicBezTo>
                    <a:cubicBezTo>
                      <a:pt x="371" y="328"/>
                      <a:pt x="385" y="329"/>
                      <a:pt x="389" y="327"/>
                    </a:cubicBezTo>
                    <a:cubicBezTo>
                      <a:pt x="391" y="325"/>
                      <a:pt x="399" y="317"/>
                      <a:pt x="408" y="308"/>
                    </a:cubicBezTo>
                    <a:cubicBezTo>
                      <a:pt x="418" y="297"/>
                      <a:pt x="428" y="286"/>
                      <a:pt x="430" y="282"/>
                    </a:cubicBezTo>
                    <a:cubicBezTo>
                      <a:pt x="430" y="282"/>
                      <a:pt x="430" y="282"/>
                      <a:pt x="430" y="282"/>
                    </a:cubicBezTo>
                    <a:cubicBezTo>
                      <a:pt x="432" y="280"/>
                      <a:pt x="438" y="273"/>
                      <a:pt x="446" y="266"/>
                    </a:cubicBezTo>
                    <a:cubicBezTo>
                      <a:pt x="455" y="257"/>
                      <a:pt x="467" y="246"/>
                      <a:pt x="472" y="242"/>
                    </a:cubicBezTo>
                    <a:cubicBezTo>
                      <a:pt x="476" y="238"/>
                      <a:pt x="481" y="234"/>
                      <a:pt x="484" y="231"/>
                    </a:cubicBezTo>
                    <a:cubicBezTo>
                      <a:pt x="486" y="228"/>
                      <a:pt x="488" y="227"/>
                      <a:pt x="488" y="226"/>
                    </a:cubicBezTo>
                    <a:cubicBezTo>
                      <a:pt x="488" y="226"/>
                      <a:pt x="484" y="227"/>
                      <a:pt x="479" y="228"/>
                    </a:cubicBezTo>
                    <a:cubicBezTo>
                      <a:pt x="472" y="229"/>
                      <a:pt x="463" y="230"/>
                      <a:pt x="459" y="229"/>
                    </a:cubicBezTo>
                    <a:cubicBezTo>
                      <a:pt x="458" y="228"/>
                      <a:pt x="454" y="227"/>
                      <a:pt x="450" y="226"/>
                    </a:cubicBezTo>
                    <a:cubicBezTo>
                      <a:pt x="426" y="217"/>
                      <a:pt x="366" y="196"/>
                      <a:pt x="361" y="194"/>
                    </a:cubicBezTo>
                    <a:cubicBezTo>
                      <a:pt x="358" y="193"/>
                      <a:pt x="353" y="190"/>
                      <a:pt x="348" y="188"/>
                    </a:cubicBezTo>
                    <a:cubicBezTo>
                      <a:pt x="344" y="185"/>
                      <a:pt x="340" y="182"/>
                      <a:pt x="339" y="179"/>
                    </a:cubicBezTo>
                    <a:cubicBezTo>
                      <a:pt x="339" y="178"/>
                      <a:pt x="335" y="173"/>
                      <a:pt x="331" y="167"/>
                    </a:cubicBezTo>
                    <a:cubicBezTo>
                      <a:pt x="325" y="157"/>
                      <a:pt x="316" y="144"/>
                      <a:pt x="316" y="139"/>
                    </a:cubicBezTo>
                    <a:cubicBezTo>
                      <a:pt x="316" y="137"/>
                      <a:pt x="318" y="133"/>
                      <a:pt x="321" y="128"/>
                    </a:cubicBezTo>
                    <a:cubicBezTo>
                      <a:pt x="318" y="127"/>
                      <a:pt x="313" y="125"/>
                      <a:pt x="311" y="126"/>
                    </a:cubicBezTo>
                    <a:cubicBezTo>
                      <a:pt x="308" y="127"/>
                      <a:pt x="303" y="128"/>
                      <a:pt x="299" y="129"/>
                    </a:cubicBezTo>
                    <a:cubicBezTo>
                      <a:pt x="296" y="130"/>
                      <a:pt x="293" y="130"/>
                      <a:pt x="292" y="130"/>
                    </a:cubicBezTo>
                    <a:cubicBezTo>
                      <a:pt x="291" y="130"/>
                      <a:pt x="289" y="130"/>
                      <a:pt x="288" y="129"/>
                    </a:cubicBezTo>
                    <a:cubicBezTo>
                      <a:pt x="288" y="129"/>
                      <a:pt x="288" y="129"/>
                      <a:pt x="288" y="129"/>
                    </a:cubicBezTo>
                    <a:cubicBezTo>
                      <a:pt x="287" y="128"/>
                      <a:pt x="286" y="127"/>
                      <a:pt x="286" y="125"/>
                    </a:cubicBezTo>
                    <a:cubicBezTo>
                      <a:pt x="286" y="125"/>
                      <a:pt x="285" y="124"/>
                      <a:pt x="285" y="123"/>
                    </a:cubicBezTo>
                    <a:cubicBezTo>
                      <a:pt x="285" y="118"/>
                      <a:pt x="283" y="109"/>
                      <a:pt x="284" y="107"/>
                    </a:cubicBezTo>
                    <a:cubicBezTo>
                      <a:pt x="285" y="106"/>
                      <a:pt x="292" y="96"/>
                      <a:pt x="297" y="88"/>
                    </a:cubicBezTo>
                    <a:cubicBezTo>
                      <a:pt x="301" y="82"/>
                      <a:pt x="304" y="78"/>
                      <a:pt x="305" y="76"/>
                    </a:cubicBezTo>
                    <a:close/>
                  </a:path>
                </a:pathLst>
              </a:custGeom>
              <a:grpFill/>
              <a:ln w="3175">
                <a:solidFill>
                  <a:srgbClr val="FFFFFF"/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</a:endParaRPr>
              </a:p>
            </p:txBody>
          </p:sp>
          <p:sp>
            <p:nvSpPr>
              <p:cNvPr id="261" name="Freeform 17">
                <a:extLst>
                  <a:ext uri="{FF2B5EF4-FFF2-40B4-BE49-F238E27FC236}">
                    <a16:creationId xmlns:a16="http://schemas.microsoft.com/office/drawing/2014/main" id="{E36DA997-19B1-A341-B3E4-079F496AFE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44425" y="3196712"/>
                <a:ext cx="790446" cy="1433991"/>
              </a:xfrm>
              <a:custGeom>
                <a:avLst/>
                <a:gdLst>
                  <a:gd name="T0" fmla="*/ 56 w 346"/>
                  <a:gd name="T1" fmla="*/ 31 h 535"/>
                  <a:gd name="T2" fmla="*/ 61 w 346"/>
                  <a:gd name="T3" fmla="*/ 65 h 535"/>
                  <a:gd name="T4" fmla="*/ 70 w 346"/>
                  <a:gd name="T5" fmla="*/ 87 h 535"/>
                  <a:gd name="T6" fmla="*/ 82 w 346"/>
                  <a:gd name="T7" fmla="*/ 106 h 535"/>
                  <a:gd name="T8" fmla="*/ 68 w 346"/>
                  <a:gd name="T9" fmla="*/ 222 h 535"/>
                  <a:gd name="T10" fmla="*/ 34 w 346"/>
                  <a:gd name="T11" fmla="*/ 258 h 535"/>
                  <a:gd name="T12" fmla="*/ 5 w 346"/>
                  <a:gd name="T13" fmla="*/ 304 h 535"/>
                  <a:gd name="T14" fmla="*/ 3 w 346"/>
                  <a:gd name="T15" fmla="*/ 322 h 535"/>
                  <a:gd name="T16" fmla="*/ 21 w 346"/>
                  <a:gd name="T17" fmla="*/ 349 h 535"/>
                  <a:gd name="T18" fmla="*/ 39 w 346"/>
                  <a:gd name="T19" fmla="*/ 356 h 535"/>
                  <a:gd name="T20" fmla="*/ 43 w 346"/>
                  <a:gd name="T21" fmla="*/ 362 h 535"/>
                  <a:gd name="T22" fmla="*/ 51 w 346"/>
                  <a:gd name="T23" fmla="*/ 381 h 535"/>
                  <a:gd name="T24" fmla="*/ 56 w 346"/>
                  <a:gd name="T25" fmla="*/ 408 h 535"/>
                  <a:gd name="T26" fmla="*/ 59 w 346"/>
                  <a:gd name="T27" fmla="*/ 435 h 535"/>
                  <a:gd name="T28" fmla="*/ 72 w 346"/>
                  <a:gd name="T29" fmla="*/ 455 h 535"/>
                  <a:gd name="T30" fmla="*/ 42 w 346"/>
                  <a:gd name="T31" fmla="*/ 458 h 535"/>
                  <a:gd name="T32" fmla="*/ 25 w 346"/>
                  <a:gd name="T33" fmla="*/ 456 h 535"/>
                  <a:gd name="T34" fmla="*/ 23 w 346"/>
                  <a:gd name="T35" fmla="*/ 469 h 535"/>
                  <a:gd name="T36" fmla="*/ 54 w 346"/>
                  <a:gd name="T37" fmla="*/ 497 h 535"/>
                  <a:gd name="T38" fmla="*/ 69 w 346"/>
                  <a:gd name="T39" fmla="*/ 534 h 535"/>
                  <a:gd name="T40" fmla="*/ 102 w 346"/>
                  <a:gd name="T41" fmla="*/ 525 h 535"/>
                  <a:gd name="T42" fmla="*/ 127 w 346"/>
                  <a:gd name="T43" fmla="*/ 526 h 535"/>
                  <a:gd name="T44" fmla="*/ 150 w 346"/>
                  <a:gd name="T45" fmla="*/ 519 h 535"/>
                  <a:gd name="T46" fmla="*/ 177 w 346"/>
                  <a:gd name="T47" fmla="*/ 509 h 535"/>
                  <a:gd name="T48" fmla="*/ 178 w 346"/>
                  <a:gd name="T49" fmla="*/ 495 h 535"/>
                  <a:gd name="T50" fmla="*/ 183 w 346"/>
                  <a:gd name="T51" fmla="*/ 486 h 535"/>
                  <a:gd name="T52" fmla="*/ 243 w 346"/>
                  <a:gd name="T53" fmla="*/ 475 h 535"/>
                  <a:gd name="T54" fmla="*/ 270 w 346"/>
                  <a:gd name="T55" fmla="*/ 444 h 535"/>
                  <a:gd name="T56" fmla="*/ 284 w 346"/>
                  <a:gd name="T57" fmla="*/ 425 h 535"/>
                  <a:gd name="T58" fmla="*/ 311 w 346"/>
                  <a:gd name="T59" fmla="*/ 423 h 535"/>
                  <a:gd name="T60" fmla="*/ 312 w 346"/>
                  <a:gd name="T61" fmla="*/ 413 h 535"/>
                  <a:gd name="T62" fmla="*/ 300 w 346"/>
                  <a:gd name="T63" fmla="*/ 390 h 535"/>
                  <a:gd name="T64" fmla="*/ 300 w 346"/>
                  <a:gd name="T65" fmla="*/ 386 h 535"/>
                  <a:gd name="T66" fmla="*/ 288 w 346"/>
                  <a:gd name="T67" fmla="*/ 365 h 535"/>
                  <a:gd name="T68" fmla="*/ 276 w 346"/>
                  <a:gd name="T69" fmla="*/ 363 h 535"/>
                  <a:gd name="T70" fmla="*/ 289 w 346"/>
                  <a:gd name="T71" fmla="*/ 342 h 535"/>
                  <a:gd name="T72" fmla="*/ 285 w 346"/>
                  <a:gd name="T73" fmla="*/ 323 h 535"/>
                  <a:gd name="T74" fmla="*/ 293 w 346"/>
                  <a:gd name="T75" fmla="*/ 317 h 535"/>
                  <a:gd name="T76" fmla="*/ 294 w 346"/>
                  <a:gd name="T77" fmla="*/ 309 h 535"/>
                  <a:gd name="T78" fmla="*/ 303 w 346"/>
                  <a:gd name="T79" fmla="*/ 295 h 535"/>
                  <a:gd name="T80" fmla="*/ 310 w 346"/>
                  <a:gd name="T81" fmla="*/ 268 h 535"/>
                  <a:gd name="T82" fmla="*/ 319 w 346"/>
                  <a:gd name="T83" fmla="*/ 261 h 535"/>
                  <a:gd name="T84" fmla="*/ 345 w 346"/>
                  <a:gd name="T85" fmla="*/ 261 h 535"/>
                  <a:gd name="T86" fmla="*/ 346 w 346"/>
                  <a:gd name="T87" fmla="*/ 135 h 535"/>
                  <a:gd name="T88" fmla="*/ 129 w 346"/>
                  <a:gd name="T89" fmla="*/ 23 h 535"/>
                  <a:gd name="T90" fmla="*/ 83 w 346"/>
                  <a:gd name="T91" fmla="*/ 0 h 5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346" h="535">
                    <a:moveTo>
                      <a:pt x="51" y="17"/>
                    </a:moveTo>
                    <a:cubicBezTo>
                      <a:pt x="53" y="19"/>
                      <a:pt x="55" y="25"/>
                      <a:pt x="56" y="31"/>
                    </a:cubicBezTo>
                    <a:cubicBezTo>
                      <a:pt x="56" y="31"/>
                      <a:pt x="56" y="31"/>
                      <a:pt x="56" y="31"/>
                    </a:cubicBezTo>
                    <a:cubicBezTo>
                      <a:pt x="58" y="37"/>
                      <a:pt x="60" y="43"/>
                      <a:pt x="60" y="46"/>
                    </a:cubicBezTo>
                    <a:cubicBezTo>
                      <a:pt x="60" y="49"/>
                      <a:pt x="60" y="52"/>
                      <a:pt x="60" y="56"/>
                    </a:cubicBezTo>
                    <a:cubicBezTo>
                      <a:pt x="60" y="60"/>
                      <a:pt x="60" y="63"/>
                      <a:pt x="61" y="65"/>
                    </a:cubicBezTo>
                    <a:cubicBezTo>
                      <a:pt x="61" y="66"/>
                      <a:pt x="63" y="68"/>
                      <a:pt x="64" y="70"/>
                    </a:cubicBezTo>
                    <a:cubicBezTo>
                      <a:pt x="67" y="74"/>
                      <a:pt x="70" y="78"/>
                      <a:pt x="71" y="80"/>
                    </a:cubicBezTo>
                    <a:cubicBezTo>
                      <a:pt x="71" y="82"/>
                      <a:pt x="70" y="84"/>
                      <a:pt x="70" y="87"/>
                    </a:cubicBezTo>
                    <a:cubicBezTo>
                      <a:pt x="69" y="90"/>
                      <a:pt x="69" y="92"/>
                      <a:pt x="70" y="93"/>
                    </a:cubicBezTo>
                    <a:cubicBezTo>
                      <a:pt x="70" y="94"/>
                      <a:pt x="72" y="95"/>
                      <a:pt x="73" y="96"/>
                    </a:cubicBezTo>
                    <a:cubicBezTo>
                      <a:pt x="77" y="99"/>
                      <a:pt x="81" y="103"/>
                      <a:pt x="82" y="106"/>
                    </a:cubicBezTo>
                    <a:cubicBezTo>
                      <a:pt x="83" y="108"/>
                      <a:pt x="81" y="111"/>
                      <a:pt x="79" y="115"/>
                    </a:cubicBezTo>
                    <a:cubicBezTo>
                      <a:pt x="78" y="117"/>
                      <a:pt x="76" y="119"/>
                      <a:pt x="76" y="120"/>
                    </a:cubicBezTo>
                    <a:cubicBezTo>
                      <a:pt x="76" y="124"/>
                      <a:pt x="70" y="202"/>
                      <a:pt x="68" y="222"/>
                    </a:cubicBezTo>
                    <a:cubicBezTo>
                      <a:pt x="68" y="226"/>
                      <a:pt x="68" y="226"/>
                      <a:pt x="68" y="226"/>
                    </a:cubicBezTo>
                    <a:cubicBezTo>
                      <a:pt x="67" y="232"/>
                      <a:pt x="59" y="238"/>
                      <a:pt x="50" y="244"/>
                    </a:cubicBezTo>
                    <a:cubicBezTo>
                      <a:pt x="44" y="249"/>
                      <a:pt x="38" y="253"/>
                      <a:pt x="34" y="258"/>
                    </a:cubicBezTo>
                    <a:cubicBezTo>
                      <a:pt x="29" y="265"/>
                      <a:pt x="22" y="279"/>
                      <a:pt x="16" y="289"/>
                    </a:cubicBezTo>
                    <a:cubicBezTo>
                      <a:pt x="13" y="295"/>
                      <a:pt x="11" y="300"/>
                      <a:pt x="10" y="301"/>
                    </a:cubicBezTo>
                    <a:cubicBezTo>
                      <a:pt x="8" y="303"/>
                      <a:pt x="7" y="303"/>
                      <a:pt x="5" y="304"/>
                    </a:cubicBezTo>
                    <a:cubicBezTo>
                      <a:pt x="3" y="304"/>
                      <a:pt x="1" y="305"/>
                      <a:pt x="1" y="307"/>
                    </a:cubicBezTo>
                    <a:cubicBezTo>
                      <a:pt x="0" y="309"/>
                      <a:pt x="2" y="317"/>
                      <a:pt x="3" y="322"/>
                    </a:cubicBezTo>
                    <a:cubicBezTo>
                      <a:pt x="3" y="322"/>
                      <a:pt x="3" y="322"/>
                      <a:pt x="3" y="322"/>
                    </a:cubicBezTo>
                    <a:cubicBezTo>
                      <a:pt x="4" y="324"/>
                      <a:pt x="4" y="326"/>
                      <a:pt x="5" y="327"/>
                    </a:cubicBezTo>
                    <a:cubicBezTo>
                      <a:pt x="5" y="329"/>
                      <a:pt x="8" y="333"/>
                      <a:pt x="12" y="337"/>
                    </a:cubicBezTo>
                    <a:cubicBezTo>
                      <a:pt x="16" y="341"/>
                      <a:pt x="20" y="346"/>
                      <a:pt x="21" y="349"/>
                    </a:cubicBezTo>
                    <a:cubicBezTo>
                      <a:pt x="24" y="349"/>
                      <a:pt x="34" y="350"/>
                      <a:pt x="36" y="351"/>
                    </a:cubicBezTo>
                    <a:cubicBezTo>
                      <a:pt x="36" y="351"/>
                      <a:pt x="36" y="351"/>
                      <a:pt x="36" y="351"/>
                    </a:cubicBezTo>
                    <a:cubicBezTo>
                      <a:pt x="38" y="352"/>
                      <a:pt x="39" y="354"/>
                      <a:pt x="39" y="356"/>
                    </a:cubicBezTo>
                    <a:cubicBezTo>
                      <a:pt x="39" y="357"/>
                      <a:pt x="39" y="358"/>
                      <a:pt x="40" y="358"/>
                    </a:cubicBezTo>
                    <a:cubicBezTo>
                      <a:pt x="40" y="358"/>
                      <a:pt x="40" y="358"/>
                      <a:pt x="40" y="358"/>
                    </a:cubicBezTo>
                    <a:cubicBezTo>
                      <a:pt x="40" y="359"/>
                      <a:pt x="41" y="360"/>
                      <a:pt x="43" y="362"/>
                    </a:cubicBezTo>
                    <a:cubicBezTo>
                      <a:pt x="46" y="364"/>
                      <a:pt x="49" y="366"/>
                      <a:pt x="49" y="369"/>
                    </a:cubicBezTo>
                    <a:cubicBezTo>
                      <a:pt x="50" y="371"/>
                      <a:pt x="50" y="374"/>
                      <a:pt x="50" y="376"/>
                    </a:cubicBezTo>
                    <a:cubicBezTo>
                      <a:pt x="50" y="378"/>
                      <a:pt x="50" y="380"/>
                      <a:pt x="51" y="381"/>
                    </a:cubicBezTo>
                    <a:cubicBezTo>
                      <a:pt x="51" y="383"/>
                      <a:pt x="52" y="386"/>
                      <a:pt x="53" y="389"/>
                    </a:cubicBezTo>
                    <a:cubicBezTo>
                      <a:pt x="54" y="392"/>
                      <a:pt x="56" y="396"/>
                      <a:pt x="56" y="398"/>
                    </a:cubicBezTo>
                    <a:cubicBezTo>
                      <a:pt x="57" y="401"/>
                      <a:pt x="57" y="405"/>
                      <a:pt x="56" y="408"/>
                    </a:cubicBezTo>
                    <a:cubicBezTo>
                      <a:pt x="56" y="412"/>
                      <a:pt x="56" y="415"/>
                      <a:pt x="55" y="418"/>
                    </a:cubicBezTo>
                    <a:cubicBezTo>
                      <a:pt x="53" y="422"/>
                      <a:pt x="56" y="427"/>
                      <a:pt x="58" y="433"/>
                    </a:cubicBezTo>
                    <a:cubicBezTo>
                      <a:pt x="58" y="434"/>
                      <a:pt x="59" y="435"/>
                      <a:pt x="59" y="435"/>
                    </a:cubicBezTo>
                    <a:cubicBezTo>
                      <a:pt x="60" y="438"/>
                      <a:pt x="63" y="441"/>
                      <a:pt x="66" y="444"/>
                    </a:cubicBezTo>
                    <a:cubicBezTo>
                      <a:pt x="66" y="444"/>
                      <a:pt x="66" y="444"/>
                      <a:pt x="66" y="444"/>
                    </a:cubicBezTo>
                    <a:cubicBezTo>
                      <a:pt x="70" y="448"/>
                      <a:pt x="73" y="452"/>
                      <a:pt x="72" y="455"/>
                    </a:cubicBezTo>
                    <a:cubicBezTo>
                      <a:pt x="71" y="458"/>
                      <a:pt x="66" y="457"/>
                      <a:pt x="60" y="457"/>
                    </a:cubicBezTo>
                    <a:cubicBezTo>
                      <a:pt x="56" y="456"/>
                      <a:pt x="52" y="456"/>
                      <a:pt x="49" y="456"/>
                    </a:cubicBezTo>
                    <a:cubicBezTo>
                      <a:pt x="46" y="457"/>
                      <a:pt x="44" y="458"/>
                      <a:pt x="42" y="458"/>
                    </a:cubicBezTo>
                    <a:cubicBezTo>
                      <a:pt x="41" y="458"/>
                      <a:pt x="39" y="457"/>
                      <a:pt x="37" y="457"/>
                    </a:cubicBezTo>
                    <a:cubicBezTo>
                      <a:pt x="34" y="456"/>
                      <a:pt x="32" y="456"/>
                      <a:pt x="30" y="455"/>
                    </a:cubicBezTo>
                    <a:cubicBezTo>
                      <a:pt x="28" y="455"/>
                      <a:pt x="26" y="456"/>
                      <a:pt x="25" y="456"/>
                    </a:cubicBezTo>
                    <a:cubicBezTo>
                      <a:pt x="24" y="457"/>
                      <a:pt x="23" y="458"/>
                      <a:pt x="22" y="459"/>
                    </a:cubicBezTo>
                    <a:cubicBezTo>
                      <a:pt x="21" y="461"/>
                      <a:pt x="20" y="463"/>
                      <a:pt x="20" y="464"/>
                    </a:cubicBezTo>
                    <a:cubicBezTo>
                      <a:pt x="20" y="466"/>
                      <a:pt x="21" y="467"/>
                      <a:pt x="23" y="469"/>
                    </a:cubicBezTo>
                    <a:cubicBezTo>
                      <a:pt x="25" y="471"/>
                      <a:pt x="27" y="474"/>
                      <a:pt x="30" y="476"/>
                    </a:cubicBezTo>
                    <a:cubicBezTo>
                      <a:pt x="32" y="478"/>
                      <a:pt x="35" y="482"/>
                      <a:pt x="39" y="485"/>
                    </a:cubicBezTo>
                    <a:cubicBezTo>
                      <a:pt x="45" y="490"/>
                      <a:pt x="51" y="495"/>
                      <a:pt x="54" y="497"/>
                    </a:cubicBezTo>
                    <a:cubicBezTo>
                      <a:pt x="56" y="499"/>
                      <a:pt x="60" y="505"/>
                      <a:pt x="64" y="511"/>
                    </a:cubicBezTo>
                    <a:cubicBezTo>
                      <a:pt x="68" y="517"/>
                      <a:pt x="72" y="524"/>
                      <a:pt x="72" y="526"/>
                    </a:cubicBezTo>
                    <a:cubicBezTo>
                      <a:pt x="72" y="529"/>
                      <a:pt x="70" y="531"/>
                      <a:pt x="69" y="534"/>
                    </a:cubicBezTo>
                    <a:cubicBezTo>
                      <a:pt x="75" y="534"/>
                      <a:pt x="91" y="532"/>
                      <a:pt x="93" y="531"/>
                    </a:cubicBezTo>
                    <a:cubicBezTo>
                      <a:pt x="95" y="531"/>
                      <a:pt x="96" y="530"/>
                      <a:pt x="97" y="529"/>
                    </a:cubicBezTo>
                    <a:cubicBezTo>
                      <a:pt x="99" y="527"/>
                      <a:pt x="100" y="526"/>
                      <a:pt x="102" y="525"/>
                    </a:cubicBezTo>
                    <a:cubicBezTo>
                      <a:pt x="105" y="525"/>
                      <a:pt x="109" y="529"/>
                      <a:pt x="111" y="532"/>
                    </a:cubicBezTo>
                    <a:cubicBezTo>
                      <a:pt x="113" y="534"/>
                      <a:pt x="114" y="535"/>
                      <a:pt x="114" y="535"/>
                    </a:cubicBezTo>
                    <a:cubicBezTo>
                      <a:pt x="115" y="535"/>
                      <a:pt x="123" y="529"/>
                      <a:pt x="127" y="526"/>
                    </a:cubicBezTo>
                    <a:cubicBezTo>
                      <a:pt x="128" y="526"/>
                      <a:pt x="128" y="526"/>
                      <a:pt x="128" y="526"/>
                    </a:cubicBezTo>
                    <a:cubicBezTo>
                      <a:pt x="130" y="524"/>
                      <a:pt x="139" y="522"/>
                      <a:pt x="145" y="520"/>
                    </a:cubicBezTo>
                    <a:cubicBezTo>
                      <a:pt x="147" y="520"/>
                      <a:pt x="149" y="519"/>
                      <a:pt x="150" y="519"/>
                    </a:cubicBezTo>
                    <a:cubicBezTo>
                      <a:pt x="152" y="518"/>
                      <a:pt x="154" y="518"/>
                      <a:pt x="157" y="518"/>
                    </a:cubicBezTo>
                    <a:cubicBezTo>
                      <a:pt x="160" y="518"/>
                      <a:pt x="163" y="518"/>
                      <a:pt x="165" y="517"/>
                    </a:cubicBezTo>
                    <a:cubicBezTo>
                      <a:pt x="167" y="517"/>
                      <a:pt x="173" y="513"/>
                      <a:pt x="177" y="509"/>
                    </a:cubicBezTo>
                    <a:cubicBezTo>
                      <a:pt x="180" y="506"/>
                      <a:pt x="182" y="504"/>
                      <a:pt x="182" y="502"/>
                    </a:cubicBezTo>
                    <a:cubicBezTo>
                      <a:pt x="182" y="500"/>
                      <a:pt x="180" y="498"/>
                      <a:pt x="179" y="497"/>
                    </a:cubicBezTo>
                    <a:cubicBezTo>
                      <a:pt x="179" y="497"/>
                      <a:pt x="178" y="496"/>
                      <a:pt x="178" y="495"/>
                    </a:cubicBezTo>
                    <a:cubicBezTo>
                      <a:pt x="178" y="494"/>
                      <a:pt x="178" y="492"/>
                      <a:pt x="179" y="490"/>
                    </a:cubicBezTo>
                    <a:cubicBezTo>
                      <a:pt x="179" y="490"/>
                      <a:pt x="179" y="490"/>
                      <a:pt x="179" y="490"/>
                    </a:cubicBezTo>
                    <a:cubicBezTo>
                      <a:pt x="180" y="488"/>
                      <a:pt x="181" y="487"/>
                      <a:pt x="183" y="486"/>
                    </a:cubicBezTo>
                    <a:cubicBezTo>
                      <a:pt x="187" y="485"/>
                      <a:pt x="211" y="484"/>
                      <a:pt x="222" y="483"/>
                    </a:cubicBezTo>
                    <a:cubicBezTo>
                      <a:pt x="226" y="483"/>
                      <a:pt x="226" y="483"/>
                      <a:pt x="226" y="483"/>
                    </a:cubicBezTo>
                    <a:cubicBezTo>
                      <a:pt x="233" y="482"/>
                      <a:pt x="239" y="477"/>
                      <a:pt x="243" y="475"/>
                    </a:cubicBezTo>
                    <a:cubicBezTo>
                      <a:pt x="243" y="474"/>
                      <a:pt x="244" y="474"/>
                      <a:pt x="245" y="474"/>
                    </a:cubicBezTo>
                    <a:cubicBezTo>
                      <a:pt x="245" y="473"/>
                      <a:pt x="249" y="469"/>
                      <a:pt x="253" y="464"/>
                    </a:cubicBezTo>
                    <a:cubicBezTo>
                      <a:pt x="260" y="456"/>
                      <a:pt x="269" y="445"/>
                      <a:pt x="270" y="444"/>
                    </a:cubicBezTo>
                    <a:cubicBezTo>
                      <a:pt x="271" y="443"/>
                      <a:pt x="271" y="441"/>
                      <a:pt x="271" y="439"/>
                    </a:cubicBezTo>
                    <a:cubicBezTo>
                      <a:pt x="272" y="436"/>
                      <a:pt x="272" y="434"/>
                      <a:pt x="273" y="432"/>
                    </a:cubicBezTo>
                    <a:cubicBezTo>
                      <a:pt x="274" y="430"/>
                      <a:pt x="279" y="427"/>
                      <a:pt x="284" y="425"/>
                    </a:cubicBezTo>
                    <a:cubicBezTo>
                      <a:pt x="289" y="423"/>
                      <a:pt x="293" y="421"/>
                      <a:pt x="296" y="421"/>
                    </a:cubicBezTo>
                    <a:cubicBezTo>
                      <a:pt x="301" y="421"/>
                      <a:pt x="305" y="422"/>
                      <a:pt x="308" y="423"/>
                    </a:cubicBezTo>
                    <a:cubicBezTo>
                      <a:pt x="309" y="423"/>
                      <a:pt x="310" y="423"/>
                      <a:pt x="311" y="423"/>
                    </a:cubicBezTo>
                    <a:cubicBezTo>
                      <a:pt x="311" y="421"/>
                      <a:pt x="311" y="419"/>
                      <a:pt x="311" y="417"/>
                    </a:cubicBezTo>
                    <a:cubicBezTo>
                      <a:pt x="311" y="417"/>
                      <a:pt x="311" y="417"/>
                      <a:pt x="311" y="417"/>
                    </a:cubicBezTo>
                    <a:cubicBezTo>
                      <a:pt x="312" y="415"/>
                      <a:pt x="312" y="413"/>
                      <a:pt x="312" y="413"/>
                    </a:cubicBezTo>
                    <a:cubicBezTo>
                      <a:pt x="312" y="413"/>
                      <a:pt x="310" y="411"/>
                      <a:pt x="307" y="408"/>
                    </a:cubicBezTo>
                    <a:cubicBezTo>
                      <a:pt x="304" y="405"/>
                      <a:pt x="300" y="402"/>
                      <a:pt x="300" y="401"/>
                    </a:cubicBezTo>
                    <a:cubicBezTo>
                      <a:pt x="299" y="400"/>
                      <a:pt x="299" y="394"/>
                      <a:pt x="300" y="390"/>
                    </a:cubicBezTo>
                    <a:cubicBezTo>
                      <a:pt x="300" y="388"/>
                      <a:pt x="301" y="386"/>
                      <a:pt x="301" y="386"/>
                    </a:cubicBezTo>
                    <a:cubicBezTo>
                      <a:pt x="301" y="386"/>
                      <a:pt x="301" y="386"/>
                      <a:pt x="301" y="386"/>
                    </a:cubicBezTo>
                    <a:cubicBezTo>
                      <a:pt x="301" y="386"/>
                      <a:pt x="301" y="386"/>
                      <a:pt x="300" y="386"/>
                    </a:cubicBezTo>
                    <a:cubicBezTo>
                      <a:pt x="298" y="386"/>
                      <a:pt x="296" y="386"/>
                      <a:pt x="295" y="383"/>
                    </a:cubicBezTo>
                    <a:cubicBezTo>
                      <a:pt x="294" y="381"/>
                      <a:pt x="292" y="375"/>
                      <a:pt x="290" y="370"/>
                    </a:cubicBezTo>
                    <a:cubicBezTo>
                      <a:pt x="289" y="367"/>
                      <a:pt x="288" y="365"/>
                      <a:pt x="288" y="365"/>
                    </a:cubicBezTo>
                    <a:cubicBezTo>
                      <a:pt x="287" y="365"/>
                      <a:pt x="285" y="365"/>
                      <a:pt x="283" y="366"/>
                    </a:cubicBezTo>
                    <a:cubicBezTo>
                      <a:pt x="281" y="366"/>
                      <a:pt x="280" y="366"/>
                      <a:pt x="279" y="366"/>
                    </a:cubicBezTo>
                    <a:cubicBezTo>
                      <a:pt x="278" y="365"/>
                      <a:pt x="277" y="364"/>
                      <a:pt x="276" y="363"/>
                    </a:cubicBezTo>
                    <a:cubicBezTo>
                      <a:pt x="275" y="362"/>
                      <a:pt x="274" y="360"/>
                      <a:pt x="274" y="359"/>
                    </a:cubicBezTo>
                    <a:cubicBezTo>
                      <a:pt x="274" y="359"/>
                      <a:pt x="277" y="356"/>
                      <a:pt x="279" y="353"/>
                    </a:cubicBezTo>
                    <a:cubicBezTo>
                      <a:pt x="283" y="348"/>
                      <a:pt x="289" y="342"/>
                      <a:pt x="289" y="342"/>
                    </a:cubicBezTo>
                    <a:cubicBezTo>
                      <a:pt x="289" y="342"/>
                      <a:pt x="288" y="341"/>
                      <a:pt x="287" y="340"/>
                    </a:cubicBezTo>
                    <a:cubicBezTo>
                      <a:pt x="286" y="337"/>
                      <a:pt x="283" y="333"/>
                      <a:pt x="284" y="329"/>
                    </a:cubicBezTo>
                    <a:cubicBezTo>
                      <a:pt x="284" y="325"/>
                      <a:pt x="284" y="324"/>
                      <a:pt x="285" y="323"/>
                    </a:cubicBezTo>
                    <a:cubicBezTo>
                      <a:pt x="286" y="322"/>
                      <a:pt x="286" y="322"/>
                      <a:pt x="286" y="321"/>
                    </a:cubicBezTo>
                    <a:cubicBezTo>
                      <a:pt x="286" y="321"/>
                      <a:pt x="286" y="321"/>
                      <a:pt x="286" y="321"/>
                    </a:cubicBezTo>
                    <a:cubicBezTo>
                      <a:pt x="287" y="320"/>
                      <a:pt x="290" y="318"/>
                      <a:pt x="293" y="317"/>
                    </a:cubicBezTo>
                    <a:cubicBezTo>
                      <a:pt x="293" y="317"/>
                      <a:pt x="293" y="317"/>
                      <a:pt x="293" y="317"/>
                    </a:cubicBezTo>
                    <a:cubicBezTo>
                      <a:pt x="295" y="316"/>
                      <a:pt x="297" y="315"/>
                      <a:pt x="297" y="315"/>
                    </a:cubicBezTo>
                    <a:cubicBezTo>
                      <a:pt x="297" y="315"/>
                      <a:pt x="295" y="312"/>
                      <a:pt x="294" y="309"/>
                    </a:cubicBezTo>
                    <a:cubicBezTo>
                      <a:pt x="293" y="306"/>
                      <a:pt x="292" y="304"/>
                      <a:pt x="292" y="303"/>
                    </a:cubicBezTo>
                    <a:cubicBezTo>
                      <a:pt x="292" y="300"/>
                      <a:pt x="295" y="299"/>
                      <a:pt x="298" y="298"/>
                    </a:cubicBezTo>
                    <a:cubicBezTo>
                      <a:pt x="301" y="297"/>
                      <a:pt x="303" y="296"/>
                      <a:pt x="303" y="295"/>
                    </a:cubicBezTo>
                    <a:cubicBezTo>
                      <a:pt x="303" y="295"/>
                      <a:pt x="303" y="295"/>
                      <a:pt x="303" y="295"/>
                    </a:cubicBezTo>
                    <a:cubicBezTo>
                      <a:pt x="303" y="294"/>
                      <a:pt x="304" y="292"/>
                      <a:pt x="304" y="289"/>
                    </a:cubicBezTo>
                    <a:cubicBezTo>
                      <a:pt x="306" y="282"/>
                      <a:pt x="309" y="271"/>
                      <a:pt x="310" y="268"/>
                    </a:cubicBezTo>
                    <a:cubicBezTo>
                      <a:pt x="312" y="265"/>
                      <a:pt x="316" y="263"/>
                      <a:pt x="318" y="262"/>
                    </a:cubicBezTo>
                    <a:cubicBezTo>
                      <a:pt x="318" y="261"/>
                      <a:pt x="318" y="261"/>
                      <a:pt x="319" y="261"/>
                    </a:cubicBezTo>
                    <a:cubicBezTo>
                      <a:pt x="319" y="261"/>
                      <a:pt x="319" y="261"/>
                      <a:pt x="319" y="261"/>
                    </a:cubicBezTo>
                    <a:cubicBezTo>
                      <a:pt x="320" y="261"/>
                      <a:pt x="325" y="261"/>
                      <a:pt x="331" y="261"/>
                    </a:cubicBezTo>
                    <a:cubicBezTo>
                      <a:pt x="338" y="261"/>
                      <a:pt x="345" y="261"/>
                      <a:pt x="345" y="261"/>
                    </a:cubicBezTo>
                    <a:cubicBezTo>
                      <a:pt x="345" y="261"/>
                      <a:pt x="345" y="261"/>
                      <a:pt x="345" y="261"/>
                    </a:cubicBezTo>
                    <a:cubicBezTo>
                      <a:pt x="345" y="261"/>
                      <a:pt x="346" y="244"/>
                      <a:pt x="346" y="224"/>
                    </a:cubicBezTo>
                    <a:cubicBezTo>
                      <a:pt x="346" y="191"/>
                      <a:pt x="346" y="149"/>
                      <a:pt x="346" y="144"/>
                    </a:cubicBezTo>
                    <a:cubicBezTo>
                      <a:pt x="346" y="142"/>
                      <a:pt x="346" y="138"/>
                      <a:pt x="346" y="135"/>
                    </a:cubicBezTo>
                    <a:cubicBezTo>
                      <a:pt x="344" y="134"/>
                      <a:pt x="340" y="133"/>
                      <a:pt x="339" y="132"/>
                    </a:cubicBezTo>
                    <a:cubicBezTo>
                      <a:pt x="338" y="131"/>
                      <a:pt x="311" y="117"/>
                      <a:pt x="277" y="99"/>
                    </a:cubicBezTo>
                    <a:cubicBezTo>
                      <a:pt x="216" y="67"/>
                      <a:pt x="132" y="24"/>
                      <a:pt x="129" y="23"/>
                    </a:cubicBezTo>
                    <a:cubicBezTo>
                      <a:pt x="129" y="23"/>
                      <a:pt x="129" y="23"/>
                      <a:pt x="129" y="23"/>
                    </a:cubicBezTo>
                    <a:cubicBezTo>
                      <a:pt x="128" y="22"/>
                      <a:pt x="126" y="21"/>
                      <a:pt x="123" y="20"/>
                    </a:cubicBezTo>
                    <a:cubicBezTo>
                      <a:pt x="111" y="14"/>
                      <a:pt x="85" y="0"/>
                      <a:pt x="83" y="0"/>
                    </a:cubicBezTo>
                    <a:cubicBezTo>
                      <a:pt x="83" y="1"/>
                      <a:pt x="77" y="4"/>
                      <a:pt x="69" y="8"/>
                    </a:cubicBezTo>
                    <a:cubicBezTo>
                      <a:pt x="64" y="10"/>
                      <a:pt x="57" y="14"/>
                      <a:pt x="51" y="17"/>
                    </a:cubicBezTo>
                    <a:close/>
                  </a:path>
                </a:pathLst>
              </a:custGeom>
              <a:grpFill/>
              <a:ln w="3175">
                <a:solidFill>
                  <a:srgbClr val="FFFFFF"/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</a:endParaRPr>
              </a:p>
            </p:txBody>
          </p:sp>
          <p:sp>
            <p:nvSpPr>
              <p:cNvPr id="262" name="Freeform 18">
                <a:extLst>
                  <a:ext uri="{FF2B5EF4-FFF2-40B4-BE49-F238E27FC236}">
                    <a16:creationId xmlns:a16="http://schemas.microsoft.com/office/drawing/2014/main" id="{2AEE71FE-0162-AC41-9AD5-B26C6C13CE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49329" y="3187874"/>
                <a:ext cx="1177218" cy="1064999"/>
              </a:xfrm>
              <a:custGeom>
                <a:avLst/>
                <a:gdLst>
                  <a:gd name="T0" fmla="*/ 323 w 515"/>
                  <a:gd name="T1" fmla="*/ 45 h 397"/>
                  <a:gd name="T2" fmla="*/ 255 w 515"/>
                  <a:gd name="T3" fmla="*/ 83 h 397"/>
                  <a:gd name="T4" fmla="*/ 227 w 515"/>
                  <a:gd name="T5" fmla="*/ 104 h 397"/>
                  <a:gd name="T6" fmla="*/ 194 w 515"/>
                  <a:gd name="T7" fmla="*/ 133 h 397"/>
                  <a:gd name="T8" fmla="*/ 148 w 515"/>
                  <a:gd name="T9" fmla="*/ 150 h 397"/>
                  <a:gd name="T10" fmla="*/ 134 w 515"/>
                  <a:gd name="T11" fmla="*/ 168 h 397"/>
                  <a:gd name="T12" fmla="*/ 132 w 515"/>
                  <a:gd name="T13" fmla="*/ 206 h 397"/>
                  <a:gd name="T14" fmla="*/ 130 w 515"/>
                  <a:gd name="T15" fmla="*/ 245 h 397"/>
                  <a:gd name="T16" fmla="*/ 121 w 515"/>
                  <a:gd name="T17" fmla="*/ 266 h 397"/>
                  <a:gd name="T18" fmla="*/ 108 w 515"/>
                  <a:gd name="T19" fmla="*/ 279 h 397"/>
                  <a:gd name="T20" fmla="*/ 40 w 515"/>
                  <a:gd name="T21" fmla="*/ 282 h 397"/>
                  <a:gd name="T22" fmla="*/ 29 w 515"/>
                  <a:gd name="T23" fmla="*/ 286 h 397"/>
                  <a:gd name="T24" fmla="*/ 1 w 515"/>
                  <a:gd name="T25" fmla="*/ 298 h 397"/>
                  <a:gd name="T26" fmla="*/ 3 w 515"/>
                  <a:gd name="T27" fmla="*/ 311 h 397"/>
                  <a:gd name="T28" fmla="*/ 12 w 515"/>
                  <a:gd name="T29" fmla="*/ 332 h 397"/>
                  <a:gd name="T30" fmla="*/ 26 w 515"/>
                  <a:gd name="T31" fmla="*/ 337 h 397"/>
                  <a:gd name="T32" fmla="*/ 34 w 515"/>
                  <a:gd name="T33" fmla="*/ 346 h 397"/>
                  <a:gd name="T34" fmla="*/ 30 w 515"/>
                  <a:gd name="T35" fmla="*/ 350 h 397"/>
                  <a:gd name="T36" fmla="*/ 27 w 515"/>
                  <a:gd name="T37" fmla="*/ 355 h 397"/>
                  <a:gd name="T38" fmla="*/ 42 w 515"/>
                  <a:gd name="T39" fmla="*/ 364 h 397"/>
                  <a:gd name="T40" fmla="*/ 55 w 515"/>
                  <a:gd name="T41" fmla="*/ 367 h 397"/>
                  <a:gd name="T42" fmla="*/ 65 w 515"/>
                  <a:gd name="T43" fmla="*/ 369 h 397"/>
                  <a:gd name="T44" fmla="*/ 69 w 515"/>
                  <a:gd name="T45" fmla="*/ 377 h 397"/>
                  <a:gd name="T46" fmla="*/ 75 w 515"/>
                  <a:gd name="T47" fmla="*/ 379 h 397"/>
                  <a:gd name="T48" fmla="*/ 88 w 515"/>
                  <a:gd name="T49" fmla="*/ 376 h 397"/>
                  <a:gd name="T50" fmla="*/ 109 w 515"/>
                  <a:gd name="T51" fmla="*/ 397 h 397"/>
                  <a:gd name="T52" fmla="*/ 112 w 515"/>
                  <a:gd name="T53" fmla="*/ 376 h 397"/>
                  <a:gd name="T54" fmla="*/ 118 w 515"/>
                  <a:gd name="T55" fmla="*/ 362 h 397"/>
                  <a:gd name="T56" fmla="*/ 126 w 515"/>
                  <a:gd name="T57" fmla="*/ 345 h 397"/>
                  <a:gd name="T58" fmla="*/ 135 w 515"/>
                  <a:gd name="T59" fmla="*/ 336 h 397"/>
                  <a:gd name="T60" fmla="*/ 154 w 515"/>
                  <a:gd name="T61" fmla="*/ 331 h 397"/>
                  <a:gd name="T62" fmla="*/ 178 w 515"/>
                  <a:gd name="T63" fmla="*/ 328 h 397"/>
                  <a:gd name="T64" fmla="*/ 200 w 515"/>
                  <a:gd name="T65" fmla="*/ 333 h 397"/>
                  <a:gd name="T66" fmla="*/ 200 w 515"/>
                  <a:gd name="T67" fmla="*/ 333 h 397"/>
                  <a:gd name="T68" fmla="*/ 224 w 515"/>
                  <a:gd name="T69" fmla="*/ 354 h 397"/>
                  <a:gd name="T70" fmla="*/ 251 w 515"/>
                  <a:gd name="T71" fmla="*/ 344 h 397"/>
                  <a:gd name="T72" fmla="*/ 289 w 515"/>
                  <a:gd name="T73" fmla="*/ 363 h 397"/>
                  <a:gd name="T74" fmla="*/ 309 w 515"/>
                  <a:gd name="T75" fmla="*/ 362 h 397"/>
                  <a:gd name="T76" fmla="*/ 321 w 515"/>
                  <a:gd name="T77" fmla="*/ 350 h 397"/>
                  <a:gd name="T78" fmla="*/ 340 w 515"/>
                  <a:gd name="T79" fmla="*/ 344 h 397"/>
                  <a:gd name="T80" fmla="*/ 342 w 515"/>
                  <a:gd name="T81" fmla="*/ 344 h 397"/>
                  <a:gd name="T82" fmla="*/ 371 w 515"/>
                  <a:gd name="T83" fmla="*/ 344 h 397"/>
                  <a:gd name="T84" fmla="*/ 400 w 515"/>
                  <a:gd name="T85" fmla="*/ 355 h 397"/>
                  <a:gd name="T86" fmla="*/ 411 w 515"/>
                  <a:gd name="T87" fmla="*/ 343 h 397"/>
                  <a:gd name="T88" fmla="*/ 430 w 515"/>
                  <a:gd name="T89" fmla="*/ 332 h 397"/>
                  <a:gd name="T90" fmla="*/ 437 w 515"/>
                  <a:gd name="T91" fmla="*/ 331 h 397"/>
                  <a:gd name="T92" fmla="*/ 435 w 515"/>
                  <a:gd name="T93" fmla="*/ 326 h 397"/>
                  <a:gd name="T94" fmla="*/ 439 w 515"/>
                  <a:gd name="T95" fmla="*/ 304 h 397"/>
                  <a:gd name="T96" fmla="*/ 449 w 515"/>
                  <a:gd name="T97" fmla="*/ 291 h 397"/>
                  <a:gd name="T98" fmla="*/ 483 w 515"/>
                  <a:gd name="T99" fmla="*/ 245 h 397"/>
                  <a:gd name="T100" fmla="*/ 500 w 515"/>
                  <a:gd name="T101" fmla="*/ 224 h 397"/>
                  <a:gd name="T102" fmla="*/ 512 w 515"/>
                  <a:gd name="T103" fmla="*/ 116 h 397"/>
                  <a:gd name="T104" fmla="*/ 506 w 515"/>
                  <a:gd name="T105" fmla="*/ 101 h 397"/>
                  <a:gd name="T106" fmla="*/ 502 w 515"/>
                  <a:gd name="T107" fmla="*/ 89 h 397"/>
                  <a:gd name="T108" fmla="*/ 497 w 515"/>
                  <a:gd name="T109" fmla="*/ 75 h 397"/>
                  <a:gd name="T110" fmla="*/ 492 w 515"/>
                  <a:gd name="T111" fmla="*/ 58 h 397"/>
                  <a:gd name="T112" fmla="*/ 488 w 515"/>
                  <a:gd name="T113" fmla="*/ 35 h 397"/>
                  <a:gd name="T114" fmla="*/ 483 w 515"/>
                  <a:gd name="T115" fmla="*/ 21 h 397"/>
                  <a:gd name="T116" fmla="*/ 455 w 515"/>
                  <a:gd name="T117" fmla="*/ 27 h 397"/>
                  <a:gd name="T118" fmla="*/ 421 w 515"/>
                  <a:gd name="T119" fmla="*/ 9 h 397"/>
                  <a:gd name="T120" fmla="*/ 408 w 515"/>
                  <a:gd name="T121" fmla="*/ 6 h 397"/>
                  <a:gd name="T122" fmla="*/ 387 w 515"/>
                  <a:gd name="T123" fmla="*/ 0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515" h="397">
                    <a:moveTo>
                      <a:pt x="387" y="0"/>
                    </a:moveTo>
                    <a:cubicBezTo>
                      <a:pt x="382" y="4"/>
                      <a:pt x="337" y="38"/>
                      <a:pt x="323" y="45"/>
                    </a:cubicBezTo>
                    <a:cubicBezTo>
                      <a:pt x="315" y="49"/>
                      <a:pt x="299" y="58"/>
                      <a:pt x="284" y="67"/>
                    </a:cubicBezTo>
                    <a:cubicBezTo>
                      <a:pt x="273" y="73"/>
                      <a:pt x="262" y="80"/>
                      <a:pt x="255" y="83"/>
                    </a:cubicBezTo>
                    <a:cubicBezTo>
                      <a:pt x="255" y="83"/>
                      <a:pt x="255" y="83"/>
                      <a:pt x="255" y="83"/>
                    </a:cubicBezTo>
                    <a:cubicBezTo>
                      <a:pt x="245" y="89"/>
                      <a:pt x="235" y="97"/>
                      <a:pt x="227" y="104"/>
                    </a:cubicBezTo>
                    <a:cubicBezTo>
                      <a:pt x="224" y="107"/>
                      <a:pt x="220" y="110"/>
                      <a:pt x="218" y="112"/>
                    </a:cubicBezTo>
                    <a:cubicBezTo>
                      <a:pt x="212" y="117"/>
                      <a:pt x="202" y="126"/>
                      <a:pt x="194" y="133"/>
                    </a:cubicBezTo>
                    <a:cubicBezTo>
                      <a:pt x="189" y="138"/>
                      <a:pt x="185" y="141"/>
                      <a:pt x="184" y="142"/>
                    </a:cubicBezTo>
                    <a:cubicBezTo>
                      <a:pt x="182" y="144"/>
                      <a:pt x="163" y="147"/>
                      <a:pt x="148" y="150"/>
                    </a:cubicBezTo>
                    <a:cubicBezTo>
                      <a:pt x="141" y="151"/>
                      <a:pt x="135" y="152"/>
                      <a:pt x="132" y="152"/>
                    </a:cubicBezTo>
                    <a:cubicBezTo>
                      <a:pt x="133" y="156"/>
                      <a:pt x="134" y="162"/>
                      <a:pt x="134" y="168"/>
                    </a:cubicBezTo>
                    <a:cubicBezTo>
                      <a:pt x="134" y="178"/>
                      <a:pt x="133" y="189"/>
                      <a:pt x="133" y="197"/>
                    </a:cubicBezTo>
                    <a:cubicBezTo>
                      <a:pt x="133" y="201"/>
                      <a:pt x="132" y="204"/>
                      <a:pt x="132" y="206"/>
                    </a:cubicBezTo>
                    <a:cubicBezTo>
                      <a:pt x="132" y="209"/>
                      <a:pt x="132" y="216"/>
                      <a:pt x="132" y="223"/>
                    </a:cubicBezTo>
                    <a:cubicBezTo>
                      <a:pt x="131" y="232"/>
                      <a:pt x="130" y="243"/>
                      <a:pt x="130" y="245"/>
                    </a:cubicBezTo>
                    <a:cubicBezTo>
                      <a:pt x="130" y="247"/>
                      <a:pt x="129" y="250"/>
                      <a:pt x="127" y="254"/>
                    </a:cubicBezTo>
                    <a:cubicBezTo>
                      <a:pt x="125" y="259"/>
                      <a:pt x="122" y="265"/>
                      <a:pt x="121" y="266"/>
                    </a:cubicBezTo>
                    <a:cubicBezTo>
                      <a:pt x="120" y="268"/>
                      <a:pt x="117" y="271"/>
                      <a:pt x="114" y="274"/>
                    </a:cubicBezTo>
                    <a:cubicBezTo>
                      <a:pt x="111" y="277"/>
                      <a:pt x="109" y="279"/>
                      <a:pt x="108" y="279"/>
                    </a:cubicBezTo>
                    <a:cubicBezTo>
                      <a:pt x="107" y="279"/>
                      <a:pt x="100" y="279"/>
                      <a:pt x="91" y="280"/>
                    </a:cubicBezTo>
                    <a:cubicBezTo>
                      <a:pt x="72" y="280"/>
                      <a:pt x="42" y="281"/>
                      <a:pt x="40" y="282"/>
                    </a:cubicBezTo>
                    <a:cubicBezTo>
                      <a:pt x="40" y="282"/>
                      <a:pt x="40" y="282"/>
                      <a:pt x="40" y="282"/>
                    </a:cubicBezTo>
                    <a:cubicBezTo>
                      <a:pt x="39" y="283"/>
                      <a:pt x="35" y="284"/>
                      <a:pt x="29" y="286"/>
                    </a:cubicBezTo>
                    <a:cubicBezTo>
                      <a:pt x="17" y="290"/>
                      <a:pt x="1" y="295"/>
                      <a:pt x="1" y="296"/>
                    </a:cubicBezTo>
                    <a:cubicBezTo>
                      <a:pt x="1" y="296"/>
                      <a:pt x="1" y="297"/>
                      <a:pt x="1" y="298"/>
                    </a:cubicBezTo>
                    <a:cubicBezTo>
                      <a:pt x="0" y="302"/>
                      <a:pt x="0" y="307"/>
                      <a:pt x="1" y="308"/>
                    </a:cubicBezTo>
                    <a:cubicBezTo>
                      <a:pt x="1" y="309"/>
                      <a:pt x="2" y="310"/>
                      <a:pt x="3" y="311"/>
                    </a:cubicBezTo>
                    <a:cubicBezTo>
                      <a:pt x="5" y="313"/>
                      <a:pt x="8" y="316"/>
                      <a:pt x="8" y="318"/>
                    </a:cubicBezTo>
                    <a:cubicBezTo>
                      <a:pt x="8" y="319"/>
                      <a:pt x="11" y="329"/>
                      <a:pt x="12" y="332"/>
                    </a:cubicBezTo>
                    <a:cubicBezTo>
                      <a:pt x="15" y="333"/>
                      <a:pt x="24" y="335"/>
                      <a:pt x="26" y="337"/>
                    </a:cubicBezTo>
                    <a:cubicBezTo>
                      <a:pt x="26" y="337"/>
                      <a:pt x="26" y="337"/>
                      <a:pt x="26" y="337"/>
                    </a:cubicBezTo>
                    <a:cubicBezTo>
                      <a:pt x="27" y="337"/>
                      <a:pt x="27" y="337"/>
                      <a:pt x="27" y="337"/>
                    </a:cubicBezTo>
                    <a:cubicBezTo>
                      <a:pt x="29" y="340"/>
                      <a:pt x="34" y="344"/>
                      <a:pt x="34" y="346"/>
                    </a:cubicBezTo>
                    <a:cubicBezTo>
                      <a:pt x="35" y="348"/>
                      <a:pt x="32" y="349"/>
                      <a:pt x="30" y="350"/>
                    </a:cubicBezTo>
                    <a:cubicBezTo>
                      <a:pt x="30" y="350"/>
                      <a:pt x="30" y="350"/>
                      <a:pt x="30" y="350"/>
                    </a:cubicBezTo>
                    <a:cubicBezTo>
                      <a:pt x="28" y="350"/>
                      <a:pt x="26" y="351"/>
                      <a:pt x="26" y="351"/>
                    </a:cubicBezTo>
                    <a:cubicBezTo>
                      <a:pt x="26" y="352"/>
                      <a:pt x="26" y="354"/>
                      <a:pt x="27" y="355"/>
                    </a:cubicBezTo>
                    <a:cubicBezTo>
                      <a:pt x="27" y="356"/>
                      <a:pt x="27" y="356"/>
                      <a:pt x="27" y="356"/>
                    </a:cubicBezTo>
                    <a:cubicBezTo>
                      <a:pt x="28" y="357"/>
                      <a:pt x="36" y="361"/>
                      <a:pt x="42" y="364"/>
                    </a:cubicBezTo>
                    <a:cubicBezTo>
                      <a:pt x="45" y="366"/>
                      <a:pt x="48" y="367"/>
                      <a:pt x="49" y="368"/>
                    </a:cubicBezTo>
                    <a:cubicBezTo>
                      <a:pt x="49" y="368"/>
                      <a:pt x="52" y="367"/>
                      <a:pt x="55" y="367"/>
                    </a:cubicBezTo>
                    <a:cubicBezTo>
                      <a:pt x="58" y="366"/>
                      <a:pt x="61" y="366"/>
                      <a:pt x="62" y="366"/>
                    </a:cubicBezTo>
                    <a:cubicBezTo>
                      <a:pt x="63" y="367"/>
                      <a:pt x="64" y="368"/>
                      <a:pt x="65" y="369"/>
                    </a:cubicBezTo>
                    <a:cubicBezTo>
                      <a:pt x="66" y="370"/>
                      <a:pt x="67" y="372"/>
                      <a:pt x="67" y="373"/>
                    </a:cubicBezTo>
                    <a:cubicBezTo>
                      <a:pt x="67" y="374"/>
                      <a:pt x="68" y="376"/>
                      <a:pt x="69" y="377"/>
                    </a:cubicBezTo>
                    <a:cubicBezTo>
                      <a:pt x="70" y="378"/>
                      <a:pt x="70" y="378"/>
                      <a:pt x="71" y="379"/>
                    </a:cubicBezTo>
                    <a:cubicBezTo>
                      <a:pt x="72" y="379"/>
                      <a:pt x="73" y="380"/>
                      <a:pt x="75" y="379"/>
                    </a:cubicBezTo>
                    <a:cubicBezTo>
                      <a:pt x="76" y="379"/>
                      <a:pt x="76" y="379"/>
                      <a:pt x="77" y="378"/>
                    </a:cubicBezTo>
                    <a:cubicBezTo>
                      <a:pt x="80" y="377"/>
                      <a:pt x="82" y="375"/>
                      <a:pt x="88" y="376"/>
                    </a:cubicBezTo>
                    <a:cubicBezTo>
                      <a:pt x="91" y="377"/>
                      <a:pt x="94" y="380"/>
                      <a:pt x="98" y="384"/>
                    </a:cubicBezTo>
                    <a:cubicBezTo>
                      <a:pt x="102" y="388"/>
                      <a:pt x="107" y="394"/>
                      <a:pt x="109" y="397"/>
                    </a:cubicBezTo>
                    <a:cubicBezTo>
                      <a:pt x="110" y="395"/>
                      <a:pt x="112" y="390"/>
                      <a:pt x="112" y="385"/>
                    </a:cubicBezTo>
                    <a:cubicBezTo>
                      <a:pt x="112" y="381"/>
                      <a:pt x="112" y="378"/>
                      <a:pt x="112" y="376"/>
                    </a:cubicBezTo>
                    <a:cubicBezTo>
                      <a:pt x="111" y="373"/>
                      <a:pt x="111" y="372"/>
                      <a:pt x="112" y="370"/>
                    </a:cubicBezTo>
                    <a:cubicBezTo>
                      <a:pt x="112" y="369"/>
                      <a:pt x="115" y="366"/>
                      <a:pt x="118" y="362"/>
                    </a:cubicBezTo>
                    <a:cubicBezTo>
                      <a:pt x="121" y="357"/>
                      <a:pt x="125" y="351"/>
                      <a:pt x="126" y="350"/>
                    </a:cubicBezTo>
                    <a:cubicBezTo>
                      <a:pt x="126" y="348"/>
                      <a:pt x="126" y="347"/>
                      <a:pt x="126" y="345"/>
                    </a:cubicBezTo>
                    <a:cubicBezTo>
                      <a:pt x="127" y="343"/>
                      <a:pt x="127" y="342"/>
                      <a:pt x="127" y="341"/>
                    </a:cubicBezTo>
                    <a:cubicBezTo>
                      <a:pt x="128" y="339"/>
                      <a:pt x="131" y="337"/>
                      <a:pt x="135" y="336"/>
                    </a:cubicBezTo>
                    <a:cubicBezTo>
                      <a:pt x="139" y="334"/>
                      <a:pt x="144" y="333"/>
                      <a:pt x="148" y="332"/>
                    </a:cubicBezTo>
                    <a:cubicBezTo>
                      <a:pt x="150" y="332"/>
                      <a:pt x="152" y="331"/>
                      <a:pt x="154" y="331"/>
                    </a:cubicBezTo>
                    <a:cubicBezTo>
                      <a:pt x="154" y="331"/>
                      <a:pt x="154" y="331"/>
                      <a:pt x="154" y="331"/>
                    </a:cubicBezTo>
                    <a:cubicBezTo>
                      <a:pt x="161" y="329"/>
                      <a:pt x="170" y="328"/>
                      <a:pt x="178" y="328"/>
                    </a:cubicBezTo>
                    <a:cubicBezTo>
                      <a:pt x="188" y="328"/>
                      <a:pt x="195" y="331"/>
                      <a:pt x="200" y="333"/>
                    </a:cubicBezTo>
                    <a:cubicBezTo>
                      <a:pt x="200" y="333"/>
                      <a:pt x="200" y="333"/>
                      <a:pt x="200" y="333"/>
                    </a:cubicBezTo>
                    <a:cubicBezTo>
                      <a:pt x="200" y="333"/>
                      <a:pt x="200" y="333"/>
                      <a:pt x="200" y="333"/>
                    </a:cubicBezTo>
                    <a:cubicBezTo>
                      <a:pt x="200" y="333"/>
                      <a:pt x="200" y="333"/>
                      <a:pt x="200" y="333"/>
                    </a:cubicBezTo>
                    <a:cubicBezTo>
                      <a:pt x="203" y="334"/>
                      <a:pt x="207" y="339"/>
                      <a:pt x="212" y="344"/>
                    </a:cubicBezTo>
                    <a:cubicBezTo>
                      <a:pt x="217" y="349"/>
                      <a:pt x="222" y="354"/>
                      <a:pt x="224" y="354"/>
                    </a:cubicBezTo>
                    <a:cubicBezTo>
                      <a:pt x="226" y="354"/>
                      <a:pt x="232" y="352"/>
                      <a:pt x="237" y="349"/>
                    </a:cubicBezTo>
                    <a:cubicBezTo>
                      <a:pt x="243" y="347"/>
                      <a:pt x="248" y="344"/>
                      <a:pt x="251" y="344"/>
                    </a:cubicBezTo>
                    <a:cubicBezTo>
                      <a:pt x="255" y="343"/>
                      <a:pt x="266" y="350"/>
                      <a:pt x="275" y="355"/>
                    </a:cubicBezTo>
                    <a:cubicBezTo>
                      <a:pt x="282" y="359"/>
                      <a:pt x="287" y="362"/>
                      <a:pt x="289" y="363"/>
                    </a:cubicBezTo>
                    <a:cubicBezTo>
                      <a:pt x="292" y="364"/>
                      <a:pt x="295" y="364"/>
                      <a:pt x="298" y="364"/>
                    </a:cubicBezTo>
                    <a:cubicBezTo>
                      <a:pt x="303" y="364"/>
                      <a:pt x="307" y="363"/>
                      <a:pt x="309" y="362"/>
                    </a:cubicBezTo>
                    <a:cubicBezTo>
                      <a:pt x="309" y="362"/>
                      <a:pt x="310" y="361"/>
                      <a:pt x="311" y="360"/>
                    </a:cubicBezTo>
                    <a:cubicBezTo>
                      <a:pt x="313" y="357"/>
                      <a:pt x="316" y="353"/>
                      <a:pt x="321" y="350"/>
                    </a:cubicBezTo>
                    <a:cubicBezTo>
                      <a:pt x="329" y="347"/>
                      <a:pt x="334" y="345"/>
                      <a:pt x="340" y="344"/>
                    </a:cubicBezTo>
                    <a:cubicBezTo>
                      <a:pt x="340" y="344"/>
                      <a:pt x="340" y="344"/>
                      <a:pt x="340" y="344"/>
                    </a:cubicBezTo>
                    <a:cubicBezTo>
                      <a:pt x="342" y="344"/>
                      <a:pt x="342" y="344"/>
                      <a:pt x="342" y="344"/>
                    </a:cubicBezTo>
                    <a:cubicBezTo>
                      <a:pt x="342" y="344"/>
                      <a:pt x="342" y="344"/>
                      <a:pt x="342" y="344"/>
                    </a:cubicBezTo>
                    <a:cubicBezTo>
                      <a:pt x="348" y="343"/>
                      <a:pt x="357" y="343"/>
                      <a:pt x="364" y="343"/>
                    </a:cubicBezTo>
                    <a:cubicBezTo>
                      <a:pt x="367" y="344"/>
                      <a:pt x="369" y="344"/>
                      <a:pt x="371" y="344"/>
                    </a:cubicBezTo>
                    <a:cubicBezTo>
                      <a:pt x="375" y="344"/>
                      <a:pt x="387" y="349"/>
                      <a:pt x="395" y="352"/>
                    </a:cubicBezTo>
                    <a:cubicBezTo>
                      <a:pt x="397" y="354"/>
                      <a:pt x="399" y="355"/>
                      <a:pt x="400" y="355"/>
                    </a:cubicBezTo>
                    <a:cubicBezTo>
                      <a:pt x="402" y="355"/>
                      <a:pt x="405" y="351"/>
                      <a:pt x="408" y="347"/>
                    </a:cubicBezTo>
                    <a:cubicBezTo>
                      <a:pt x="409" y="345"/>
                      <a:pt x="410" y="344"/>
                      <a:pt x="411" y="343"/>
                    </a:cubicBezTo>
                    <a:cubicBezTo>
                      <a:pt x="413" y="341"/>
                      <a:pt x="416" y="339"/>
                      <a:pt x="420" y="337"/>
                    </a:cubicBezTo>
                    <a:cubicBezTo>
                      <a:pt x="424" y="335"/>
                      <a:pt x="428" y="332"/>
                      <a:pt x="430" y="332"/>
                    </a:cubicBezTo>
                    <a:cubicBezTo>
                      <a:pt x="431" y="332"/>
                      <a:pt x="433" y="331"/>
                      <a:pt x="434" y="331"/>
                    </a:cubicBezTo>
                    <a:cubicBezTo>
                      <a:pt x="435" y="331"/>
                      <a:pt x="436" y="331"/>
                      <a:pt x="437" y="331"/>
                    </a:cubicBezTo>
                    <a:cubicBezTo>
                      <a:pt x="436" y="330"/>
                      <a:pt x="436" y="328"/>
                      <a:pt x="435" y="326"/>
                    </a:cubicBezTo>
                    <a:cubicBezTo>
                      <a:pt x="435" y="326"/>
                      <a:pt x="435" y="326"/>
                      <a:pt x="435" y="326"/>
                    </a:cubicBezTo>
                    <a:cubicBezTo>
                      <a:pt x="434" y="320"/>
                      <a:pt x="432" y="312"/>
                      <a:pt x="433" y="309"/>
                    </a:cubicBezTo>
                    <a:cubicBezTo>
                      <a:pt x="434" y="306"/>
                      <a:pt x="436" y="305"/>
                      <a:pt x="439" y="304"/>
                    </a:cubicBezTo>
                    <a:cubicBezTo>
                      <a:pt x="440" y="303"/>
                      <a:pt x="442" y="303"/>
                      <a:pt x="442" y="302"/>
                    </a:cubicBezTo>
                    <a:cubicBezTo>
                      <a:pt x="443" y="301"/>
                      <a:pt x="445" y="297"/>
                      <a:pt x="449" y="291"/>
                    </a:cubicBezTo>
                    <a:cubicBezTo>
                      <a:pt x="454" y="280"/>
                      <a:pt x="461" y="266"/>
                      <a:pt x="467" y="259"/>
                    </a:cubicBezTo>
                    <a:cubicBezTo>
                      <a:pt x="471" y="254"/>
                      <a:pt x="477" y="250"/>
                      <a:pt x="483" y="245"/>
                    </a:cubicBezTo>
                    <a:cubicBezTo>
                      <a:pt x="491" y="239"/>
                      <a:pt x="499" y="233"/>
                      <a:pt x="500" y="228"/>
                    </a:cubicBezTo>
                    <a:cubicBezTo>
                      <a:pt x="500" y="224"/>
                      <a:pt x="500" y="224"/>
                      <a:pt x="500" y="224"/>
                    </a:cubicBezTo>
                    <a:cubicBezTo>
                      <a:pt x="502" y="205"/>
                      <a:pt x="508" y="127"/>
                      <a:pt x="508" y="123"/>
                    </a:cubicBezTo>
                    <a:cubicBezTo>
                      <a:pt x="508" y="121"/>
                      <a:pt x="510" y="118"/>
                      <a:pt x="512" y="116"/>
                    </a:cubicBezTo>
                    <a:cubicBezTo>
                      <a:pt x="513" y="113"/>
                      <a:pt x="515" y="111"/>
                      <a:pt x="514" y="110"/>
                    </a:cubicBezTo>
                    <a:cubicBezTo>
                      <a:pt x="514" y="108"/>
                      <a:pt x="509" y="104"/>
                      <a:pt x="506" y="101"/>
                    </a:cubicBezTo>
                    <a:cubicBezTo>
                      <a:pt x="505" y="100"/>
                      <a:pt x="503" y="99"/>
                      <a:pt x="502" y="98"/>
                    </a:cubicBezTo>
                    <a:cubicBezTo>
                      <a:pt x="501" y="96"/>
                      <a:pt x="501" y="93"/>
                      <a:pt x="502" y="89"/>
                    </a:cubicBezTo>
                    <a:cubicBezTo>
                      <a:pt x="502" y="87"/>
                      <a:pt x="503" y="85"/>
                      <a:pt x="502" y="84"/>
                    </a:cubicBezTo>
                    <a:cubicBezTo>
                      <a:pt x="502" y="82"/>
                      <a:pt x="499" y="79"/>
                      <a:pt x="497" y="75"/>
                    </a:cubicBezTo>
                    <a:cubicBezTo>
                      <a:pt x="495" y="73"/>
                      <a:pt x="494" y="71"/>
                      <a:pt x="493" y="69"/>
                    </a:cubicBezTo>
                    <a:cubicBezTo>
                      <a:pt x="492" y="67"/>
                      <a:pt x="492" y="63"/>
                      <a:pt x="492" y="58"/>
                    </a:cubicBezTo>
                    <a:cubicBezTo>
                      <a:pt x="492" y="55"/>
                      <a:pt x="492" y="52"/>
                      <a:pt x="492" y="49"/>
                    </a:cubicBezTo>
                    <a:cubicBezTo>
                      <a:pt x="492" y="46"/>
                      <a:pt x="490" y="41"/>
                      <a:pt x="488" y="35"/>
                    </a:cubicBezTo>
                    <a:cubicBezTo>
                      <a:pt x="488" y="35"/>
                      <a:pt x="488" y="35"/>
                      <a:pt x="488" y="35"/>
                    </a:cubicBezTo>
                    <a:cubicBezTo>
                      <a:pt x="487" y="29"/>
                      <a:pt x="485" y="24"/>
                      <a:pt x="483" y="21"/>
                    </a:cubicBezTo>
                    <a:cubicBezTo>
                      <a:pt x="472" y="27"/>
                      <a:pt x="461" y="32"/>
                      <a:pt x="460" y="31"/>
                    </a:cubicBezTo>
                    <a:cubicBezTo>
                      <a:pt x="459" y="30"/>
                      <a:pt x="458" y="29"/>
                      <a:pt x="455" y="27"/>
                    </a:cubicBezTo>
                    <a:cubicBezTo>
                      <a:pt x="449" y="22"/>
                      <a:pt x="439" y="13"/>
                      <a:pt x="437" y="13"/>
                    </a:cubicBezTo>
                    <a:cubicBezTo>
                      <a:pt x="436" y="13"/>
                      <a:pt x="428" y="11"/>
                      <a:pt x="421" y="9"/>
                    </a:cubicBezTo>
                    <a:cubicBezTo>
                      <a:pt x="415" y="8"/>
                      <a:pt x="410" y="7"/>
                      <a:pt x="408" y="6"/>
                    </a:cubicBezTo>
                    <a:cubicBezTo>
                      <a:pt x="408" y="6"/>
                      <a:pt x="408" y="6"/>
                      <a:pt x="408" y="6"/>
                    </a:cubicBezTo>
                    <a:cubicBezTo>
                      <a:pt x="408" y="6"/>
                      <a:pt x="407" y="6"/>
                      <a:pt x="406" y="6"/>
                    </a:cubicBezTo>
                    <a:cubicBezTo>
                      <a:pt x="400" y="4"/>
                      <a:pt x="391" y="2"/>
                      <a:pt x="387" y="0"/>
                    </a:cubicBezTo>
                    <a:close/>
                  </a:path>
                </a:pathLst>
              </a:custGeom>
              <a:grpFill/>
              <a:ln w="3175">
                <a:solidFill>
                  <a:srgbClr val="FFFFFF"/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</a:endParaRPr>
              </a:p>
            </p:txBody>
          </p:sp>
          <p:sp>
            <p:nvSpPr>
              <p:cNvPr id="263" name="Freeform 19">
                <a:extLst>
                  <a:ext uri="{FF2B5EF4-FFF2-40B4-BE49-F238E27FC236}">
                    <a16:creationId xmlns:a16="http://schemas.microsoft.com/office/drawing/2014/main" id="{56D2AA6C-D84B-2748-8FA1-03CD5249A3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38386" y="2264286"/>
                <a:ext cx="1180973" cy="1283744"/>
              </a:xfrm>
              <a:custGeom>
                <a:avLst/>
                <a:gdLst>
                  <a:gd name="T0" fmla="*/ 106 w 517"/>
                  <a:gd name="T1" fmla="*/ 13 h 479"/>
                  <a:gd name="T2" fmla="*/ 151 w 517"/>
                  <a:gd name="T3" fmla="*/ 14 h 479"/>
                  <a:gd name="T4" fmla="*/ 192 w 517"/>
                  <a:gd name="T5" fmla="*/ 26 h 479"/>
                  <a:gd name="T6" fmla="*/ 221 w 517"/>
                  <a:gd name="T7" fmla="*/ 69 h 479"/>
                  <a:gd name="T8" fmla="*/ 278 w 517"/>
                  <a:gd name="T9" fmla="*/ 81 h 479"/>
                  <a:gd name="T10" fmla="*/ 320 w 517"/>
                  <a:gd name="T11" fmla="*/ 104 h 479"/>
                  <a:gd name="T12" fmla="*/ 350 w 517"/>
                  <a:gd name="T13" fmla="*/ 87 h 479"/>
                  <a:gd name="T14" fmla="*/ 349 w 517"/>
                  <a:gd name="T15" fmla="*/ 57 h 479"/>
                  <a:gd name="T16" fmla="*/ 369 w 517"/>
                  <a:gd name="T17" fmla="*/ 22 h 479"/>
                  <a:gd name="T18" fmla="*/ 451 w 517"/>
                  <a:gd name="T19" fmla="*/ 19 h 479"/>
                  <a:gd name="T20" fmla="*/ 469 w 517"/>
                  <a:gd name="T21" fmla="*/ 36 h 479"/>
                  <a:gd name="T22" fmla="*/ 517 w 517"/>
                  <a:gd name="T23" fmla="*/ 55 h 479"/>
                  <a:gd name="T24" fmla="*/ 511 w 517"/>
                  <a:gd name="T25" fmla="*/ 82 h 479"/>
                  <a:gd name="T26" fmla="*/ 504 w 517"/>
                  <a:gd name="T27" fmla="*/ 111 h 479"/>
                  <a:gd name="T28" fmla="*/ 504 w 517"/>
                  <a:gd name="T29" fmla="*/ 112 h 479"/>
                  <a:gd name="T30" fmla="*/ 511 w 517"/>
                  <a:gd name="T31" fmla="*/ 240 h 479"/>
                  <a:gd name="T32" fmla="*/ 513 w 517"/>
                  <a:gd name="T33" fmla="*/ 413 h 479"/>
                  <a:gd name="T34" fmla="*/ 513 w 517"/>
                  <a:gd name="T35" fmla="*/ 464 h 479"/>
                  <a:gd name="T36" fmla="*/ 481 w 517"/>
                  <a:gd name="T37" fmla="*/ 467 h 479"/>
                  <a:gd name="T38" fmla="*/ 480 w 517"/>
                  <a:gd name="T39" fmla="*/ 479 h 479"/>
                  <a:gd name="T40" fmla="*/ 412 w 517"/>
                  <a:gd name="T41" fmla="*/ 444 h 479"/>
                  <a:gd name="T42" fmla="*/ 264 w 517"/>
                  <a:gd name="T43" fmla="*/ 368 h 479"/>
                  <a:gd name="T44" fmla="*/ 216 w 517"/>
                  <a:gd name="T45" fmla="*/ 345 h 479"/>
                  <a:gd name="T46" fmla="*/ 161 w 517"/>
                  <a:gd name="T47" fmla="*/ 373 h 479"/>
                  <a:gd name="T48" fmla="*/ 137 w 517"/>
                  <a:gd name="T49" fmla="*/ 355 h 479"/>
                  <a:gd name="T50" fmla="*/ 108 w 517"/>
                  <a:gd name="T51" fmla="*/ 348 h 479"/>
                  <a:gd name="T52" fmla="*/ 105 w 517"/>
                  <a:gd name="T53" fmla="*/ 348 h 479"/>
                  <a:gd name="T54" fmla="*/ 76 w 517"/>
                  <a:gd name="T55" fmla="*/ 324 h 479"/>
                  <a:gd name="T56" fmla="*/ 59 w 517"/>
                  <a:gd name="T57" fmla="*/ 310 h 479"/>
                  <a:gd name="T58" fmla="*/ 44 w 517"/>
                  <a:gd name="T59" fmla="*/ 305 h 479"/>
                  <a:gd name="T60" fmla="*/ 36 w 517"/>
                  <a:gd name="T61" fmla="*/ 308 h 479"/>
                  <a:gd name="T62" fmla="*/ 32 w 517"/>
                  <a:gd name="T63" fmla="*/ 306 h 479"/>
                  <a:gd name="T64" fmla="*/ 22 w 517"/>
                  <a:gd name="T65" fmla="*/ 285 h 479"/>
                  <a:gd name="T66" fmla="*/ 19 w 517"/>
                  <a:gd name="T67" fmla="*/ 273 h 479"/>
                  <a:gd name="T68" fmla="*/ 4 w 517"/>
                  <a:gd name="T69" fmla="*/ 254 h 479"/>
                  <a:gd name="T70" fmla="*/ 9 w 517"/>
                  <a:gd name="T71" fmla="*/ 244 h 479"/>
                  <a:gd name="T72" fmla="*/ 18 w 517"/>
                  <a:gd name="T73" fmla="*/ 239 h 479"/>
                  <a:gd name="T74" fmla="*/ 14 w 517"/>
                  <a:gd name="T75" fmla="*/ 208 h 479"/>
                  <a:gd name="T76" fmla="*/ 21 w 517"/>
                  <a:gd name="T77" fmla="*/ 194 h 479"/>
                  <a:gd name="T78" fmla="*/ 17 w 517"/>
                  <a:gd name="T79" fmla="*/ 178 h 479"/>
                  <a:gd name="T80" fmla="*/ 17 w 517"/>
                  <a:gd name="T81" fmla="*/ 162 h 479"/>
                  <a:gd name="T82" fmla="*/ 14 w 517"/>
                  <a:gd name="T83" fmla="*/ 135 h 479"/>
                  <a:gd name="T84" fmla="*/ 0 w 517"/>
                  <a:gd name="T85" fmla="*/ 111 h 479"/>
                  <a:gd name="T86" fmla="*/ 4 w 517"/>
                  <a:gd name="T87" fmla="*/ 108 h 479"/>
                  <a:gd name="T88" fmla="*/ 18 w 517"/>
                  <a:gd name="T89" fmla="*/ 102 h 479"/>
                  <a:gd name="T90" fmla="*/ 30 w 517"/>
                  <a:gd name="T91" fmla="*/ 88 h 479"/>
                  <a:gd name="T92" fmla="*/ 32 w 517"/>
                  <a:gd name="T93" fmla="*/ 55 h 479"/>
                  <a:gd name="T94" fmla="*/ 48 w 517"/>
                  <a:gd name="T95" fmla="*/ 47 h 479"/>
                  <a:gd name="T96" fmla="*/ 60 w 517"/>
                  <a:gd name="T97" fmla="*/ 34 h 479"/>
                  <a:gd name="T98" fmla="*/ 72 w 517"/>
                  <a:gd name="T99" fmla="*/ 26 h 479"/>
                  <a:gd name="T100" fmla="*/ 72 w 517"/>
                  <a:gd name="T101" fmla="*/ 0 h 4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517" h="479">
                    <a:moveTo>
                      <a:pt x="72" y="0"/>
                    </a:moveTo>
                    <a:cubicBezTo>
                      <a:pt x="81" y="2"/>
                      <a:pt x="100" y="13"/>
                      <a:pt x="106" y="13"/>
                    </a:cubicBezTo>
                    <a:cubicBezTo>
                      <a:pt x="113" y="12"/>
                      <a:pt x="124" y="13"/>
                      <a:pt x="132" y="13"/>
                    </a:cubicBezTo>
                    <a:cubicBezTo>
                      <a:pt x="140" y="13"/>
                      <a:pt x="142" y="10"/>
                      <a:pt x="151" y="14"/>
                    </a:cubicBezTo>
                    <a:cubicBezTo>
                      <a:pt x="160" y="18"/>
                      <a:pt x="156" y="19"/>
                      <a:pt x="168" y="22"/>
                    </a:cubicBezTo>
                    <a:cubicBezTo>
                      <a:pt x="179" y="25"/>
                      <a:pt x="186" y="21"/>
                      <a:pt x="192" y="26"/>
                    </a:cubicBezTo>
                    <a:cubicBezTo>
                      <a:pt x="197" y="31"/>
                      <a:pt x="202" y="46"/>
                      <a:pt x="203" y="54"/>
                    </a:cubicBezTo>
                    <a:cubicBezTo>
                      <a:pt x="204" y="61"/>
                      <a:pt x="212" y="69"/>
                      <a:pt x="221" y="69"/>
                    </a:cubicBezTo>
                    <a:cubicBezTo>
                      <a:pt x="230" y="70"/>
                      <a:pt x="234" y="69"/>
                      <a:pt x="244" y="71"/>
                    </a:cubicBezTo>
                    <a:cubicBezTo>
                      <a:pt x="255" y="72"/>
                      <a:pt x="271" y="77"/>
                      <a:pt x="278" y="81"/>
                    </a:cubicBezTo>
                    <a:cubicBezTo>
                      <a:pt x="285" y="86"/>
                      <a:pt x="295" y="92"/>
                      <a:pt x="304" y="97"/>
                    </a:cubicBezTo>
                    <a:cubicBezTo>
                      <a:pt x="312" y="102"/>
                      <a:pt x="315" y="104"/>
                      <a:pt x="320" y="104"/>
                    </a:cubicBezTo>
                    <a:cubicBezTo>
                      <a:pt x="325" y="105"/>
                      <a:pt x="332" y="103"/>
                      <a:pt x="336" y="100"/>
                    </a:cubicBezTo>
                    <a:cubicBezTo>
                      <a:pt x="340" y="96"/>
                      <a:pt x="347" y="92"/>
                      <a:pt x="350" y="87"/>
                    </a:cubicBezTo>
                    <a:cubicBezTo>
                      <a:pt x="353" y="82"/>
                      <a:pt x="356" y="78"/>
                      <a:pt x="355" y="72"/>
                    </a:cubicBezTo>
                    <a:cubicBezTo>
                      <a:pt x="354" y="67"/>
                      <a:pt x="349" y="64"/>
                      <a:pt x="349" y="57"/>
                    </a:cubicBezTo>
                    <a:cubicBezTo>
                      <a:pt x="349" y="51"/>
                      <a:pt x="345" y="49"/>
                      <a:pt x="349" y="44"/>
                    </a:cubicBezTo>
                    <a:cubicBezTo>
                      <a:pt x="354" y="39"/>
                      <a:pt x="362" y="24"/>
                      <a:pt x="369" y="22"/>
                    </a:cubicBezTo>
                    <a:cubicBezTo>
                      <a:pt x="376" y="19"/>
                      <a:pt x="403" y="6"/>
                      <a:pt x="418" y="9"/>
                    </a:cubicBezTo>
                    <a:cubicBezTo>
                      <a:pt x="434" y="12"/>
                      <a:pt x="448" y="17"/>
                      <a:pt x="451" y="19"/>
                    </a:cubicBezTo>
                    <a:cubicBezTo>
                      <a:pt x="453" y="21"/>
                      <a:pt x="446" y="28"/>
                      <a:pt x="451" y="33"/>
                    </a:cubicBezTo>
                    <a:cubicBezTo>
                      <a:pt x="457" y="37"/>
                      <a:pt x="456" y="33"/>
                      <a:pt x="469" y="36"/>
                    </a:cubicBezTo>
                    <a:cubicBezTo>
                      <a:pt x="481" y="39"/>
                      <a:pt x="505" y="42"/>
                      <a:pt x="510" y="43"/>
                    </a:cubicBezTo>
                    <a:cubicBezTo>
                      <a:pt x="513" y="44"/>
                      <a:pt x="514" y="51"/>
                      <a:pt x="517" y="55"/>
                    </a:cubicBezTo>
                    <a:cubicBezTo>
                      <a:pt x="514" y="59"/>
                      <a:pt x="510" y="63"/>
                      <a:pt x="509" y="65"/>
                    </a:cubicBezTo>
                    <a:cubicBezTo>
                      <a:pt x="509" y="66"/>
                      <a:pt x="510" y="74"/>
                      <a:pt x="511" y="82"/>
                    </a:cubicBezTo>
                    <a:cubicBezTo>
                      <a:pt x="512" y="87"/>
                      <a:pt x="512" y="92"/>
                      <a:pt x="512" y="93"/>
                    </a:cubicBezTo>
                    <a:cubicBezTo>
                      <a:pt x="512" y="95"/>
                      <a:pt x="504" y="111"/>
                      <a:pt x="504" y="111"/>
                    </a:cubicBezTo>
                    <a:cubicBezTo>
                      <a:pt x="504" y="111"/>
                      <a:pt x="504" y="111"/>
                      <a:pt x="504" y="111"/>
                    </a:cubicBezTo>
                    <a:cubicBezTo>
                      <a:pt x="504" y="112"/>
                      <a:pt x="504" y="112"/>
                      <a:pt x="504" y="112"/>
                    </a:cubicBezTo>
                    <a:cubicBezTo>
                      <a:pt x="504" y="112"/>
                      <a:pt x="511" y="136"/>
                      <a:pt x="511" y="138"/>
                    </a:cubicBezTo>
                    <a:cubicBezTo>
                      <a:pt x="511" y="240"/>
                      <a:pt x="511" y="240"/>
                      <a:pt x="511" y="240"/>
                    </a:cubicBezTo>
                    <a:cubicBezTo>
                      <a:pt x="512" y="315"/>
                      <a:pt x="513" y="404"/>
                      <a:pt x="513" y="407"/>
                    </a:cubicBezTo>
                    <a:cubicBezTo>
                      <a:pt x="513" y="413"/>
                      <a:pt x="513" y="413"/>
                      <a:pt x="513" y="413"/>
                    </a:cubicBezTo>
                    <a:cubicBezTo>
                      <a:pt x="513" y="427"/>
                      <a:pt x="513" y="463"/>
                      <a:pt x="513" y="464"/>
                    </a:cubicBezTo>
                    <a:cubicBezTo>
                      <a:pt x="513" y="464"/>
                      <a:pt x="513" y="464"/>
                      <a:pt x="513" y="464"/>
                    </a:cubicBezTo>
                    <a:cubicBezTo>
                      <a:pt x="513" y="464"/>
                      <a:pt x="509" y="464"/>
                      <a:pt x="504" y="464"/>
                    </a:cubicBezTo>
                    <a:cubicBezTo>
                      <a:pt x="495" y="464"/>
                      <a:pt x="482" y="464"/>
                      <a:pt x="481" y="467"/>
                    </a:cubicBezTo>
                    <a:cubicBezTo>
                      <a:pt x="481" y="468"/>
                      <a:pt x="480" y="472"/>
                      <a:pt x="480" y="476"/>
                    </a:cubicBezTo>
                    <a:cubicBezTo>
                      <a:pt x="480" y="477"/>
                      <a:pt x="480" y="478"/>
                      <a:pt x="480" y="479"/>
                    </a:cubicBezTo>
                    <a:cubicBezTo>
                      <a:pt x="478" y="479"/>
                      <a:pt x="476" y="478"/>
                      <a:pt x="475" y="477"/>
                    </a:cubicBezTo>
                    <a:cubicBezTo>
                      <a:pt x="474" y="477"/>
                      <a:pt x="447" y="462"/>
                      <a:pt x="412" y="444"/>
                    </a:cubicBezTo>
                    <a:cubicBezTo>
                      <a:pt x="351" y="413"/>
                      <a:pt x="268" y="369"/>
                      <a:pt x="264" y="368"/>
                    </a:cubicBezTo>
                    <a:cubicBezTo>
                      <a:pt x="264" y="368"/>
                      <a:pt x="264" y="368"/>
                      <a:pt x="264" y="368"/>
                    </a:cubicBezTo>
                    <a:cubicBezTo>
                      <a:pt x="263" y="367"/>
                      <a:pt x="261" y="366"/>
                      <a:pt x="259" y="365"/>
                    </a:cubicBezTo>
                    <a:cubicBezTo>
                      <a:pt x="247" y="359"/>
                      <a:pt x="219" y="344"/>
                      <a:pt x="216" y="345"/>
                    </a:cubicBezTo>
                    <a:cubicBezTo>
                      <a:pt x="215" y="346"/>
                      <a:pt x="209" y="349"/>
                      <a:pt x="202" y="353"/>
                    </a:cubicBezTo>
                    <a:cubicBezTo>
                      <a:pt x="186" y="361"/>
                      <a:pt x="162" y="374"/>
                      <a:pt x="161" y="373"/>
                    </a:cubicBezTo>
                    <a:cubicBezTo>
                      <a:pt x="160" y="373"/>
                      <a:pt x="159" y="371"/>
                      <a:pt x="156" y="369"/>
                    </a:cubicBezTo>
                    <a:cubicBezTo>
                      <a:pt x="150" y="364"/>
                      <a:pt x="140" y="356"/>
                      <a:pt x="137" y="355"/>
                    </a:cubicBezTo>
                    <a:cubicBezTo>
                      <a:pt x="136" y="355"/>
                      <a:pt x="128" y="353"/>
                      <a:pt x="121" y="351"/>
                    </a:cubicBezTo>
                    <a:cubicBezTo>
                      <a:pt x="115" y="350"/>
                      <a:pt x="110" y="349"/>
                      <a:pt x="108" y="348"/>
                    </a:cubicBezTo>
                    <a:cubicBezTo>
                      <a:pt x="108" y="348"/>
                      <a:pt x="108" y="348"/>
                      <a:pt x="108" y="348"/>
                    </a:cubicBezTo>
                    <a:cubicBezTo>
                      <a:pt x="107" y="348"/>
                      <a:pt x="106" y="348"/>
                      <a:pt x="105" y="348"/>
                    </a:cubicBezTo>
                    <a:cubicBezTo>
                      <a:pt x="100" y="346"/>
                      <a:pt x="89" y="344"/>
                      <a:pt x="87" y="342"/>
                    </a:cubicBezTo>
                    <a:cubicBezTo>
                      <a:pt x="85" y="341"/>
                      <a:pt x="80" y="332"/>
                      <a:pt x="76" y="324"/>
                    </a:cubicBezTo>
                    <a:cubicBezTo>
                      <a:pt x="73" y="320"/>
                      <a:pt x="71" y="316"/>
                      <a:pt x="70" y="315"/>
                    </a:cubicBezTo>
                    <a:cubicBezTo>
                      <a:pt x="69" y="314"/>
                      <a:pt x="64" y="312"/>
                      <a:pt x="59" y="310"/>
                    </a:cubicBezTo>
                    <a:cubicBezTo>
                      <a:pt x="52" y="308"/>
                      <a:pt x="45" y="305"/>
                      <a:pt x="44" y="305"/>
                    </a:cubicBezTo>
                    <a:cubicBezTo>
                      <a:pt x="44" y="305"/>
                      <a:pt x="44" y="305"/>
                      <a:pt x="44" y="305"/>
                    </a:cubicBezTo>
                    <a:cubicBezTo>
                      <a:pt x="43" y="305"/>
                      <a:pt x="42" y="306"/>
                      <a:pt x="40" y="307"/>
                    </a:cubicBezTo>
                    <a:cubicBezTo>
                      <a:pt x="38" y="307"/>
                      <a:pt x="36" y="308"/>
                      <a:pt x="36" y="308"/>
                    </a:cubicBezTo>
                    <a:cubicBezTo>
                      <a:pt x="36" y="308"/>
                      <a:pt x="34" y="307"/>
                      <a:pt x="32" y="306"/>
                    </a:cubicBezTo>
                    <a:cubicBezTo>
                      <a:pt x="32" y="306"/>
                      <a:pt x="32" y="306"/>
                      <a:pt x="32" y="306"/>
                    </a:cubicBezTo>
                    <a:cubicBezTo>
                      <a:pt x="29" y="303"/>
                      <a:pt x="24" y="299"/>
                      <a:pt x="24" y="298"/>
                    </a:cubicBezTo>
                    <a:cubicBezTo>
                      <a:pt x="23" y="298"/>
                      <a:pt x="22" y="291"/>
                      <a:pt x="22" y="285"/>
                    </a:cubicBezTo>
                    <a:cubicBezTo>
                      <a:pt x="21" y="279"/>
                      <a:pt x="20" y="274"/>
                      <a:pt x="19" y="273"/>
                    </a:cubicBezTo>
                    <a:cubicBezTo>
                      <a:pt x="19" y="273"/>
                      <a:pt x="19" y="273"/>
                      <a:pt x="19" y="273"/>
                    </a:cubicBezTo>
                    <a:cubicBezTo>
                      <a:pt x="19" y="273"/>
                      <a:pt x="18" y="271"/>
                      <a:pt x="17" y="270"/>
                    </a:cubicBezTo>
                    <a:cubicBezTo>
                      <a:pt x="12" y="264"/>
                      <a:pt x="4" y="255"/>
                      <a:pt x="4" y="254"/>
                    </a:cubicBezTo>
                    <a:cubicBezTo>
                      <a:pt x="4" y="253"/>
                      <a:pt x="5" y="252"/>
                      <a:pt x="5" y="250"/>
                    </a:cubicBezTo>
                    <a:cubicBezTo>
                      <a:pt x="6" y="247"/>
                      <a:pt x="8" y="245"/>
                      <a:pt x="9" y="244"/>
                    </a:cubicBezTo>
                    <a:cubicBezTo>
                      <a:pt x="9" y="243"/>
                      <a:pt x="10" y="243"/>
                      <a:pt x="12" y="243"/>
                    </a:cubicBezTo>
                    <a:cubicBezTo>
                      <a:pt x="15" y="243"/>
                      <a:pt x="18" y="242"/>
                      <a:pt x="18" y="239"/>
                    </a:cubicBezTo>
                    <a:cubicBezTo>
                      <a:pt x="18" y="238"/>
                      <a:pt x="17" y="232"/>
                      <a:pt x="17" y="226"/>
                    </a:cubicBezTo>
                    <a:cubicBezTo>
                      <a:pt x="15" y="218"/>
                      <a:pt x="14" y="209"/>
                      <a:pt x="14" y="208"/>
                    </a:cubicBezTo>
                    <a:cubicBezTo>
                      <a:pt x="14" y="207"/>
                      <a:pt x="16" y="203"/>
                      <a:pt x="18" y="200"/>
                    </a:cubicBezTo>
                    <a:cubicBezTo>
                      <a:pt x="20" y="197"/>
                      <a:pt x="21" y="195"/>
                      <a:pt x="21" y="194"/>
                    </a:cubicBezTo>
                    <a:cubicBezTo>
                      <a:pt x="21" y="193"/>
                      <a:pt x="20" y="189"/>
                      <a:pt x="19" y="186"/>
                    </a:cubicBezTo>
                    <a:cubicBezTo>
                      <a:pt x="18" y="183"/>
                      <a:pt x="17" y="179"/>
                      <a:pt x="17" y="178"/>
                    </a:cubicBezTo>
                    <a:cubicBezTo>
                      <a:pt x="17" y="177"/>
                      <a:pt x="17" y="174"/>
                      <a:pt x="17" y="171"/>
                    </a:cubicBezTo>
                    <a:cubicBezTo>
                      <a:pt x="17" y="167"/>
                      <a:pt x="17" y="164"/>
                      <a:pt x="17" y="162"/>
                    </a:cubicBezTo>
                    <a:cubicBezTo>
                      <a:pt x="17" y="161"/>
                      <a:pt x="17" y="159"/>
                      <a:pt x="17" y="157"/>
                    </a:cubicBezTo>
                    <a:cubicBezTo>
                      <a:pt x="17" y="150"/>
                      <a:pt x="16" y="139"/>
                      <a:pt x="14" y="135"/>
                    </a:cubicBezTo>
                    <a:cubicBezTo>
                      <a:pt x="13" y="132"/>
                      <a:pt x="10" y="127"/>
                      <a:pt x="7" y="123"/>
                    </a:cubicBezTo>
                    <a:cubicBezTo>
                      <a:pt x="4" y="117"/>
                      <a:pt x="0" y="111"/>
                      <a:pt x="0" y="111"/>
                    </a:cubicBezTo>
                    <a:cubicBezTo>
                      <a:pt x="0" y="111"/>
                      <a:pt x="1" y="110"/>
                      <a:pt x="1" y="110"/>
                    </a:cubicBezTo>
                    <a:cubicBezTo>
                      <a:pt x="2" y="109"/>
                      <a:pt x="3" y="109"/>
                      <a:pt x="4" y="108"/>
                    </a:cubicBezTo>
                    <a:cubicBezTo>
                      <a:pt x="5" y="108"/>
                      <a:pt x="6" y="107"/>
                      <a:pt x="8" y="107"/>
                    </a:cubicBezTo>
                    <a:cubicBezTo>
                      <a:pt x="12" y="105"/>
                      <a:pt x="16" y="104"/>
                      <a:pt x="18" y="102"/>
                    </a:cubicBezTo>
                    <a:cubicBezTo>
                      <a:pt x="20" y="101"/>
                      <a:pt x="23" y="97"/>
                      <a:pt x="26" y="94"/>
                    </a:cubicBezTo>
                    <a:cubicBezTo>
                      <a:pt x="28" y="92"/>
                      <a:pt x="30" y="89"/>
                      <a:pt x="30" y="88"/>
                    </a:cubicBezTo>
                    <a:cubicBezTo>
                      <a:pt x="31" y="86"/>
                      <a:pt x="31" y="80"/>
                      <a:pt x="31" y="74"/>
                    </a:cubicBezTo>
                    <a:cubicBezTo>
                      <a:pt x="31" y="66"/>
                      <a:pt x="32" y="57"/>
                      <a:pt x="32" y="55"/>
                    </a:cubicBezTo>
                    <a:cubicBezTo>
                      <a:pt x="33" y="54"/>
                      <a:pt x="36" y="53"/>
                      <a:pt x="39" y="52"/>
                    </a:cubicBezTo>
                    <a:cubicBezTo>
                      <a:pt x="42" y="50"/>
                      <a:pt x="46" y="49"/>
                      <a:pt x="48" y="47"/>
                    </a:cubicBezTo>
                    <a:cubicBezTo>
                      <a:pt x="52" y="44"/>
                      <a:pt x="55" y="41"/>
                      <a:pt x="57" y="37"/>
                    </a:cubicBezTo>
                    <a:cubicBezTo>
                      <a:pt x="58" y="36"/>
                      <a:pt x="59" y="35"/>
                      <a:pt x="60" y="34"/>
                    </a:cubicBezTo>
                    <a:cubicBezTo>
                      <a:pt x="61" y="33"/>
                      <a:pt x="63" y="32"/>
                      <a:pt x="65" y="32"/>
                    </a:cubicBezTo>
                    <a:cubicBezTo>
                      <a:pt x="68" y="31"/>
                      <a:pt x="71" y="30"/>
                      <a:pt x="72" y="26"/>
                    </a:cubicBezTo>
                    <a:cubicBezTo>
                      <a:pt x="72" y="24"/>
                      <a:pt x="72" y="17"/>
                      <a:pt x="72" y="11"/>
                    </a:cubicBezTo>
                    <a:cubicBezTo>
                      <a:pt x="72" y="7"/>
                      <a:pt x="72" y="3"/>
                      <a:pt x="72" y="0"/>
                    </a:cubicBezTo>
                    <a:close/>
                  </a:path>
                </a:pathLst>
              </a:custGeom>
              <a:grpFill/>
              <a:ln w="3175">
                <a:solidFill>
                  <a:srgbClr val="FFFFFF"/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</a:endParaRPr>
              </a:p>
            </p:txBody>
          </p:sp>
          <p:sp>
            <p:nvSpPr>
              <p:cNvPr id="264" name="Freeform 20">
                <a:extLst>
                  <a:ext uri="{FF2B5EF4-FFF2-40B4-BE49-F238E27FC236}">
                    <a16:creationId xmlns:a16="http://schemas.microsoft.com/office/drawing/2014/main" id="{E4015A83-8274-AF41-92DE-7F51EE5F91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43528" y="2171485"/>
                <a:ext cx="30041" cy="28725"/>
              </a:xfrm>
              <a:custGeom>
                <a:avLst/>
                <a:gdLst>
                  <a:gd name="T0" fmla="*/ 1 w 13"/>
                  <a:gd name="T1" fmla="*/ 4 h 11"/>
                  <a:gd name="T2" fmla="*/ 4 w 13"/>
                  <a:gd name="T3" fmla="*/ 8 h 11"/>
                  <a:gd name="T4" fmla="*/ 13 w 13"/>
                  <a:gd name="T5" fmla="*/ 9 h 11"/>
                  <a:gd name="T6" fmla="*/ 6 w 13"/>
                  <a:gd name="T7" fmla="*/ 2 h 11"/>
                  <a:gd name="T8" fmla="*/ 1 w 13"/>
                  <a:gd name="T9" fmla="*/ 4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11">
                    <a:moveTo>
                      <a:pt x="1" y="4"/>
                    </a:moveTo>
                    <a:cubicBezTo>
                      <a:pt x="3" y="6"/>
                      <a:pt x="0" y="7"/>
                      <a:pt x="4" y="8"/>
                    </a:cubicBezTo>
                    <a:cubicBezTo>
                      <a:pt x="8" y="9"/>
                      <a:pt x="13" y="11"/>
                      <a:pt x="13" y="9"/>
                    </a:cubicBezTo>
                    <a:cubicBezTo>
                      <a:pt x="13" y="7"/>
                      <a:pt x="9" y="3"/>
                      <a:pt x="6" y="2"/>
                    </a:cubicBezTo>
                    <a:cubicBezTo>
                      <a:pt x="4" y="0"/>
                      <a:pt x="0" y="0"/>
                      <a:pt x="1" y="4"/>
                    </a:cubicBezTo>
                    <a:close/>
                  </a:path>
                </a:pathLst>
              </a:custGeom>
              <a:grpFill/>
              <a:ln w="3175">
                <a:solidFill>
                  <a:srgbClr val="FFFFFF"/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</a:endParaRPr>
              </a:p>
            </p:txBody>
          </p:sp>
          <p:sp>
            <p:nvSpPr>
              <p:cNvPr id="265" name="Freeform 21">
                <a:extLst>
                  <a:ext uri="{FF2B5EF4-FFF2-40B4-BE49-F238E27FC236}">
                    <a16:creationId xmlns:a16="http://schemas.microsoft.com/office/drawing/2014/main" id="{94D6977B-9FE8-8645-9DA4-D6A50703A5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01325" y="1842264"/>
                <a:ext cx="294774" cy="700425"/>
              </a:xfrm>
              <a:custGeom>
                <a:avLst/>
                <a:gdLst>
                  <a:gd name="T0" fmla="*/ 45 w 129"/>
                  <a:gd name="T1" fmla="*/ 14 h 262"/>
                  <a:gd name="T2" fmla="*/ 70 w 129"/>
                  <a:gd name="T3" fmla="*/ 2 h 262"/>
                  <a:gd name="T4" fmla="*/ 84 w 129"/>
                  <a:gd name="T5" fmla="*/ 5 h 262"/>
                  <a:gd name="T6" fmla="*/ 91 w 129"/>
                  <a:gd name="T7" fmla="*/ 19 h 262"/>
                  <a:gd name="T8" fmla="*/ 102 w 129"/>
                  <a:gd name="T9" fmla="*/ 19 h 262"/>
                  <a:gd name="T10" fmla="*/ 117 w 129"/>
                  <a:gd name="T11" fmla="*/ 21 h 262"/>
                  <a:gd name="T12" fmla="*/ 98 w 129"/>
                  <a:gd name="T13" fmla="*/ 37 h 262"/>
                  <a:gd name="T14" fmla="*/ 100 w 129"/>
                  <a:gd name="T15" fmla="*/ 59 h 262"/>
                  <a:gd name="T16" fmla="*/ 116 w 129"/>
                  <a:gd name="T17" fmla="*/ 79 h 262"/>
                  <a:gd name="T18" fmla="*/ 79 w 129"/>
                  <a:gd name="T19" fmla="*/ 118 h 262"/>
                  <a:gd name="T20" fmla="*/ 97 w 129"/>
                  <a:gd name="T21" fmla="*/ 141 h 262"/>
                  <a:gd name="T22" fmla="*/ 103 w 129"/>
                  <a:gd name="T23" fmla="*/ 146 h 262"/>
                  <a:gd name="T24" fmla="*/ 121 w 129"/>
                  <a:gd name="T25" fmla="*/ 157 h 262"/>
                  <a:gd name="T26" fmla="*/ 129 w 129"/>
                  <a:gd name="T27" fmla="*/ 169 h 262"/>
                  <a:gd name="T28" fmla="*/ 124 w 129"/>
                  <a:gd name="T29" fmla="*/ 187 h 262"/>
                  <a:gd name="T30" fmla="*/ 115 w 129"/>
                  <a:gd name="T31" fmla="*/ 193 h 262"/>
                  <a:gd name="T32" fmla="*/ 98 w 129"/>
                  <a:gd name="T33" fmla="*/ 207 h 262"/>
                  <a:gd name="T34" fmla="*/ 88 w 129"/>
                  <a:gd name="T35" fmla="*/ 232 h 262"/>
                  <a:gd name="T36" fmla="*/ 84 w 129"/>
                  <a:gd name="T37" fmla="*/ 250 h 262"/>
                  <a:gd name="T38" fmla="*/ 67 w 129"/>
                  <a:gd name="T39" fmla="*/ 262 h 262"/>
                  <a:gd name="T40" fmla="*/ 52 w 129"/>
                  <a:gd name="T41" fmla="*/ 200 h 262"/>
                  <a:gd name="T42" fmla="*/ 28 w 129"/>
                  <a:gd name="T43" fmla="*/ 181 h 262"/>
                  <a:gd name="T44" fmla="*/ 26 w 129"/>
                  <a:gd name="T45" fmla="*/ 168 h 262"/>
                  <a:gd name="T46" fmla="*/ 8 w 129"/>
                  <a:gd name="T47" fmla="*/ 148 h 262"/>
                  <a:gd name="T48" fmla="*/ 0 w 129"/>
                  <a:gd name="T49" fmla="*/ 133 h 262"/>
                  <a:gd name="T50" fmla="*/ 2 w 129"/>
                  <a:gd name="T51" fmla="*/ 122 h 262"/>
                  <a:gd name="T52" fmla="*/ 23 w 129"/>
                  <a:gd name="T53" fmla="*/ 107 h 262"/>
                  <a:gd name="T54" fmla="*/ 28 w 129"/>
                  <a:gd name="T55" fmla="*/ 97 h 262"/>
                  <a:gd name="T56" fmla="*/ 28 w 129"/>
                  <a:gd name="T57" fmla="*/ 59 h 262"/>
                  <a:gd name="T58" fmla="*/ 29 w 129"/>
                  <a:gd name="T59" fmla="*/ 50 h 262"/>
                  <a:gd name="T60" fmla="*/ 27 w 129"/>
                  <a:gd name="T61" fmla="*/ 36 h 262"/>
                  <a:gd name="T62" fmla="*/ 33 w 129"/>
                  <a:gd name="T63" fmla="*/ 18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29" h="262">
                    <a:moveTo>
                      <a:pt x="33" y="18"/>
                    </a:moveTo>
                    <a:cubicBezTo>
                      <a:pt x="40" y="17"/>
                      <a:pt x="42" y="17"/>
                      <a:pt x="45" y="14"/>
                    </a:cubicBezTo>
                    <a:cubicBezTo>
                      <a:pt x="47" y="11"/>
                      <a:pt x="47" y="7"/>
                      <a:pt x="55" y="6"/>
                    </a:cubicBezTo>
                    <a:cubicBezTo>
                      <a:pt x="64" y="5"/>
                      <a:pt x="68" y="0"/>
                      <a:pt x="70" y="2"/>
                    </a:cubicBezTo>
                    <a:cubicBezTo>
                      <a:pt x="72" y="4"/>
                      <a:pt x="70" y="10"/>
                      <a:pt x="75" y="8"/>
                    </a:cubicBezTo>
                    <a:cubicBezTo>
                      <a:pt x="80" y="7"/>
                      <a:pt x="80" y="4"/>
                      <a:pt x="84" y="5"/>
                    </a:cubicBezTo>
                    <a:cubicBezTo>
                      <a:pt x="87" y="7"/>
                      <a:pt x="88" y="11"/>
                      <a:pt x="90" y="14"/>
                    </a:cubicBezTo>
                    <a:cubicBezTo>
                      <a:pt x="91" y="17"/>
                      <a:pt x="92" y="17"/>
                      <a:pt x="91" y="19"/>
                    </a:cubicBezTo>
                    <a:cubicBezTo>
                      <a:pt x="90" y="21"/>
                      <a:pt x="85" y="22"/>
                      <a:pt x="90" y="24"/>
                    </a:cubicBezTo>
                    <a:cubicBezTo>
                      <a:pt x="95" y="25"/>
                      <a:pt x="95" y="25"/>
                      <a:pt x="102" y="19"/>
                    </a:cubicBezTo>
                    <a:cubicBezTo>
                      <a:pt x="110" y="13"/>
                      <a:pt x="112" y="10"/>
                      <a:pt x="114" y="10"/>
                    </a:cubicBezTo>
                    <a:cubicBezTo>
                      <a:pt x="117" y="10"/>
                      <a:pt x="119" y="18"/>
                      <a:pt x="117" y="21"/>
                    </a:cubicBezTo>
                    <a:cubicBezTo>
                      <a:pt x="115" y="24"/>
                      <a:pt x="112" y="31"/>
                      <a:pt x="108" y="33"/>
                    </a:cubicBezTo>
                    <a:cubicBezTo>
                      <a:pt x="103" y="35"/>
                      <a:pt x="99" y="33"/>
                      <a:pt x="98" y="37"/>
                    </a:cubicBezTo>
                    <a:cubicBezTo>
                      <a:pt x="96" y="40"/>
                      <a:pt x="94" y="44"/>
                      <a:pt x="94" y="47"/>
                    </a:cubicBezTo>
                    <a:cubicBezTo>
                      <a:pt x="95" y="51"/>
                      <a:pt x="94" y="55"/>
                      <a:pt x="100" y="59"/>
                    </a:cubicBezTo>
                    <a:cubicBezTo>
                      <a:pt x="106" y="64"/>
                      <a:pt x="112" y="63"/>
                      <a:pt x="115" y="67"/>
                    </a:cubicBezTo>
                    <a:cubicBezTo>
                      <a:pt x="117" y="70"/>
                      <a:pt x="116" y="76"/>
                      <a:pt x="116" y="79"/>
                    </a:cubicBezTo>
                    <a:cubicBezTo>
                      <a:pt x="116" y="82"/>
                      <a:pt x="107" y="98"/>
                      <a:pt x="103" y="101"/>
                    </a:cubicBezTo>
                    <a:cubicBezTo>
                      <a:pt x="99" y="104"/>
                      <a:pt x="79" y="116"/>
                      <a:pt x="79" y="118"/>
                    </a:cubicBezTo>
                    <a:cubicBezTo>
                      <a:pt x="80" y="121"/>
                      <a:pt x="83" y="131"/>
                      <a:pt x="87" y="135"/>
                    </a:cubicBezTo>
                    <a:cubicBezTo>
                      <a:pt x="91" y="138"/>
                      <a:pt x="95" y="143"/>
                      <a:pt x="97" y="141"/>
                    </a:cubicBezTo>
                    <a:cubicBezTo>
                      <a:pt x="100" y="138"/>
                      <a:pt x="103" y="133"/>
                      <a:pt x="103" y="138"/>
                    </a:cubicBezTo>
                    <a:cubicBezTo>
                      <a:pt x="104" y="142"/>
                      <a:pt x="99" y="148"/>
                      <a:pt x="103" y="146"/>
                    </a:cubicBezTo>
                    <a:cubicBezTo>
                      <a:pt x="108" y="144"/>
                      <a:pt x="114" y="137"/>
                      <a:pt x="115" y="141"/>
                    </a:cubicBezTo>
                    <a:cubicBezTo>
                      <a:pt x="117" y="144"/>
                      <a:pt x="113" y="155"/>
                      <a:pt x="121" y="157"/>
                    </a:cubicBezTo>
                    <a:cubicBezTo>
                      <a:pt x="127" y="159"/>
                      <a:pt x="125" y="157"/>
                      <a:pt x="129" y="157"/>
                    </a:cubicBezTo>
                    <a:cubicBezTo>
                      <a:pt x="129" y="161"/>
                      <a:pt x="129" y="165"/>
                      <a:pt x="129" y="169"/>
                    </a:cubicBezTo>
                    <a:cubicBezTo>
                      <a:pt x="129" y="175"/>
                      <a:pt x="129" y="182"/>
                      <a:pt x="129" y="184"/>
                    </a:cubicBezTo>
                    <a:cubicBezTo>
                      <a:pt x="129" y="185"/>
                      <a:pt x="126" y="186"/>
                      <a:pt x="124" y="187"/>
                    </a:cubicBezTo>
                    <a:cubicBezTo>
                      <a:pt x="122" y="187"/>
                      <a:pt x="119" y="188"/>
                      <a:pt x="117" y="190"/>
                    </a:cubicBezTo>
                    <a:cubicBezTo>
                      <a:pt x="116" y="191"/>
                      <a:pt x="116" y="192"/>
                      <a:pt x="115" y="193"/>
                    </a:cubicBezTo>
                    <a:cubicBezTo>
                      <a:pt x="112" y="196"/>
                      <a:pt x="110" y="200"/>
                      <a:pt x="106" y="203"/>
                    </a:cubicBezTo>
                    <a:cubicBezTo>
                      <a:pt x="104" y="204"/>
                      <a:pt x="101" y="205"/>
                      <a:pt x="98" y="207"/>
                    </a:cubicBezTo>
                    <a:cubicBezTo>
                      <a:pt x="94" y="208"/>
                      <a:pt x="90" y="210"/>
                      <a:pt x="89" y="212"/>
                    </a:cubicBezTo>
                    <a:cubicBezTo>
                      <a:pt x="89" y="214"/>
                      <a:pt x="88" y="223"/>
                      <a:pt x="88" y="232"/>
                    </a:cubicBezTo>
                    <a:cubicBezTo>
                      <a:pt x="88" y="238"/>
                      <a:pt x="88" y="244"/>
                      <a:pt x="87" y="245"/>
                    </a:cubicBezTo>
                    <a:cubicBezTo>
                      <a:pt x="87" y="246"/>
                      <a:pt x="85" y="248"/>
                      <a:pt x="84" y="250"/>
                    </a:cubicBezTo>
                    <a:cubicBezTo>
                      <a:pt x="81" y="253"/>
                      <a:pt x="78" y="256"/>
                      <a:pt x="76" y="258"/>
                    </a:cubicBezTo>
                    <a:cubicBezTo>
                      <a:pt x="75" y="259"/>
                      <a:pt x="70" y="261"/>
                      <a:pt x="67" y="262"/>
                    </a:cubicBezTo>
                    <a:cubicBezTo>
                      <a:pt x="66" y="262"/>
                      <a:pt x="66" y="262"/>
                      <a:pt x="66" y="262"/>
                    </a:cubicBezTo>
                    <a:cubicBezTo>
                      <a:pt x="64" y="252"/>
                      <a:pt x="52" y="202"/>
                      <a:pt x="52" y="200"/>
                    </a:cubicBezTo>
                    <a:cubicBezTo>
                      <a:pt x="51" y="198"/>
                      <a:pt x="48" y="195"/>
                      <a:pt x="44" y="192"/>
                    </a:cubicBezTo>
                    <a:cubicBezTo>
                      <a:pt x="39" y="188"/>
                      <a:pt x="32" y="183"/>
                      <a:pt x="28" y="181"/>
                    </a:cubicBezTo>
                    <a:cubicBezTo>
                      <a:pt x="25" y="179"/>
                      <a:pt x="25" y="176"/>
                      <a:pt x="26" y="174"/>
                    </a:cubicBezTo>
                    <a:cubicBezTo>
                      <a:pt x="26" y="172"/>
                      <a:pt x="26" y="170"/>
                      <a:pt x="26" y="168"/>
                    </a:cubicBezTo>
                    <a:cubicBezTo>
                      <a:pt x="25" y="166"/>
                      <a:pt x="20" y="161"/>
                      <a:pt x="16" y="157"/>
                    </a:cubicBezTo>
                    <a:cubicBezTo>
                      <a:pt x="12" y="153"/>
                      <a:pt x="9" y="149"/>
                      <a:pt x="8" y="148"/>
                    </a:cubicBezTo>
                    <a:cubicBezTo>
                      <a:pt x="8" y="148"/>
                      <a:pt x="7" y="147"/>
                      <a:pt x="7" y="145"/>
                    </a:cubicBezTo>
                    <a:cubicBezTo>
                      <a:pt x="4" y="142"/>
                      <a:pt x="1" y="135"/>
                      <a:pt x="0" y="133"/>
                    </a:cubicBezTo>
                    <a:cubicBezTo>
                      <a:pt x="0" y="132"/>
                      <a:pt x="0" y="131"/>
                      <a:pt x="0" y="129"/>
                    </a:cubicBezTo>
                    <a:cubicBezTo>
                      <a:pt x="1" y="126"/>
                      <a:pt x="1" y="123"/>
                      <a:pt x="2" y="122"/>
                    </a:cubicBezTo>
                    <a:cubicBezTo>
                      <a:pt x="2" y="121"/>
                      <a:pt x="10" y="116"/>
                      <a:pt x="16" y="112"/>
                    </a:cubicBezTo>
                    <a:cubicBezTo>
                      <a:pt x="20" y="110"/>
                      <a:pt x="22" y="108"/>
                      <a:pt x="23" y="107"/>
                    </a:cubicBezTo>
                    <a:cubicBezTo>
                      <a:pt x="23" y="107"/>
                      <a:pt x="23" y="107"/>
                      <a:pt x="23" y="107"/>
                    </a:cubicBezTo>
                    <a:cubicBezTo>
                      <a:pt x="24" y="107"/>
                      <a:pt x="26" y="102"/>
                      <a:pt x="28" y="97"/>
                    </a:cubicBezTo>
                    <a:cubicBezTo>
                      <a:pt x="31" y="89"/>
                      <a:pt x="34" y="81"/>
                      <a:pt x="34" y="80"/>
                    </a:cubicBezTo>
                    <a:cubicBezTo>
                      <a:pt x="34" y="78"/>
                      <a:pt x="30" y="65"/>
                      <a:pt x="28" y="59"/>
                    </a:cubicBezTo>
                    <a:cubicBezTo>
                      <a:pt x="28" y="57"/>
                      <a:pt x="27" y="56"/>
                      <a:pt x="27" y="56"/>
                    </a:cubicBezTo>
                    <a:cubicBezTo>
                      <a:pt x="27" y="55"/>
                      <a:pt x="28" y="53"/>
                      <a:pt x="29" y="50"/>
                    </a:cubicBezTo>
                    <a:cubicBezTo>
                      <a:pt x="29" y="46"/>
                      <a:pt x="30" y="43"/>
                      <a:pt x="30" y="41"/>
                    </a:cubicBezTo>
                    <a:cubicBezTo>
                      <a:pt x="30" y="39"/>
                      <a:pt x="28" y="38"/>
                      <a:pt x="27" y="36"/>
                    </a:cubicBezTo>
                    <a:cubicBezTo>
                      <a:pt x="25" y="34"/>
                      <a:pt x="23" y="33"/>
                      <a:pt x="23" y="31"/>
                    </a:cubicBezTo>
                    <a:cubicBezTo>
                      <a:pt x="23" y="29"/>
                      <a:pt x="29" y="23"/>
                      <a:pt x="33" y="18"/>
                    </a:cubicBezTo>
                    <a:close/>
                  </a:path>
                </a:pathLst>
              </a:custGeom>
              <a:grpFill/>
              <a:ln w="3175">
                <a:solidFill>
                  <a:srgbClr val="FFFFFF"/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</a:endParaRPr>
              </a:p>
            </p:txBody>
          </p:sp>
          <p:sp>
            <p:nvSpPr>
              <p:cNvPr id="266" name="Freeform 22">
                <a:extLst>
                  <a:ext uri="{FF2B5EF4-FFF2-40B4-BE49-F238E27FC236}">
                    <a16:creationId xmlns:a16="http://schemas.microsoft.com/office/drawing/2014/main" id="{0CCE7874-A188-E94A-BAB0-8033DF920A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82803" y="1868779"/>
                <a:ext cx="1545215" cy="1727860"/>
              </a:xfrm>
              <a:custGeom>
                <a:avLst/>
                <a:gdLst>
                  <a:gd name="T0" fmla="*/ 236 w 676"/>
                  <a:gd name="T1" fmla="*/ 68 h 645"/>
                  <a:gd name="T2" fmla="*/ 269 w 676"/>
                  <a:gd name="T3" fmla="*/ 47 h 645"/>
                  <a:gd name="T4" fmla="*/ 333 w 676"/>
                  <a:gd name="T5" fmla="*/ 24 h 645"/>
                  <a:gd name="T6" fmla="*/ 399 w 676"/>
                  <a:gd name="T7" fmla="*/ 15 h 645"/>
                  <a:gd name="T8" fmla="*/ 464 w 676"/>
                  <a:gd name="T9" fmla="*/ 17 h 645"/>
                  <a:gd name="T10" fmla="*/ 514 w 676"/>
                  <a:gd name="T11" fmla="*/ 8 h 645"/>
                  <a:gd name="T12" fmla="*/ 543 w 676"/>
                  <a:gd name="T13" fmla="*/ 10 h 645"/>
                  <a:gd name="T14" fmla="*/ 557 w 676"/>
                  <a:gd name="T15" fmla="*/ 28 h 645"/>
                  <a:gd name="T16" fmla="*/ 557 w 676"/>
                  <a:gd name="T17" fmla="*/ 47 h 645"/>
                  <a:gd name="T18" fmla="*/ 559 w 676"/>
                  <a:gd name="T19" fmla="*/ 86 h 645"/>
                  <a:gd name="T20" fmla="*/ 548 w 676"/>
                  <a:gd name="T21" fmla="*/ 99 h 645"/>
                  <a:gd name="T22" fmla="*/ 530 w 676"/>
                  <a:gd name="T23" fmla="*/ 124 h 645"/>
                  <a:gd name="T24" fmla="*/ 546 w 676"/>
                  <a:gd name="T25" fmla="*/ 149 h 645"/>
                  <a:gd name="T26" fmla="*/ 559 w 676"/>
                  <a:gd name="T27" fmla="*/ 173 h 645"/>
                  <a:gd name="T28" fmla="*/ 596 w 676"/>
                  <a:gd name="T29" fmla="*/ 253 h 645"/>
                  <a:gd name="T30" fmla="*/ 590 w 676"/>
                  <a:gd name="T31" fmla="*/ 259 h 645"/>
                  <a:gd name="T32" fmla="*/ 607 w 676"/>
                  <a:gd name="T33" fmla="*/ 305 h 645"/>
                  <a:gd name="T34" fmla="*/ 607 w 676"/>
                  <a:gd name="T35" fmla="*/ 327 h 645"/>
                  <a:gd name="T36" fmla="*/ 608 w 676"/>
                  <a:gd name="T37" fmla="*/ 346 h 645"/>
                  <a:gd name="T38" fmla="*/ 608 w 676"/>
                  <a:gd name="T39" fmla="*/ 387 h 645"/>
                  <a:gd name="T40" fmla="*/ 595 w 676"/>
                  <a:gd name="T41" fmla="*/ 397 h 645"/>
                  <a:gd name="T42" fmla="*/ 610 w 676"/>
                  <a:gd name="T43" fmla="*/ 423 h 645"/>
                  <a:gd name="T44" fmla="*/ 614 w 676"/>
                  <a:gd name="T45" fmla="*/ 449 h 645"/>
                  <a:gd name="T46" fmla="*/ 629 w 676"/>
                  <a:gd name="T47" fmla="*/ 460 h 645"/>
                  <a:gd name="T48" fmla="*/ 637 w 676"/>
                  <a:gd name="T49" fmla="*/ 456 h 645"/>
                  <a:gd name="T50" fmla="*/ 666 w 676"/>
                  <a:gd name="T51" fmla="*/ 474 h 645"/>
                  <a:gd name="T52" fmla="*/ 574 w 676"/>
                  <a:gd name="T53" fmla="*/ 557 h 645"/>
                  <a:gd name="T54" fmla="*/ 517 w 676"/>
                  <a:gd name="T55" fmla="*/ 595 h 645"/>
                  <a:gd name="T56" fmla="*/ 474 w 676"/>
                  <a:gd name="T57" fmla="*/ 633 h 645"/>
                  <a:gd name="T58" fmla="*/ 421 w 676"/>
                  <a:gd name="T59" fmla="*/ 641 h 645"/>
                  <a:gd name="T60" fmla="*/ 409 w 676"/>
                  <a:gd name="T61" fmla="*/ 645 h 645"/>
                  <a:gd name="T62" fmla="*/ 390 w 676"/>
                  <a:gd name="T63" fmla="*/ 644 h 645"/>
                  <a:gd name="T64" fmla="*/ 393 w 676"/>
                  <a:gd name="T65" fmla="*/ 629 h 645"/>
                  <a:gd name="T66" fmla="*/ 356 w 676"/>
                  <a:gd name="T67" fmla="*/ 602 h 645"/>
                  <a:gd name="T68" fmla="*/ 343 w 676"/>
                  <a:gd name="T69" fmla="*/ 602 h 645"/>
                  <a:gd name="T70" fmla="*/ 329 w 676"/>
                  <a:gd name="T71" fmla="*/ 589 h 645"/>
                  <a:gd name="T72" fmla="*/ 320 w 676"/>
                  <a:gd name="T73" fmla="*/ 572 h 645"/>
                  <a:gd name="T74" fmla="*/ 1 w 676"/>
                  <a:gd name="T75" fmla="*/ 356 h 645"/>
                  <a:gd name="T76" fmla="*/ 10 w 676"/>
                  <a:gd name="T77" fmla="*/ 303 h 645"/>
                  <a:gd name="T78" fmla="*/ 45 w 676"/>
                  <a:gd name="T79" fmla="*/ 283 h 645"/>
                  <a:gd name="T80" fmla="*/ 69 w 676"/>
                  <a:gd name="T81" fmla="*/ 280 h 645"/>
                  <a:gd name="T82" fmla="*/ 83 w 676"/>
                  <a:gd name="T83" fmla="*/ 269 h 645"/>
                  <a:gd name="T84" fmla="*/ 117 w 676"/>
                  <a:gd name="T85" fmla="*/ 258 h 645"/>
                  <a:gd name="T86" fmla="*/ 150 w 676"/>
                  <a:gd name="T87" fmla="*/ 236 h 645"/>
                  <a:gd name="T88" fmla="*/ 161 w 676"/>
                  <a:gd name="T89" fmla="*/ 221 h 645"/>
                  <a:gd name="T90" fmla="*/ 164 w 676"/>
                  <a:gd name="T91" fmla="*/ 214 h 645"/>
                  <a:gd name="T92" fmla="*/ 159 w 676"/>
                  <a:gd name="T93" fmla="*/ 205 h 645"/>
                  <a:gd name="T94" fmla="*/ 172 w 676"/>
                  <a:gd name="T95" fmla="*/ 202 h 645"/>
                  <a:gd name="T96" fmla="*/ 188 w 676"/>
                  <a:gd name="T97" fmla="*/ 195 h 645"/>
                  <a:gd name="T98" fmla="*/ 207 w 676"/>
                  <a:gd name="T99" fmla="*/ 185 h 645"/>
                  <a:gd name="T100" fmla="*/ 245 w 676"/>
                  <a:gd name="T101" fmla="*/ 189 h 645"/>
                  <a:gd name="T102" fmla="*/ 245 w 676"/>
                  <a:gd name="T103" fmla="*/ 179 h 645"/>
                  <a:gd name="T104" fmla="*/ 245 w 676"/>
                  <a:gd name="T105" fmla="*/ 164 h 645"/>
                  <a:gd name="T106" fmla="*/ 237 w 676"/>
                  <a:gd name="T107" fmla="*/ 147 h 645"/>
                  <a:gd name="T108" fmla="*/ 229 w 676"/>
                  <a:gd name="T109" fmla="*/ 121 h 645"/>
                  <a:gd name="T110" fmla="*/ 231 w 676"/>
                  <a:gd name="T111" fmla="*/ 104 h 645"/>
                  <a:gd name="T112" fmla="*/ 227 w 676"/>
                  <a:gd name="T113" fmla="*/ 92 h 645"/>
                  <a:gd name="T114" fmla="*/ 218 w 676"/>
                  <a:gd name="T115" fmla="*/ 76 h 6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676" h="645">
                    <a:moveTo>
                      <a:pt x="216" y="74"/>
                    </a:moveTo>
                    <a:cubicBezTo>
                      <a:pt x="220" y="74"/>
                      <a:pt x="223" y="73"/>
                      <a:pt x="225" y="72"/>
                    </a:cubicBezTo>
                    <a:cubicBezTo>
                      <a:pt x="227" y="70"/>
                      <a:pt x="233" y="70"/>
                      <a:pt x="236" y="68"/>
                    </a:cubicBezTo>
                    <a:cubicBezTo>
                      <a:pt x="240" y="67"/>
                      <a:pt x="240" y="70"/>
                      <a:pt x="244" y="65"/>
                    </a:cubicBezTo>
                    <a:cubicBezTo>
                      <a:pt x="247" y="60"/>
                      <a:pt x="244" y="59"/>
                      <a:pt x="249" y="56"/>
                    </a:cubicBezTo>
                    <a:cubicBezTo>
                      <a:pt x="254" y="53"/>
                      <a:pt x="265" y="47"/>
                      <a:pt x="269" y="47"/>
                    </a:cubicBezTo>
                    <a:cubicBezTo>
                      <a:pt x="273" y="47"/>
                      <a:pt x="278" y="53"/>
                      <a:pt x="282" y="51"/>
                    </a:cubicBezTo>
                    <a:cubicBezTo>
                      <a:pt x="286" y="49"/>
                      <a:pt x="285" y="40"/>
                      <a:pt x="296" y="34"/>
                    </a:cubicBezTo>
                    <a:cubicBezTo>
                      <a:pt x="307" y="28"/>
                      <a:pt x="327" y="25"/>
                      <a:pt x="333" y="24"/>
                    </a:cubicBezTo>
                    <a:cubicBezTo>
                      <a:pt x="338" y="23"/>
                      <a:pt x="340" y="22"/>
                      <a:pt x="351" y="22"/>
                    </a:cubicBezTo>
                    <a:cubicBezTo>
                      <a:pt x="362" y="21"/>
                      <a:pt x="364" y="23"/>
                      <a:pt x="370" y="19"/>
                    </a:cubicBezTo>
                    <a:cubicBezTo>
                      <a:pt x="376" y="15"/>
                      <a:pt x="389" y="18"/>
                      <a:pt x="399" y="15"/>
                    </a:cubicBezTo>
                    <a:cubicBezTo>
                      <a:pt x="408" y="12"/>
                      <a:pt x="418" y="7"/>
                      <a:pt x="423" y="7"/>
                    </a:cubicBezTo>
                    <a:cubicBezTo>
                      <a:pt x="428" y="7"/>
                      <a:pt x="439" y="9"/>
                      <a:pt x="443" y="11"/>
                    </a:cubicBezTo>
                    <a:cubicBezTo>
                      <a:pt x="447" y="13"/>
                      <a:pt x="457" y="18"/>
                      <a:pt x="464" y="17"/>
                    </a:cubicBezTo>
                    <a:cubicBezTo>
                      <a:pt x="471" y="16"/>
                      <a:pt x="487" y="10"/>
                      <a:pt x="491" y="7"/>
                    </a:cubicBezTo>
                    <a:cubicBezTo>
                      <a:pt x="494" y="3"/>
                      <a:pt x="490" y="0"/>
                      <a:pt x="496" y="1"/>
                    </a:cubicBezTo>
                    <a:cubicBezTo>
                      <a:pt x="502" y="2"/>
                      <a:pt x="511" y="6"/>
                      <a:pt x="514" y="8"/>
                    </a:cubicBezTo>
                    <a:cubicBezTo>
                      <a:pt x="516" y="10"/>
                      <a:pt x="520" y="0"/>
                      <a:pt x="526" y="1"/>
                    </a:cubicBezTo>
                    <a:cubicBezTo>
                      <a:pt x="532" y="2"/>
                      <a:pt x="540" y="2"/>
                      <a:pt x="540" y="5"/>
                    </a:cubicBezTo>
                    <a:cubicBezTo>
                      <a:pt x="541" y="7"/>
                      <a:pt x="539" y="11"/>
                      <a:pt x="543" y="10"/>
                    </a:cubicBezTo>
                    <a:cubicBezTo>
                      <a:pt x="547" y="9"/>
                      <a:pt x="555" y="8"/>
                      <a:pt x="562" y="8"/>
                    </a:cubicBezTo>
                    <a:cubicBezTo>
                      <a:pt x="557" y="13"/>
                      <a:pt x="553" y="19"/>
                      <a:pt x="553" y="21"/>
                    </a:cubicBezTo>
                    <a:cubicBezTo>
                      <a:pt x="553" y="24"/>
                      <a:pt x="555" y="26"/>
                      <a:pt x="557" y="28"/>
                    </a:cubicBezTo>
                    <a:cubicBezTo>
                      <a:pt x="559" y="30"/>
                      <a:pt x="560" y="31"/>
                      <a:pt x="560" y="32"/>
                    </a:cubicBezTo>
                    <a:cubicBezTo>
                      <a:pt x="560" y="33"/>
                      <a:pt x="559" y="36"/>
                      <a:pt x="559" y="39"/>
                    </a:cubicBezTo>
                    <a:cubicBezTo>
                      <a:pt x="558" y="42"/>
                      <a:pt x="557" y="46"/>
                      <a:pt x="557" y="47"/>
                    </a:cubicBezTo>
                    <a:cubicBezTo>
                      <a:pt x="557" y="47"/>
                      <a:pt x="558" y="48"/>
                      <a:pt x="558" y="50"/>
                    </a:cubicBezTo>
                    <a:cubicBezTo>
                      <a:pt x="560" y="56"/>
                      <a:pt x="564" y="69"/>
                      <a:pt x="564" y="70"/>
                    </a:cubicBezTo>
                    <a:cubicBezTo>
                      <a:pt x="564" y="71"/>
                      <a:pt x="561" y="79"/>
                      <a:pt x="559" y="86"/>
                    </a:cubicBezTo>
                    <a:cubicBezTo>
                      <a:pt x="557" y="90"/>
                      <a:pt x="555" y="95"/>
                      <a:pt x="554" y="95"/>
                    </a:cubicBezTo>
                    <a:cubicBezTo>
                      <a:pt x="554" y="95"/>
                      <a:pt x="554" y="95"/>
                      <a:pt x="554" y="95"/>
                    </a:cubicBezTo>
                    <a:cubicBezTo>
                      <a:pt x="554" y="96"/>
                      <a:pt x="551" y="97"/>
                      <a:pt x="548" y="99"/>
                    </a:cubicBezTo>
                    <a:cubicBezTo>
                      <a:pt x="541" y="103"/>
                      <a:pt x="532" y="109"/>
                      <a:pt x="532" y="111"/>
                    </a:cubicBezTo>
                    <a:cubicBezTo>
                      <a:pt x="531" y="112"/>
                      <a:pt x="530" y="115"/>
                      <a:pt x="530" y="119"/>
                    </a:cubicBezTo>
                    <a:cubicBezTo>
                      <a:pt x="530" y="121"/>
                      <a:pt x="530" y="123"/>
                      <a:pt x="530" y="124"/>
                    </a:cubicBezTo>
                    <a:cubicBezTo>
                      <a:pt x="531" y="127"/>
                      <a:pt x="535" y="133"/>
                      <a:pt x="537" y="137"/>
                    </a:cubicBezTo>
                    <a:cubicBezTo>
                      <a:pt x="537" y="138"/>
                      <a:pt x="538" y="139"/>
                      <a:pt x="538" y="140"/>
                    </a:cubicBezTo>
                    <a:cubicBezTo>
                      <a:pt x="539" y="141"/>
                      <a:pt x="543" y="145"/>
                      <a:pt x="546" y="149"/>
                    </a:cubicBezTo>
                    <a:cubicBezTo>
                      <a:pt x="551" y="153"/>
                      <a:pt x="555" y="158"/>
                      <a:pt x="556" y="160"/>
                    </a:cubicBezTo>
                    <a:cubicBezTo>
                      <a:pt x="556" y="160"/>
                      <a:pt x="556" y="162"/>
                      <a:pt x="556" y="163"/>
                    </a:cubicBezTo>
                    <a:cubicBezTo>
                      <a:pt x="555" y="166"/>
                      <a:pt x="555" y="170"/>
                      <a:pt x="559" y="173"/>
                    </a:cubicBezTo>
                    <a:cubicBezTo>
                      <a:pt x="563" y="176"/>
                      <a:pt x="570" y="180"/>
                      <a:pt x="575" y="185"/>
                    </a:cubicBezTo>
                    <a:cubicBezTo>
                      <a:pt x="579" y="187"/>
                      <a:pt x="581" y="189"/>
                      <a:pt x="581" y="190"/>
                    </a:cubicBezTo>
                    <a:cubicBezTo>
                      <a:pt x="582" y="192"/>
                      <a:pt x="594" y="243"/>
                      <a:pt x="596" y="253"/>
                    </a:cubicBezTo>
                    <a:cubicBezTo>
                      <a:pt x="596" y="253"/>
                      <a:pt x="596" y="253"/>
                      <a:pt x="596" y="253"/>
                    </a:cubicBezTo>
                    <a:cubicBezTo>
                      <a:pt x="595" y="254"/>
                      <a:pt x="593" y="255"/>
                      <a:pt x="592" y="256"/>
                    </a:cubicBezTo>
                    <a:cubicBezTo>
                      <a:pt x="591" y="257"/>
                      <a:pt x="590" y="258"/>
                      <a:pt x="590" y="259"/>
                    </a:cubicBezTo>
                    <a:cubicBezTo>
                      <a:pt x="590" y="260"/>
                      <a:pt x="594" y="266"/>
                      <a:pt x="597" y="272"/>
                    </a:cubicBezTo>
                    <a:cubicBezTo>
                      <a:pt x="600" y="277"/>
                      <a:pt x="603" y="282"/>
                      <a:pt x="604" y="284"/>
                    </a:cubicBezTo>
                    <a:cubicBezTo>
                      <a:pt x="606" y="288"/>
                      <a:pt x="606" y="299"/>
                      <a:pt x="607" y="305"/>
                    </a:cubicBezTo>
                    <a:cubicBezTo>
                      <a:pt x="607" y="307"/>
                      <a:pt x="607" y="309"/>
                      <a:pt x="607" y="310"/>
                    </a:cubicBezTo>
                    <a:cubicBezTo>
                      <a:pt x="607" y="312"/>
                      <a:pt x="607" y="315"/>
                      <a:pt x="607" y="319"/>
                    </a:cubicBezTo>
                    <a:cubicBezTo>
                      <a:pt x="607" y="322"/>
                      <a:pt x="606" y="325"/>
                      <a:pt x="607" y="327"/>
                    </a:cubicBezTo>
                    <a:cubicBezTo>
                      <a:pt x="607" y="328"/>
                      <a:pt x="608" y="331"/>
                      <a:pt x="609" y="335"/>
                    </a:cubicBezTo>
                    <a:cubicBezTo>
                      <a:pt x="610" y="338"/>
                      <a:pt x="611" y="341"/>
                      <a:pt x="611" y="342"/>
                    </a:cubicBezTo>
                    <a:cubicBezTo>
                      <a:pt x="611" y="342"/>
                      <a:pt x="610" y="344"/>
                      <a:pt x="608" y="346"/>
                    </a:cubicBezTo>
                    <a:cubicBezTo>
                      <a:pt x="606" y="350"/>
                      <a:pt x="604" y="354"/>
                      <a:pt x="604" y="356"/>
                    </a:cubicBezTo>
                    <a:cubicBezTo>
                      <a:pt x="604" y="357"/>
                      <a:pt x="605" y="366"/>
                      <a:pt x="606" y="374"/>
                    </a:cubicBezTo>
                    <a:cubicBezTo>
                      <a:pt x="607" y="381"/>
                      <a:pt x="608" y="386"/>
                      <a:pt x="608" y="387"/>
                    </a:cubicBezTo>
                    <a:cubicBezTo>
                      <a:pt x="608" y="387"/>
                      <a:pt x="606" y="388"/>
                      <a:pt x="604" y="388"/>
                    </a:cubicBezTo>
                    <a:cubicBezTo>
                      <a:pt x="602" y="388"/>
                      <a:pt x="600" y="389"/>
                      <a:pt x="599" y="390"/>
                    </a:cubicBezTo>
                    <a:cubicBezTo>
                      <a:pt x="598" y="391"/>
                      <a:pt x="597" y="394"/>
                      <a:pt x="595" y="397"/>
                    </a:cubicBezTo>
                    <a:cubicBezTo>
                      <a:pt x="595" y="399"/>
                      <a:pt x="594" y="400"/>
                      <a:pt x="594" y="401"/>
                    </a:cubicBezTo>
                    <a:cubicBezTo>
                      <a:pt x="594" y="404"/>
                      <a:pt x="603" y="414"/>
                      <a:pt x="607" y="420"/>
                    </a:cubicBezTo>
                    <a:cubicBezTo>
                      <a:pt x="609" y="421"/>
                      <a:pt x="610" y="422"/>
                      <a:pt x="610" y="423"/>
                    </a:cubicBezTo>
                    <a:cubicBezTo>
                      <a:pt x="610" y="423"/>
                      <a:pt x="610" y="423"/>
                      <a:pt x="610" y="423"/>
                    </a:cubicBezTo>
                    <a:cubicBezTo>
                      <a:pt x="610" y="423"/>
                      <a:pt x="611" y="428"/>
                      <a:pt x="611" y="434"/>
                    </a:cubicBezTo>
                    <a:cubicBezTo>
                      <a:pt x="612" y="440"/>
                      <a:pt x="613" y="448"/>
                      <a:pt x="614" y="449"/>
                    </a:cubicBezTo>
                    <a:cubicBezTo>
                      <a:pt x="615" y="449"/>
                      <a:pt x="620" y="453"/>
                      <a:pt x="623" y="456"/>
                    </a:cubicBezTo>
                    <a:cubicBezTo>
                      <a:pt x="623" y="456"/>
                      <a:pt x="623" y="456"/>
                      <a:pt x="623" y="456"/>
                    </a:cubicBezTo>
                    <a:cubicBezTo>
                      <a:pt x="626" y="458"/>
                      <a:pt x="628" y="460"/>
                      <a:pt x="629" y="460"/>
                    </a:cubicBezTo>
                    <a:cubicBezTo>
                      <a:pt x="630" y="460"/>
                      <a:pt x="632" y="458"/>
                      <a:pt x="634" y="458"/>
                    </a:cubicBezTo>
                    <a:cubicBezTo>
                      <a:pt x="636" y="457"/>
                      <a:pt x="637" y="457"/>
                      <a:pt x="637" y="456"/>
                    </a:cubicBezTo>
                    <a:cubicBezTo>
                      <a:pt x="637" y="456"/>
                      <a:pt x="637" y="456"/>
                      <a:pt x="637" y="456"/>
                    </a:cubicBezTo>
                    <a:cubicBezTo>
                      <a:pt x="638" y="456"/>
                      <a:pt x="644" y="459"/>
                      <a:pt x="651" y="461"/>
                    </a:cubicBezTo>
                    <a:cubicBezTo>
                      <a:pt x="656" y="463"/>
                      <a:pt x="660" y="464"/>
                      <a:pt x="661" y="465"/>
                    </a:cubicBezTo>
                    <a:cubicBezTo>
                      <a:pt x="661" y="465"/>
                      <a:pt x="663" y="469"/>
                      <a:pt x="666" y="474"/>
                    </a:cubicBezTo>
                    <a:cubicBezTo>
                      <a:pt x="670" y="480"/>
                      <a:pt x="674" y="488"/>
                      <a:pt x="676" y="491"/>
                    </a:cubicBezTo>
                    <a:cubicBezTo>
                      <a:pt x="669" y="497"/>
                      <a:pt x="627" y="529"/>
                      <a:pt x="614" y="535"/>
                    </a:cubicBezTo>
                    <a:cubicBezTo>
                      <a:pt x="605" y="539"/>
                      <a:pt x="589" y="548"/>
                      <a:pt x="574" y="557"/>
                    </a:cubicBezTo>
                    <a:cubicBezTo>
                      <a:pt x="563" y="564"/>
                      <a:pt x="553" y="570"/>
                      <a:pt x="546" y="573"/>
                    </a:cubicBezTo>
                    <a:cubicBezTo>
                      <a:pt x="546" y="573"/>
                      <a:pt x="546" y="573"/>
                      <a:pt x="546" y="573"/>
                    </a:cubicBezTo>
                    <a:cubicBezTo>
                      <a:pt x="535" y="579"/>
                      <a:pt x="525" y="588"/>
                      <a:pt x="517" y="595"/>
                    </a:cubicBezTo>
                    <a:cubicBezTo>
                      <a:pt x="514" y="598"/>
                      <a:pt x="510" y="601"/>
                      <a:pt x="508" y="603"/>
                    </a:cubicBezTo>
                    <a:cubicBezTo>
                      <a:pt x="502" y="607"/>
                      <a:pt x="492" y="617"/>
                      <a:pt x="484" y="624"/>
                    </a:cubicBezTo>
                    <a:cubicBezTo>
                      <a:pt x="479" y="628"/>
                      <a:pt x="475" y="632"/>
                      <a:pt x="474" y="633"/>
                    </a:cubicBezTo>
                    <a:cubicBezTo>
                      <a:pt x="472" y="634"/>
                      <a:pt x="454" y="637"/>
                      <a:pt x="440" y="640"/>
                    </a:cubicBezTo>
                    <a:cubicBezTo>
                      <a:pt x="433" y="641"/>
                      <a:pt x="426" y="642"/>
                      <a:pt x="423" y="642"/>
                    </a:cubicBezTo>
                    <a:cubicBezTo>
                      <a:pt x="423" y="641"/>
                      <a:pt x="422" y="641"/>
                      <a:pt x="421" y="641"/>
                    </a:cubicBezTo>
                    <a:cubicBezTo>
                      <a:pt x="417" y="641"/>
                      <a:pt x="412" y="643"/>
                      <a:pt x="410" y="645"/>
                    </a:cubicBezTo>
                    <a:cubicBezTo>
                      <a:pt x="410" y="645"/>
                      <a:pt x="410" y="645"/>
                      <a:pt x="410" y="645"/>
                    </a:cubicBezTo>
                    <a:cubicBezTo>
                      <a:pt x="409" y="645"/>
                      <a:pt x="409" y="645"/>
                      <a:pt x="409" y="645"/>
                    </a:cubicBezTo>
                    <a:cubicBezTo>
                      <a:pt x="409" y="645"/>
                      <a:pt x="409" y="645"/>
                      <a:pt x="409" y="645"/>
                    </a:cubicBezTo>
                    <a:cubicBezTo>
                      <a:pt x="408" y="645"/>
                      <a:pt x="404" y="645"/>
                      <a:pt x="400" y="645"/>
                    </a:cubicBezTo>
                    <a:cubicBezTo>
                      <a:pt x="395" y="645"/>
                      <a:pt x="390" y="644"/>
                      <a:pt x="390" y="644"/>
                    </a:cubicBezTo>
                    <a:cubicBezTo>
                      <a:pt x="390" y="644"/>
                      <a:pt x="391" y="642"/>
                      <a:pt x="391" y="640"/>
                    </a:cubicBezTo>
                    <a:cubicBezTo>
                      <a:pt x="392" y="638"/>
                      <a:pt x="393" y="636"/>
                      <a:pt x="393" y="635"/>
                    </a:cubicBezTo>
                    <a:cubicBezTo>
                      <a:pt x="393" y="634"/>
                      <a:pt x="393" y="632"/>
                      <a:pt x="393" y="629"/>
                    </a:cubicBezTo>
                    <a:cubicBezTo>
                      <a:pt x="393" y="626"/>
                      <a:pt x="393" y="623"/>
                      <a:pt x="393" y="622"/>
                    </a:cubicBezTo>
                    <a:cubicBezTo>
                      <a:pt x="393" y="620"/>
                      <a:pt x="385" y="615"/>
                      <a:pt x="376" y="610"/>
                    </a:cubicBezTo>
                    <a:cubicBezTo>
                      <a:pt x="368" y="606"/>
                      <a:pt x="359" y="602"/>
                      <a:pt x="356" y="602"/>
                    </a:cubicBezTo>
                    <a:cubicBezTo>
                      <a:pt x="351" y="601"/>
                      <a:pt x="348" y="601"/>
                      <a:pt x="345" y="602"/>
                    </a:cubicBezTo>
                    <a:cubicBezTo>
                      <a:pt x="345" y="602"/>
                      <a:pt x="345" y="602"/>
                      <a:pt x="345" y="602"/>
                    </a:cubicBezTo>
                    <a:cubicBezTo>
                      <a:pt x="344" y="602"/>
                      <a:pt x="344" y="602"/>
                      <a:pt x="343" y="602"/>
                    </a:cubicBezTo>
                    <a:cubicBezTo>
                      <a:pt x="342" y="602"/>
                      <a:pt x="341" y="601"/>
                      <a:pt x="340" y="600"/>
                    </a:cubicBezTo>
                    <a:cubicBezTo>
                      <a:pt x="338" y="598"/>
                      <a:pt x="337" y="595"/>
                      <a:pt x="337" y="594"/>
                    </a:cubicBezTo>
                    <a:cubicBezTo>
                      <a:pt x="336" y="591"/>
                      <a:pt x="332" y="590"/>
                      <a:pt x="329" y="589"/>
                    </a:cubicBezTo>
                    <a:cubicBezTo>
                      <a:pt x="326" y="588"/>
                      <a:pt x="324" y="587"/>
                      <a:pt x="323" y="587"/>
                    </a:cubicBezTo>
                    <a:cubicBezTo>
                      <a:pt x="323" y="586"/>
                      <a:pt x="323" y="585"/>
                      <a:pt x="323" y="583"/>
                    </a:cubicBezTo>
                    <a:cubicBezTo>
                      <a:pt x="323" y="580"/>
                      <a:pt x="323" y="576"/>
                      <a:pt x="320" y="572"/>
                    </a:cubicBezTo>
                    <a:cubicBezTo>
                      <a:pt x="318" y="567"/>
                      <a:pt x="207" y="494"/>
                      <a:pt x="117" y="434"/>
                    </a:cubicBezTo>
                    <a:cubicBezTo>
                      <a:pt x="57" y="394"/>
                      <a:pt x="6" y="360"/>
                      <a:pt x="1" y="356"/>
                    </a:cubicBezTo>
                    <a:cubicBezTo>
                      <a:pt x="1" y="356"/>
                      <a:pt x="1" y="356"/>
                      <a:pt x="1" y="356"/>
                    </a:cubicBezTo>
                    <a:cubicBezTo>
                      <a:pt x="0" y="355"/>
                      <a:pt x="0" y="344"/>
                      <a:pt x="0" y="333"/>
                    </a:cubicBezTo>
                    <a:cubicBezTo>
                      <a:pt x="0" y="322"/>
                      <a:pt x="0" y="311"/>
                      <a:pt x="1" y="310"/>
                    </a:cubicBezTo>
                    <a:cubicBezTo>
                      <a:pt x="1" y="309"/>
                      <a:pt x="5" y="307"/>
                      <a:pt x="10" y="303"/>
                    </a:cubicBezTo>
                    <a:cubicBezTo>
                      <a:pt x="18" y="297"/>
                      <a:pt x="29" y="290"/>
                      <a:pt x="31" y="288"/>
                    </a:cubicBezTo>
                    <a:cubicBezTo>
                      <a:pt x="33" y="287"/>
                      <a:pt x="39" y="285"/>
                      <a:pt x="45" y="283"/>
                    </a:cubicBezTo>
                    <a:cubicBezTo>
                      <a:pt x="45" y="283"/>
                      <a:pt x="45" y="283"/>
                      <a:pt x="45" y="283"/>
                    </a:cubicBezTo>
                    <a:cubicBezTo>
                      <a:pt x="49" y="281"/>
                      <a:pt x="52" y="280"/>
                      <a:pt x="54" y="280"/>
                    </a:cubicBezTo>
                    <a:cubicBezTo>
                      <a:pt x="56" y="280"/>
                      <a:pt x="58" y="281"/>
                      <a:pt x="61" y="281"/>
                    </a:cubicBezTo>
                    <a:cubicBezTo>
                      <a:pt x="64" y="281"/>
                      <a:pt x="68" y="282"/>
                      <a:pt x="69" y="280"/>
                    </a:cubicBezTo>
                    <a:cubicBezTo>
                      <a:pt x="69" y="280"/>
                      <a:pt x="70" y="279"/>
                      <a:pt x="71" y="277"/>
                    </a:cubicBezTo>
                    <a:cubicBezTo>
                      <a:pt x="72" y="274"/>
                      <a:pt x="74" y="270"/>
                      <a:pt x="76" y="270"/>
                    </a:cubicBezTo>
                    <a:cubicBezTo>
                      <a:pt x="76" y="270"/>
                      <a:pt x="79" y="269"/>
                      <a:pt x="83" y="269"/>
                    </a:cubicBezTo>
                    <a:cubicBezTo>
                      <a:pt x="90" y="269"/>
                      <a:pt x="99" y="268"/>
                      <a:pt x="102" y="267"/>
                    </a:cubicBezTo>
                    <a:cubicBezTo>
                      <a:pt x="108" y="266"/>
                      <a:pt x="117" y="259"/>
                      <a:pt x="117" y="259"/>
                    </a:cubicBezTo>
                    <a:cubicBezTo>
                      <a:pt x="117" y="258"/>
                      <a:pt x="117" y="258"/>
                      <a:pt x="117" y="258"/>
                    </a:cubicBezTo>
                    <a:cubicBezTo>
                      <a:pt x="117" y="258"/>
                      <a:pt x="117" y="258"/>
                      <a:pt x="117" y="258"/>
                    </a:cubicBezTo>
                    <a:cubicBezTo>
                      <a:pt x="117" y="258"/>
                      <a:pt x="121" y="253"/>
                      <a:pt x="124" y="248"/>
                    </a:cubicBezTo>
                    <a:cubicBezTo>
                      <a:pt x="125" y="246"/>
                      <a:pt x="139" y="241"/>
                      <a:pt x="150" y="236"/>
                    </a:cubicBezTo>
                    <a:cubicBezTo>
                      <a:pt x="160" y="232"/>
                      <a:pt x="167" y="229"/>
                      <a:pt x="168" y="228"/>
                    </a:cubicBezTo>
                    <a:cubicBezTo>
                      <a:pt x="169" y="225"/>
                      <a:pt x="166" y="223"/>
                      <a:pt x="163" y="222"/>
                    </a:cubicBezTo>
                    <a:cubicBezTo>
                      <a:pt x="162" y="222"/>
                      <a:pt x="161" y="221"/>
                      <a:pt x="161" y="221"/>
                    </a:cubicBezTo>
                    <a:cubicBezTo>
                      <a:pt x="161" y="221"/>
                      <a:pt x="161" y="221"/>
                      <a:pt x="161" y="221"/>
                    </a:cubicBezTo>
                    <a:cubicBezTo>
                      <a:pt x="161" y="221"/>
                      <a:pt x="161" y="219"/>
                      <a:pt x="162" y="218"/>
                    </a:cubicBezTo>
                    <a:cubicBezTo>
                      <a:pt x="163" y="217"/>
                      <a:pt x="164" y="215"/>
                      <a:pt x="164" y="214"/>
                    </a:cubicBezTo>
                    <a:cubicBezTo>
                      <a:pt x="164" y="212"/>
                      <a:pt x="162" y="211"/>
                      <a:pt x="161" y="210"/>
                    </a:cubicBezTo>
                    <a:cubicBezTo>
                      <a:pt x="160" y="209"/>
                      <a:pt x="159" y="209"/>
                      <a:pt x="159" y="208"/>
                    </a:cubicBezTo>
                    <a:cubicBezTo>
                      <a:pt x="159" y="207"/>
                      <a:pt x="159" y="206"/>
                      <a:pt x="159" y="205"/>
                    </a:cubicBezTo>
                    <a:cubicBezTo>
                      <a:pt x="158" y="204"/>
                      <a:pt x="158" y="203"/>
                      <a:pt x="159" y="201"/>
                    </a:cubicBezTo>
                    <a:cubicBezTo>
                      <a:pt x="161" y="199"/>
                      <a:pt x="164" y="200"/>
                      <a:pt x="166" y="201"/>
                    </a:cubicBezTo>
                    <a:cubicBezTo>
                      <a:pt x="168" y="202"/>
                      <a:pt x="170" y="203"/>
                      <a:pt x="172" y="202"/>
                    </a:cubicBezTo>
                    <a:cubicBezTo>
                      <a:pt x="174" y="202"/>
                      <a:pt x="176" y="202"/>
                      <a:pt x="178" y="201"/>
                    </a:cubicBezTo>
                    <a:cubicBezTo>
                      <a:pt x="181" y="200"/>
                      <a:pt x="183" y="200"/>
                      <a:pt x="184" y="199"/>
                    </a:cubicBezTo>
                    <a:cubicBezTo>
                      <a:pt x="185" y="198"/>
                      <a:pt x="187" y="197"/>
                      <a:pt x="188" y="195"/>
                    </a:cubicBezTo>
                    <a:cubicBezTo>
                      <a:pt x="188" y="195"/>
                      <a:pt x="188" y="195"/>
                      <a:pt x="188" y="195"/>
                    </a:cubicBezTo>
                    <a:cubicBezTo>
                      <a:pt x="190" y="193"/>
                      <a:pt x="192" y="190"/>
                      <a:pt x="193" y="188"/>
                    </a:cubicBezTo>
                    <a:cubicBezTo>
                      <a:pt x="193" y="187"/>
                      <a:pt x="203" y="186"/>
                      <a:pt x="207" y="185"/>
                    </a:cubicBezTo>
                    <a:cubicBezTo>
                      <a:pt x="208" y="185"/>
                      <a:pt x="209" y="185"/>
                      <a:pt x="209" y="185"/>
                    </a:cubicBezTo>
                    <a:cubicBezTo>
                      <a:pt x="210" y="185"/>
                      <a:pt x="217" y="186"/>
                      <a:pt x="225" y="187"/>
                    </a:cubicBezTo>
                    <a:cubicBezTo>
                      <a:pt x="234" y="189"/>
                      <a:pt x="245" y="190"/>
                      <a:pt x="245" y="189"/>
                    </a:cubicBezTo>
                    <a:cubicBezTo>
                      <a:pt x="245" y="189"/>
                      <a:pt x="245" y="189"/>
                      <a:pt x="245" y="189"/>
                    </a:cubicBezTo>
                    <a:cubicBezTo>
                      <a:pt x="246" y="188"/>
                      <a:pt x="246" y="186"/>
                      <a:pt x="246" y="184"/>
                    </a:cubicBezTo>
                    <a:cubicBezTo>
                      <a:pt x="245" y="183"/>
                      <a:pt x="245" y="181"/>
                      <a:pt x="245" y="179"/>
                    </a:cubicBezTo>
                    <a:cubicBezTo>
                      <a:pt x="245" y="179"/>
                      <a:pt x="247" y="177"/>
                      <a:pt x="248" y="176"/>
                    </a:cubicBezTo>
                    <a:cubicBezTo>
                      <a:pt x="250" y="174"/>
                      <a:pt x="252" y="172"/>
                      <a:pt x="252" y="170"/>
                    </a:cubicBezTo>
                    <a:cubicBezTo>
                      <a:pt x="252" y="168"/>
                      <a:pt x="248" y="166"/>
                      <a:pt x="245" y="164"/>
                    </a:cubicBezTo>
                    <a:cubicBezTo>
                      <a:pt x="244" y="163"/>
                      <a:pt x="242" y="163"/>
                      <a:pt x="241" y="162"/>
                    </a:cubicBezTo>
                    <a:cubicBezTo>
                      <a:pt x="241" y="162"/>
                      <a:pt x="240" y="159"/>
                      <a:pt x="240" y="157"/>
                    </a:cubicBezTo>
                    <a:cubicBezTo>
                      <a:pt x="239" y="153"/>
                      <a:pt x="239" y="150"/>
                      <a:pt x="237" y="147"/>
                    </a:cubicBezTo>
                    <a:cubicBezTo>
                      <a:pt x="236" y="145"/>
                      <a:pt x="234" y="141"/>
                      <a:pt x="233" y="138"/>
                    </a:cubicBezTo>
                    <a:cubicBezTo>
                      <a:pt x="230" y="133"/>
                      <a:pt x="228" y="129"/>
                      <a:pt x="228" y="127"/>
                    </a:cubicBezTo>
                    <a:cubicBezTo>
                      <a:pt x="227" y="126"/>
                      <a:pt x="228" y="123"/>
                      <a:pt x="229" y="121"/>
                    </a:cubicBezTo>
                    <a:cubicBezTo>
                      <a:pt x="230" y="119"/>
                      <a:pt x="231" y="117"/>
                      <a:pt x="231" y="116"/>
                    </a:cubicBezTo>
                    <a:cubicBezTo>
                      <a:pt x="231" y="114"/>
                      <a:pt x="231" y="112"/>
                      <a:pt x="231" y="110"/>
                    </a:cubicBezTo>
                    <a:cubicBezTo>
                      <a:pt x="231" y="107"/>
                      <a:pt x="231" y="105"/>
                      <a:pt x="231" y="104"/>
                    </a:cubicBezTo>
                    <a:cubicBezTo>
                      <a:pt x="231" y="102"/>
                      <a:pt x="230" y="101"/>
                      <a:pt x="228" y="99"/>
                    </a:cubicBezTo>
                    <a:cubicBezTo>
                      <a:pt x="228" y="97"/>
                      <a:pt x="227" y="96"/>
                      <a:pt x="226" y="94"/>
                    </a:cubicBezTo>
                    <a:cubicBezTo>
                      <a:pt x="226" y="93"/>
                      <a:pt x="226" y="93"/>
                      <a:pt x="227" y="92"/>
                    </a:cubicBezTo>
                    <a:cubicBezTo>
                      <a:pt x="228" y="91"/>
                      <a:pt x="229" y="90"/>
                      <a:pt x="229" y="89"/>
                    </a:cubicBezTo>
                    <a:cubicBezTo>
                      <a:pt x="231" y="86"/>
                      <a:pt x="224" y="81"/>
                      <a:pt x="218" y="76"/>
                    </a:cubicBezTo>
                    <a:cubicBezTo>
                      <a:pt x="218" y="76"/>
                      <a:pt x="218" y="76"/>
                      <a:pt x="218" y="76"/>
                    </a:cubicBezTo>
                    <a:cubicBezTo>
                      <a:pt x="216" y="74"/>
                      <a:pt x="216" y="74"/>
                      <a:pt x="216" y="74"/>
                    </a:cubicBezTo>
                    <a:close/>
                  </a:path>
                </a:pathLst>
              </a:custGeom>
              <a:grpFill/>
              <a:ln w="3175">
                <a:solidFill>
                  <a:srgbClr val="FFFFFF"/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</a:endParaRPr>
              </a:p>
            </p:txBody>
          </p:sp>
          <p:sp>
            <p:nvSpPr>
              <p:cNvPr id="267" name="Freeform 23">
                <a:extLst>
                  <a:ext uri="{FF2B5EF4-FFF2-40B4-BE49-F238E27FC236}">
                    <a16:creationId xmlns:a16="http://schemas.microsoft.com/office/drawing/2014/main" id="{37788569-58DA-B849-BD69-B9A19001E4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50478" y="1985883"/>
                <a:ext cx="901219" cy="806483"/>
              </a:xfrm>
              <a:custGeom>
                <a:avLst/>
                <a:gdLst>
                  <a:gd name="T0" fmla="*/ 3 w 394"/>
                  <a:gd name="T1" fmla="*/ 295 h 301"/>
                  <a:gd name="T2" fmla="*/ 40 w 394"/>
                  <a:gd name="T3" fmla="*/ 284 h 301"/>
                  <a:gd name="T4" fmla="*/ 88 w 394"/>
                  <a:gd name="T5" fmla="*/ 250 h 301"/>
                  <a:gd name="T6" fmla="*/ 107 w 394"/>
                  <a:gd name="T7" fmla="*/ 224 h 301"/>
                  <a:gd name="T8" fmla="*/ 106 w 394"/>
                  <a:gd name="T9" fmla="*/ 195 h 301"/>
                  <a:gd name="T10" fmla="*/ 106 w 394"/>
                  <a:gd name="T11" fmla="*/ 167 h 301"/>
                  <a:gd name="T12" fmla="*/ 122 w 394"/>
                  <a:gd name="T13" fmla="*/ 143 h 301"/>
                  <a:gd name="T14" fmla="*/ 137 w 394"/>
                  <a:gd name="T15" fmla="*/ 115 h 301"/>
                  <a:gd name="T16" fmla="*/ 169 w 394"/>
                  <a:gd name="T17" fmla="*/ 92 h 301"/>
                  <a:gd name="T18" fmla="*/ 211 w 394"/>
                  <a:gd name="T19" fmla="*/ 61 h 301"/>
                  <a:gd name="T20" fmla="*/ 233 w 394"/>
                  <a:gd name="T21" fmla="*/ 11 h 301"/>
                  <a:gd name="T22" fmla="*/ 249 w 394"/>
                  <a:gd name="T23" fmla="*/ 3 h 301"/>
                  <a:gd name="T24" fmla="*/ 258 w 394"/>
                  <a:gd name="T25" fmla="*/ 5 h 301"/>
                  <a:gd name="T26" fmla="*/ 262 w 394"/>
                  <a:gd name="T27" fmla="*/ 19 h 301"/>
                  <a:gd name="T28" fmla="*/ 296 w 394"/>
                  <a:gd name="T29" fmla="*/ 29 h 301"/>
                  <a:gd name="T30" fmla="*/ 330 w 394"/>
                  <a:gd name="T31" fmla="*/ 20 h 301"/>
                  <a:gd name="T32" fmla="*/ 336 w 394"/>
                  <a:gd name="T33" fmla="*/ 33 h 301"/>
                  <a:gd name="T34" fmla="*/ 352 w 394"/>
                  <a:gd name="T35" fmla="*/ 31 h 301"/>
                  <a:gd name="T36" fmla="*/ 361 w 394"/>
                  <a:gd name="T37" fmla="*/ 34 h 301"/>
                  <a:gd name="T38" fmla="*/ 372 w 394"/>
                  <a:gd name="T39" fmla="*/ 44 h 301"/>
                  <a:gd name="T40" fmla="*/ 368 w 394"/>
                  <a:gd name="T41" fmla="*/ 51 h 301"/>
                  <a:gd name="T42" fmla="*/ 373 w 394"/>
                  <a:gd name="T43" fmla="*/ 60 h 301"/>
                  <a:gd name="T44" fmla="*/ 373 w 394"/>
                  <a:gd name="T45" fmla="*/ 72 h 301"/>
                  <a:gd name="T46" fmla="*/ 369 w 394"/>
                  <a:gd name="T47" fmla="*/ 84 h 301"/>
                  <a:gd name="T48" fmla="*/ 379 w 394"/>
                  <a:gd name="T49" fmla="*/ 104 h 301"/>
                  <a:gd name="T50" fmla="*/ 384 w 394"/>
                  <a:gd name="T51" fmla="*/ 121 h 301"/>
                  <a:gd name="T52" fmla="*/ 394 w 394"/>
                  <a:gd name="T53" fmla="*/ 126 h 301"/>
                  <a:gd name="T54" fmla="*/ 387 w 394"/>
                  <a:gd name="T55" fmla="*/ 136 h 301"/>
                  <a:gd name="T56" fmla="*/ 387 w 394"/>
                  <a:gd name="T57" fmla="*/ 144 h 301"/>
                  <a:gd name="T58" fmla="*/ 370 w 394"/>
                  <a:gd name="T59" fmla="*/ 140 h 301"/>
                  <a:gd name="T60" fmla="*/ 352 w 394"/>
                  <a:gd name="T61" fmla="*/ 138 h 301"/>
                  <a:gd name="T62" fmla="*/ 331 w 394"/>
                  <a:gd name="T63" fmla="*/ 149 h 301"/>
                  <a:gd name="T64" fmla="*/ 328 w 394"/>
                  <a:gd name="T65" fmla="*/ 152 h 301"/>
                  <a:gd name="T66" fmla="*/ 316 w 394"/>
                  <a:gd name="T67" fmla="*/ 155 h 301"/>
                  <a:gd name="T68" fmla="*/ 302 w 394"/>
                  <a:gd name="T69" fmla="*/ 155 h 301"/>
                  <a:gd name="T70" fmla="*/ 301 w 394"/>
                  <a:gd name="T71" fmla="*/ 164 h 301"/>
                  <a:gd name="T72" fmla="*/ 306 w 394"/>
                  <a:gd name="T73" fmla="*/ 170 h 301"/>
                  <a:gd name="T74" fmla="*/ 304 w 394"/>
                  <a:gd name="T75" fmla="*/ 179 h 301"/>
                  <a:gd name="T76" fmla="*/ 307 w 394"/>
                  <a:gd name="T77" fmla="*/ 181 h 301"/>
                  <a:gd name="T78" fmla="*/ 294 w 394"/>
                  <a:gd name="T79" fmla="*/ 189 h 301"/>
                  <a:gd name="T80" fmla="*/ 260 w 394"/>
                  <a:gd name="T81" fmla="*/ 212 h 301"/>
                  <a:gd name="T82" fmla="*/ 228 w 394"/>
                  <a:gd name="T83" fmla="*/ 222 h 301"/>
                  <a:gd name="T84" fmla="*/ 213 w 394"/>
                  <a:gd name="T85" fmla="*/ 231 h 301"/>
                  <a:gd name="T86" fmla="*/ 206 w 394"/>
                  <a:gd name="T87" fmla="*/ 234 h 301"/>
                  <a:gd name="T88" fmla="*/ 189 w 394"/>
                  <a:gd name="T89" fmla="*/ 236 h 301"/>
                  <a:gd name="T90" fmla="*/ 175 w 394"/>
                  <a:gd name="T91" fmla="*/ 242 h 301"/>
                  <a:gd name="T92" fmla="*/ 143 w 394"/>
                  <a:gd name="T93" fmla="*/ 265 h 301"/>
                  <a:gd name="T94" fmla="*/ 142 w 394"/>
                  <a:gd name="T95" fmla="*/ 301 h 3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394" h="301">
                    <a:moveTo>
                      <a:pt x="0" y="301"/>
                    </a:moveTo>
                    <a:cubicBezTo>
                      <a:pt x="0" y="299"/>
                      <a:pt x="1" y="298"/>
                      <a:pt x="3" y="295"/>
                    </a:cubicBezTo>
                    <a:cubicBezTo>
                      <a:pt x="6" y="292"/>
                      <a:pt x="11" y="290"/>
                      <a:pt x="20" y="288"/>
                    </a:cubicBezTo>
                    <a:cubicBezTo>
                      <a:pt x="28" y="287"/>
                      <a:pt x="35" y="287"/>
                      <a:pt x="40" y="284"/>
                    </a:cubicBezTo>
                    <a:cubicBezTo>
                      <a:pt x="45" y="281"/>
                      <a:pt x="56" y="274"/>
                      <a:pt x="63" y="267"/>
                    </a:cubicBezTo>
                    <a:cubicBezTo>
                      <a:pt x="70" y="260"/>
                      <a:pt x="84" y="256"/>
                      <a:pt x="88" y="250"/>
                    </a:cubicBezTo>
                    <a:cubicBezTo>
                      <a:pt x="92" y="243"/>
                      <a:pt x="100" y="232"/>
                      <a:pt x="102" y="230"/>
                    </a:cubicBezTo>
                    <a:cubicBezTo>
                      <a:pt x="104" y="229"/>
                      <a:pt x="105" y="230"/>
                      <a:pt x="107" y="224"/>
                    </a:cubicBezTo>
                    <a:cubicBezTo>
                      <a:pt x="109" y="217"/>
                      <a:pt x="116" y="212"/>
                      <a:pt x="113" y="206"/>
                    </a:cubicBezTo>
                    <a:cubicBezTo>
                      <a:pt x="109" y="200"/>
                      <a:pt x="106" y="200"/>
                      <a:pt x="106" y="195"/>
                    </a:cubicBezTo>
                    <a:cubicBezTo>
                      <a:pt x="106" y="191"/>
                      <a:pt x="107" y="189"/>
                      <a:pt x="106" y="183"/>
                    </a:cubicBezTo>
                    <a:cubicBezTo>
                      <a:pt x="106" y="178"/>
                      <a:pt x="101" y="173"/>
                      <a:pt x="106" y="167"/>
                    </a:cubicBezTo>
                    <a:cubicBezTo>
                      <a:pt x="111" y="161"/>
                      <a:pt x="112" y="159"/>
                      <a:pt x="116" y="155"/>
                    </a:cubicBezTo>
                    <a:cubicBezTo>
                      <a:pt x="119" y="150"/>
                      <a:pt x="121" y="153"/>
                      <a:pt x="122" y="143"/>
                    </a:cubicBezTo>
                    <a:cubicBezTo>
                      <a:pt x="122" y="132"/>
                      <a:pt x="117" y="135"/>
                      <a:pt x="124" y="127"/>
                    </a:cubicBezTo>
                    <a:cubicBezTo>
                      <a:pt x="131" y="120"/>
                      <a:pt x="132" y="120"/>
                      <a:pt x="137" y="115"/>
                    </a:cubicBezTo>
                    <a:cubicBezTo>
                      <a:pt x="143" y="110"/>
                      <a:pt x="141" y="104"/>
                      <a:pt x="149" y="100"/>
                    </a:cubicBezTo>
                    <a:cubicBezTo>
                      <a:pt x="157" y="96"/>
                      <a:pt x="163" y="94"/>
                      <a:pt x="169" y="92"/>
                    </a:cubicBezTo>
                    <a:cubicBezTo>
                      <a:pt x="175" y="89"/>
                      <a:pt x="187" y="84"/>
                      <a:pt x="195" y="78"/>
                    </a:cubicBezTo>
                    <a:cubicBezTo>
                      <a:pt x="203" y="73"/>
                      <a:pt x="207" y="68"/>
                      <a:pt x="211" y="61"/>
                    </a:cubicBezTo>
                    <a:cubicBezTo>
                      <a:pt x="216" y="53"/>
                      <a:pt x="219" y="46"/>
                      <a:pt x="223" y="37"/>
                    </a:cubicBezTo>
                    <a:cubicBezTo>
                      <a:pt x="228" y="27"/>
                      <a:pt x="232" y="15"/>
                      <a:pt x="233" y="11"/>
                    </a:cubicBezTo>
                    <a:cubicBezTo>
                      <a:pt x="234" y="7"/>
                      <a:pt x="232" y="7"/>
                      <a:pt x="237" y="5"/>
                    </a:cubicBezTo>
                    <a:cubicBezTo>
                      <a:pt x="241" y="4"/>
                      <a:pt x="243" y="5"/>
                      <a:pt x="249" y="3"/>
                    </a:cubicBezTo>
                    <a:cubicBezTo>
                      <a:pt x="254" y="1"/>
                      <a:pt x="256" y="0"/>
                      <a:pt x="258" y="1"/>
                    </a:cubicBezTo>
                    <a:cubicBezTo>
                      <a:pt x="259" y="2"/>
                      <a:pt x="259" y="3"/>
                      <a:pt x="258" y="5"/>
                    </a:cubicBezTo>
                    <a:cubicBezTo>
                      <a:pt x="258" y="6"/>
                      <a:pt x="256" y="8"/>
                      <a:pt x="257" y="10"/>
                    </a:cubicBezTo>
                    <a:cubicBezTo>
                      <a:pt x="257" y="12"/>
                      <a:pt x="258" y="17"/>
                      <a:pt x="262" y="19"/>
                    </a:cubicBezTo>
                    <a:cubicBezTo>
                      <a:pt x="266" y="21"/>
                      <a:pt x="275" y="24"/>
                      <a:pt x="278" y="27"/>
                    </a:cubicBezTo>
                    <a:cubicBezTo>
                      <a:pt x="280" y="30"/>
                      <a:pt x="291" y="29"/>
                      <a:pt x="296" y="29"/>
                    </a:cubicBezTo>
                    <a:cubicBezTo>
                      <a:pt x="300" y="28"/>
                      <a:pt x="311" y="27"/>
                      <a:pt x="317" y="25"/>
                    </a:cubicBezTo>
                    <a:cubicBezTo>
                      <a:pt x="322" y="22"/>
                      <a:pt x="327" y="20"/>
                      <a:pt x="330" y="20"/>
                    </a:cubicBezTo>
                    <a:cubicBezTo>
                      <a:pt x="333" y="19"/>
                      <a:pt x="333" y="25"/>
                      <a:pt x="334" y="28"/>
                    </a:cubicBezTo>
                    <a:cubicBezTo>
                      <a:pt x="335" y="31"/>
                      <a:pt x="333" y="33"/>
                      <a:pt x="336" y="33"/>
                    </a:cubicBezTo>
                    <a:cubicBezTo>
                      <a:pt x="339" y="32"/>
                      <a:pt x="336" y="30"/>
                      <a:pt x="339" y="29"/>
                    </a:cubicBezTo>
                    <a:cubicBezTo>
                      <a:pt x="342" y="27"/>
                      <a:pt x="346" y="30"/>
                      <a:pt x="352" y="31"/>
                    </a:cubicBezTo>
                    <a:cubicBezTo>
                      <a:pt x="353" y="31"/>
                      <a:pt x="355" y="31"/>
                      <a:pt x="357" y="31"/>
                    </a:cubicBezTo>
                    <a:cubicBezTo>
                      <a:pt x="358" y="32"/>
                      <a:pt x="360" y="33"/>
                      <a:pt x="361" y="34"/>
                    </a:cubicBezTo>
                    <a:cubicBezTo>
                      <a:pt x="361" y="34"/>
                      <a:pt x="361" y="34"/>
                      <a:pt x="361" y="34"/>
                    </a:cubicBezTo>
                    <a:cubicBezTo>
                      <a:pt x="366" y="39"/>
                      <a:pt x="372" y="43"/>
                      <a:pt x="372" y="44"/>
                    </a:cubicBezTo>
                    <a:cubicBezTo>
                      <a:pt x="371" y="44"/>
                      <a:pt x="371" y="45"/>
                      <a:pt x="370" y="46"/>
                    </a:cubicBezTo>
                    <a:cubicBezTo>
                      <a:pt x="368" y="47"/>
                      <a:pt x="367" y="48"/>
                      <a:pt x="368" y="51"/>
                    </a:cubicBezTo>
                    <a:cubicBezTo>
                      <a:pt x="369" y="53"/>
                      <a:pt x="370" y="55"/>
                      <a:pt x="371" y="56"/>
                    </a:cubicBezTo>
                    <a:cubicBezTo>
                      <a:pt x="372" y="58"/>
                      <a:pt x="373" y="59"/>
                      <a:pt x="373" y="60"/>
                    </a:cubicBezTo>
                    <a:cubicBezTo>
                      <a:pt x="373" y="61"/>
                      <a:pt x="373" y="63"/>
                      <a:pt x="373" y="66"/>
                    </a:cubicBezTo>
                    <a:cubicBezTo>
                      <a:pt x="373" y="67"/>
                      <a:pt x="373" y="70"/>
                      <a:pt x="373" y="72"/>
                    </a:cubicBezTo>
                    <a:cubicBezTo>
                      <a:pt x="373" y="72"/>
                      <a:pt x="372" y="74"/>
                      <a:pt x="371" y="76"/>
                    </a:cubicBezTo>
                    <a:cubicBezTo>
                      <a:pt x="370" y="78"/>
                      <a:pt x="369" y="82"/>
                      <a:pt x="369" y="84"/>
                    </a:cubicBezTo>
                    <a:cubicBezTo>
                      <a:pt x="370" y="86"/>
                      <a:pt x="372" y="91"/>
                      <a:pt x="375" y="95"/>
                    </a:cubicBezTo>
                    <a:cubicBezTo>
                      <a:pt x="377" y="99"/>
                      <a:pt x="378" y="102"/>
                      <a:pt x="379" y="104"/>
                    </a:cubicBezTo>
                    <a:cubicBezTo>
                      <a:pt x="381" y="107"/>
                      <a:pt x="381" y="110"/>
                      <a:pt x="382" y="113"/>
                    </a:cubicBezTo>
                    <a:cubicBezTo>
                      <a:pt x="382" y="116"/>
                      <a:pt x="383" y="119"/>
                      <a:pt x="384" y="121"/>
                    </a:cubicBezTo>
                    <a:cubicBezTo>
                      <a:pt x="385" y="121"/>
                      <a:pt x="387" y="122"/>
                      <a:pt x="389" y="123"/>
                    </a:cubicBezTo>
                    <a:cubicBezTo>
                      <a:pt x="391" y="124"/>
                      <a:pt x="394" y="126"/>
                      <a:pt x="394" y="126"/>
                    </a:cubicBezTo>
                    <a:cubicBezTo>
                      <a:pt x="394" y="127"/>
                      <a:pt x="393" y="128"/>
                      <a:pt x="391" y="129"/>
                    </a:cubicBezTo>
                    <a:cubicBezTo>
                      <a:pt x="389" y="131"/>
                      <a:pt x="387" y="134"/>
                      <a:pt x="387" y="136"/>
                    </a:cubicBezTo>
                    <a:cubicBezTo>
                      <a:pt x="387" y="137"/>
                      <a:pt x="387" y="139"/>
                      <a:pt x="387" y="140"/>
                    </a:cubicBezTo>
                    <a:cubicBezTo>
                      <a:pt x="387" y="142"/>
                      <a:pt x="387" y="143"/>
                      <a:pt x="387" y="144"/>
                    </a:cubicBezTo>
                    <a:cubicBezTo>
                      <a:pt x="387" y="144"/>
                      <a:pt x="387" y="144"/>
                      <a:pt x="387" y="144"/>
                    </a:cubicBezTo>
                    <a:cubicBezTo>
                      <a:pt x="387" y="144"/>
                      <a:pt x="379" y="142"/>
                      <a:pt x="370" y="140"/>
                    </a:cubicBezTo>
                    <a:cubicBezTo>
                      <a:pt x="362" y="139"/>
                      <a:pt x="355" y="138"/>
                      <a:pt x="354" y="138"/>
                    </a:cubicBezTo>
                    <a:cubicBezTo>
                      <a:pt x="353" y="138"/>
                      <a:pt x="353" y="138"/>
                      <a:pt x="352" y="138"/>
                    </a:cubicBezTo>
                    <a:cubicBezTo>
                      <a:pt x="347" y="139"/>
                      <a:pt x="336" y="140"/>
                      <a:pt x="335" y="143"/>
                    </a:cubicBezTo>
                    <a:cubicBezTo>
                      <a:pt x="334" y="144"/>
                      <a:pt x="333" y="147"/>
                      <a:pt x="331" y="149"/>
                    </a:cubicBezTo>
                    <a:cubicBezTo>
                      <a:pt x="331" y="149"/>
                      <a:pt x="331" y="149"/>
                      <a:pt x="331" y="149"/>
                    </a:cubicBezTo>
                    <a:cubicBezTo>
                      <a:pt x="330" y="150"/>
                      <a:pt x="328" y="152"/>
                      <a:pt x="328" y="152"/>
                    </a:cubicBezTo>
                    <a:cubicBezTo>
                      <a:pt x="327" y="153"/>
                      <a:pt x="325" y="153"/>
                      <a:pt x="323" y="154"/>
                    </a:cubicBezTo>
                    <a:cubicBezTo>
                      <a:pt x="320" y="155"/>
                      <a:pt x="318" y="155"/>
                      <a:pt x="316" y="155"/>
                    </a:cubicBezTo>
                    <a:cubicBezTo>
                      <a:pt x="315" y="155"/>
                      <a:pt x="314" y="155"/>
                      <a:pt x="312" y="154"/>
                    </a:cubicBezTo>
                    <a:cubicBezTo>
                      <a:pt x="308" y="152"/>
                      <a:pt x="304" y="151"/>
                      <a:pt x="302" y="155"/>
                    </a:cubicBezTo>
                    <a:cubicBezTo>
                      <a:pt x="299" y="159"/>
                      <a:pt x="300" y="161"/>
                      <a:pt x="301" y="163"/>
                    </a:cubicBezTo>
                    <a:cubicBezTo>
                      <a:pt x="301" y="163"/>
                      <a:pt x="301" y="164"/>
                      <a:pt x="301" y="164"/>
                    </a:cubicBezTo>
                    <a:cubicBezTo>
                      <a:pt x="301" y="166"/>
                      <a:pt x="303" y="167"/>
                      <a:pt x="304" y="169"/>
                    </a:cubicBezTo>
                    <a:cubicBezTo>
                      <a:pt x="305" y="169"/>
                      <a:pt x="306" y="170"/>
                      <a:pt x="306" y="170"/>
                    </a:cubicBezTo>
                    <a:cubicBezTo>
                      <a:pt x="306" y="170"/>
                      <a:pt x="305" y="171"/>
                      <a:pt x="304" y="172"/>
                    </a:cubicBezTo>
                    <a:cubicBezTo>
                      <a:pt x="303" y="175"/>
                      <a:pt x="301" y="177"/>
                      <a:pt x="304" y="179"/>
                    </a:cubicBezTo>
                    <a:cubicBezTo>
                      <a:pt x="304" y="179"/>
                      <a:pt x="304" y="179"/>
                      <a:pt x="304" y="179"/>
                    </a:cubicBezTo>
                    <a:cubicBezTo>
                      <a:pt x="304" y="180"/>
                      <a:pt x="305" y="180"/>
                      <a:pt x="307" y="181"/>
                    </a:cubicBezTo>
                    <a:cubicBezTo>
                      <a:pt x="308" y="182"/>
                      <a:pt x="310" y="183"/>
                      <a:pt x="310" y="183"/>
                    </a:cubicBezTo>
                    <a:cubicBezTo>
                      <a:pt x="310" y="183"/>
                      <a:pt x="303" y="186"/>
                      <a:pt x="294" y="189"/>
                    </a:cubicBezTo>
                    <a:cubicBezTo>
                      <a:pt x="282" y="194"/>
                      <a:pt x="268" y="200"/>
                      <a:pt x="266" y="203"/>
                    </a:cubicBezTo>
                    <a:cubicBezTo>
                      <a:pt x="263" y="207"/>
                      <a:pt x="260" y="211"/>
                      <a:pt x="260" y="212"/>
                    </a:cubicBezTo>
                    <a:cubicBezTo>
                      <a:pt x="259" y="213"/>
                      <a:pt x="251" y="220"/>
                      <a:pt x="247" y="220"/>
                    </a:cubicBezTo>
                    <a:cubicBezTo>
                      <a:pt x="243" y="221"/>
                      <a:pt x="234" y="222"/>
                      <a:pt x="228" y="222"/>
                    </a:cubicBezTo>
                    <a:cubicBezTo>
                      <a:pt x="224" y="222"/>
                      <a:pt x="221" y="223"/>
                      <a:pt x="220" y="223"/>
                    </a:cubicBezTo>
                    <a:cubicBezTo>
                      <a:pt x="217" y="223"/>
                      <a:pt x="215" y="228"/>
                      <a:pt x="213" y="231"/>
                    </a:cubicBezTo>
                    <a:cubicBezTo>
                      <a:pt x="212" y="233"/>
                      <a:pt x="212" y="234"/>
                      <a:pt x="212" y="234"/>
                    </a:cubicBezTo>
                    <a:cubicBezTo>
                      <a:pt x="212" y="234"/>
                      <a:pt x="209" y="234"/>
                      <a:pt x="206" y="234"/>
                    </a:cubicBezTo>
                    <a:cubicBezTo>
                      <a:pt x="204" y="234"/>
                      <a:pt x="201" y="233"/>
                      <a:pt x="199" y="233"/>
                    </a:cubicBezTo>
                    <a:cubicBezTo>
                      <a:pt x="197" y="233"/>
                      <a:pt x="193" y="234"/>
                      <a:pt x="189" y="236"/>
                    </a:cubicBezTo>
                    <a:cubicBezTo>
                      <a:pt x="189" y="236"/>
                      <a:pt x="189" y="236"/>
                      <a:pt x="189" y="236"/>
                    </a:cubicBezTo>
                    <a:cubicBezTo>
                      <a:pt x="183" y="238"/>
                      <a:pt x="177" y="241"/>
                      <a:pt x="175" y="242"/>
                    </a:cubicBezTo>
                    <a:cubicBezTo>
                      <a:pt x="173" y="243"/>
                      <a:pt x="161" y="250"/>
                      <a:pt x="153" y="256"/>
                    </a:cubicBezTo>
                    <a:cubicBezTo>
                      <a:pt x="148" y="260"/>
                      <a:pt x="143" y="264"/>
                      <a:pt x="143" y="265"/>
                    </a:cubicBezTo>
                    <a:cubicBezTo>
                      <a:pt x="142" y="266"/>
                      <a:pt x="142" y="278"/>
                      <a:pt x="142" y="289"/>
                    </a:cubicBezTo>
                    <a:cubicBezTo>
                      <a:pt x="142" y="293"/>
                      <a:pt x="142" y="297"/>
                      <a:pt x="142" y="301"/>
                    </a:cubicBezTo>
                    <a:cubicBezTo>
                      <a:pt x="0" y="301"/>
                      <a:pt x="0" y="301"/>
                      <a:pt x="0" y="301"/>
                    </a:cubicBezTo>
                    <a:close/>
                  </a:path>
                </a:pathLst>
              </a:custGeom>
              <a:grpFill/>
              <a:ln w="3175">
                <a:solidFill>
                  <a:srgbClr val="FFFFFF"/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</a:endParaRPr>
              </a:p>
            </p:txBody>
          </p:sp>
          <p:sp>
            <p:nvSpPr>
              <p:cNvPr id="268" name="Freeform 24">
                <a:extLst>
                  <a:ext uri="{FF2B5EF4-FFF2-40B4-BE49-F238E27FC236}">
                    <a16:creationId xmlns:a16="http://schemas.microsoft.com/office/drawing/2014/main" id="{CEC1F3E2-2248-5F41-8A2A-6CE81E8544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55705" y="2801205"/>
                <a:ext cx="623343" cy="583318"/>
              </a:xfrm>
              <a:custGeom>
                <a:avLst/>
                <a:gdLst>
                  <a:gd name="T0" fmla="*/ 0 w 272"/>
                  <a:gd name="T1" fmla="*/ 218 h 218"/>
                  <a:gd name="T2" fmla="*/ 2 w 272"/>
                  <a:gd name="T3" fmla="*/ 200 h 218"/>
                  <a:gd name="T4" fmla="*/ 15 w 272"/>
                  <a:gd name="T5" fmla="*/ 187 h 218"/>
                  <a:gd name="T6" fmla="*/ 23 w 272"/>
                  <a:gd name="T7" fmla="*/ 168 h 218"/>
                  <a:gd name="T8" fmla="*/ 36 w 272"/>
                  <a:gd name="T9" fmla="*/ 137 h 218"/>
                  <a:gd name="T10" fmla="*/ 39 w 272"/>
                  <a:gd name="T11" fmla="*/ 130 h 218"/>
                  <a:gd name="T12" fmla="*/ 49 w 272"/>
                  <a:gd name="T13" fmla="*/ 123 h 218"/>
                  <a:gd name="T14" fmla="*/ 59 w 272"/>
                  <a:gd name="T15" fmla="*/ 112 h 218"/>
                  <a:gd name="T16" fmla="*/ 69 w 272"/>
                  <a:gd name="T17" fmla="*/ 104 h 218"/>
                  <a:gd name="T18" fmla="*/ 73 w 272"/>
                  <a:gd name="T19" fmla="*/ 79 h 218"/>
                  <a:gd name="T20" fmla="*/ 79 w 272"/>
                  <a:gd name="T21" fmla="*/ 62 h 218"/>
                  <a:gd name="T22" fmla="*/ 84 w 272"/>
                  <a:gd name="T23" fmla="*/ 49 h 218"/>
                  <a:gd name="T24" fmla="*/ 98 w 272"/>
                  <a:gd name="T25" fmla="*/ 38 h 218"/>
                  <a:gd name="T26" fmla="*/ 110 w 272"/>
                  <a:gd name="T27" fmla="*/ 32 h 218"/>
                  <a:gd name="T28" fmla="*/ 118 w 272"/>
                  <a:gd name="T29" fmla="*/ 15 h 218"/>
                  <a:gd name="T30" fmla="*/ 127 w 272"/>
                  <a:gd name="T31" fmla="*/ 0 h 218"/>
                  <a:gd name="T32" fmla="*/ 127 w 272"/>
                  <a:gd name="T33" fmla="*/ 0 h 218"/>
                  <a:gd name="T34" fmla="*/ 271 w 272"/>
                  <a:gd name="T35" fmla="*/ 0 h 218"/>
                  <a:gd name="T36" fmla="*/ 272 w 272"/>
                  <a:gd name="T37" fmla="*/ 9 h 218"/>
                  <a:gd name="T38" fmla="*/ 270 w 272"/>
                  <a:gd name="T39" fmla="*/ 15 h 218"/>
                  <a:gd name="T40" fmla="*/ 269 w 272"/>
                  <a:gd name="T41" fmla="*/ 34 h 218"/>
                  <a:gd name="T42" fmla="*/ 268 w 272"/>
                  <a:gd name="T43" fmla="*/ 56 h 218"/>
                  <a:gd name="T44" fmla="*/ 225 w 272"/>
                  <a:gd name="T45" fmla="*/ 56 h 218"/>
                  <a:gd name="T46" fmla="*/ 197 w 272"/>
                  <a:gd name="T47" fmla="*/ 56 h 218"/>
                  <a:gd name="T48" fmla="*/ 181 w 272"/>
                  <a:gd name="T49" fmla="*/ 56 h 218"/>
                  <a:gd name="T50" fmla="*/ 163 w 272"/>
                  <a:gd name="T51" fmla="*/ 59 h 218"/>
                  <a:gd name="T52" fmla="*/ 163 w 272"/>
                  <a:gd name="T53" fmla="*/ 77 h 218"/>
                  <a:gd name="T54" fmla="*/ 163 w 272"/>
                  <a:gd name="T55" fmla="*/ 77 h 218"/>
                  <a:gd name="T56" fmla="*/ 162 w 272"/>
                  <a:gd name="T57" fmla="*/ 147 h 218"/>
                  <a:gd name="T58" fmla="*/ 144 w 272"/>
                  <a:gd name="T59" fmla="*/ 153 h 218"/>
                  <a:gd name="T60" fmla="*/ 135 w 272"/>
                  <a:gd name="T61" fmla="*/ 154 h 218"/>
                  <a:gd name="T62" fmla="*/ 126 w 272"/>
                  <a:gd name="T63" fmla="*/ 166 h 218"/>
                  <a:gd name="T64" fmla="*/ 125 w 272"/>
                  <a:gd name="T65" fmla="*/ 169 h 218"/>
                  <a:gd name="T66" fmla="*/ 129 w 272"/>
                  <a:gd name="T67" fmla="*/ 206 h 218"/>
                  <a:gd name="T68" fmla="*/ 131 w 272"/>
                  <a:gd name="T69" fmla="*/ 217 h 218"/>
                  <a:gd name="T70" fmla="*/ 126 w 272"/>
                  <a:gd name="T71" fmla="*/ 218 h 218"/>
                  <a:gd name="T72" fmla="*/ 126 w 272"/>
                  <a:gd name="T73" fmla="*/ 218 h 218"/>
                  <a:gd name="T74" fmla="*/ 123 w 272"/>
                  <a:gd name="T75" fmla="*/ 218 h 218"/>
                  <a:gd name="T76" fmla="*/ 120 w 272"/>
                  <a:gd name="T77" fmla="*/ 218 h 218"/>
                  <a:gd name="T78" fmla="*/ 0 w 272"/>
                  <a:gd name="T79" fmla="*/ 218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272" h="218">
                    <a:moveTo>
                      <a:pt x="0" y="218"/>
                    </a:moveTo>
                    <a:cubicBezTo>
                      <a:pt x="0" y="212"/>
                      <a:pt x="0" y="203"/>
                      <a:pt x="2" y="200"/>
                    </a:cubicBezTo>
                    <a:cubicBezTo>
                      <a:pt x="4" y="196"/>
                      <a:pt x="12" y="193"/>
                      <a:pt x="15" y="187"/>
                    </a:cubicBezTo>
                    <a:cubicBezTo>
                      <a:pt x="19" y="182"/>
                      <a:pt x="18" y="176"/>
                      <a:pt x="23" y="168"/>
                    </a:cubicBezTo>
                    <a:cubicBezTo>
                      <a:pt x="28" y="161"/>
                      <a:pt x="33" y="140"/>
                      <a:pt x="36" y="137"/>
                    </a:cubicBezTo>
                    <a:cubicBezTo>
                      <a:pt x="38" y="133"/>
                      <a:pt x="36" y="133"/>
                      <a:pt x="39" y="130"/>
                    </a:cubicBezTo>
                    <a:cubicBezTo>
                      <a:pt x="42" y="126"/>
                      <a:pt x="44" y="127"/>
                      <a:pt x="49" y="123"/>
                    </a:cubicBezTo>
                    <a:cubicBezTo>
                      <a:pt x="54" y="119"/>
                      <a:pt x="55" y="115"/>
                      <a:pt x="59" y="112"/>
                    </a:cubicBezTo>
                    <a:cubicBezTo>
                      <a:pt x="62" y="109"/>
                      <a:pt x="68" y="109"/>
                      <a:pt x="69" y="104"/>
                    </a:cubicBezTo>
                    <a:cubicBezTo>
                      <a:pt x="71" y="100"/>
                      <a:pt x="73" y="87"/>
                      <a:pt x="73" y="79"/>
                    </a:cubicBezTo>
                    <a:cubicBezTo>
                      <a:pt x="74" y="70"/>
                      <a:pt x="77" y="67"/>
                      <a:pt x="79" y="62"/>
                    </a:cubicBezTo>
                    <a:cubicBezTo>
                      <a:pt x="82" y="56"/>
                      <a:pt x="81" y="52"/>
                      <a:pt x="84" y="49"/>
                    </a:cubicBezTo>
                    <a:cubicBezTo>
                      <a:pt x="87" y="45"/>
                      <a:pt x="94" y="41"/>
                      <a:pt x="98" y="38"/>
                    </a:cubicBezTo>
                    <a:cubicBezTo>
                      <a:pt x="103" y="36"/>
                      <a:pt x="107" y="37"/>
                      <a:pt x="110" y="32"/>
                    </a:cubicBezTo>
                    <a:cubicBezTo>
                      <a:pt x="113" y="28"/>
                      <a:pt x="115" y="21"/>
                      <a:pt x="118" y="15"/>
                    </a:cubicBezTo>
                    <a:cubicBezTo>
                      <a:pt x="121" y="8"/>
                      <a:pt x="124" y="4"/>
                      <a:pt x="127" y="0"/>
                    </a:cubicBezTo>
                    <a:cubicBezTo>
                      <a:pt x="127" y="0"/>
                      <a:pt x="127" y="0"/>
                      <a:pt x="127" y="0"/>
                    </a:cubicBezTo>
                    <a:cubicBezTo>
                      <a:pt x="271" y="0"/>
                      <a:pt x="271" y="0"/>
                      <a:pt x="271" y="0"/>
                    </a:cubicBezTo>
                    <a:cubicBezTo>
                      <a:pt x="271" y="4"/>
                      <a:pt x="272" y="8"/>
                      <a:pt x="272" y="9"/>
                    </a:cubicBezTo>
                    <a:cubicBezTo>
                      <a:pt x="272" y="11"/>
                      <a:pt x="271" y="14"/>
                      <a:pt x="270" y="15"/>
                    </a:cubicBezTo>
                    <a:cubicBezTo>
                      <a:pt x="269" y="16"/>
                      <a:pt x="269" y="25"/>
                      <a:pt x="269" y="34"/>
                    </a:cubicBezTo>
                    <a:cubicBezTo>
                      <a:pt x="269" y="44"/>
                      <a:pt x="269" y="55"/>
                      <a:pt x="268" y="56"/>
                    </a:cubicBezTo>
                    <a:cubicBezTo>
                      <a:pt x="268" y="57"/>
                      <a:pt x="245" y="57"/>
                      <a:pt x="225" y="56"/>
                    </a:cubicBezTo>
                    <a:cubicBezTo>
                      <a:pt x="213" y="56"/>
                      <a:pt x="201" y="56"/>
                      <a:pt x="197" y="56"/>
                    </a:cubicBezTo>
                    <a:cubicBezTo>
                      <a:pt x="192" y="56"/>
                      <a:pt x="186" y="56"/>
                      <a:pt x="181" y="56"/>
                    </a:cubicBezTo>
                    <a:cubicBezTo>
                      <a:pt x="172" y="56"/>
                      <a:pt x="164" y="56"/>
                      <a:pt x="163" y="59"/>
                    </a:cubicBezTo>
                    <a:cubicBezTo>
                      <a:pt x="162" y="60"/>
                      <a:pt x="163" y="67"/>
                      <a:pt x="163" y="77"/>
                    </a:cubicBezTo>
                    <a:cubicBezTo>
                      <a:pt x="163" y="77"/>
                      <a:pt x="163" y="77"/>
                      <a:pt x="163" y="77"/>
                    </a:cubicBezTo>
                    <a:cubicBezTo>
                      <a:pt x="164" y="101"/>
                      <a:pt x="165" y="142"/>
                      <a:pt x="162" y="147"/>
                    </a:cubicBezTo>
                    <a:cubicBezTo>
                      <a:pt x="159" y="152"/>
                      <a:pt x="151" y="152"/>
                      <a:pt x="144" y="153"/>
                    </a:cubicBezTo>
                    <a:cubicBezTo>
                      <a:pt x="141" y="153"/>
                      <a:pt x="137" y="153"/>
                      <a:pt x="135" y="154"/>
                    </a:cubicBezTo>
                    <a:cubicBezTo>
                      <a:pt x="129" y="156"/>
                      <a:pt x="128" y="161"/>
                      <a:pt x="126" y="166"/>
                    </a:cubicBezTo>
                    <a:cubicBezTo>
                      <a:pt x="126" y="167"/>
                      <a:pt x="126" y="168"/>
                      <a:pt x="125" y="169"/>
                    </a:cubicBezTo>
                    <a:cubicBezTo>
                      <a:pt x="124" y="173"/>
                      <a:pt x="127" y="193"/>
                      <a:pt x="129" y="206"/>
                    </a:cubicBezTo>
                    <a:cubicBezTo>
                      <a:pt x="130" y="211"/>
                      <a:pt x="131" y="216"/>
                      <a:pt x="131" y="217"/>
                    </a:cubicBezTo>
                    <a:cubicBezTo>
                      <a:pt x="131" y="218"/>
                      <a:pt x="129" y="218"/>
                      <a:pt x="126" y="218"/>
                    </a:cubicBezTo>
                    <a:cubicBezTo>
                      <a:pt x="126" y="218"/>
                      <a:pt x="126" y="218"/>
                      <a:pt x="126" y="218"/>
                    </a:cubicBezTo>
                    <a:cubicBezTo>
                      <a:pt x="125" y="218"/>
                      <a:pt x="124" y="218"/>
                      <a:pt x="123" y="218"/>
                    </a:cubicBezTo>
                    <a:cubicBezTo>
                      <a:pt x="121" y="218"/>
                      <a:pt x="120" y="218"/>
                      <a:pt x="120" y="218"/>
                    </a:cubicBezTo>
                    <a:cubicBezTo>
                      <a:pt x="0" y="218"/>
                      <a:pt x="0" y="218"/>
                      <a:pt x="0" y="218"/>
                    </a:cubicBezTo>
                    <a:close/>
                  </a:path>
                </a:pathLst>
              </a:custGeom>
              <a:grpFill/>
              <a:ln w="3175">
                <a:solidFill>
                  <a:srgbClr val="FFFFFF"/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</a:endParaRPr>
              </a:p>
            </p:txBody>
          </p:sp>
          <p:sp>
            <p:nvSpPr>
              <p:cNvPr id="269" name="Freeform 25">
                <a:extLst>
                  <a:ext uri="{FF2B5EF4-FFF2-40B4-BE49-F238E27FC236}">
                    <a16:creationId xmlns:a16="http://schemas.microsoft.com/office/drawing/2014/main" id="{1DC25419-4833-4740-B94E-8C8432BD22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55705" y="2829928"/>
                <a:ext cx="899342" cy="1153381"/>
              </a:xfrm>
              <a:custGeom>
                <a:avLst/>
                <a:gdLst>
                  <a:gd name="T0" fmla="*/ 25 w 393"/>
                  <a:gd name="T1" fmla="*/ 354 h 431"/>
                  <a:gd name="T2" fmla="*/ 25 w 393"/>
                  <a:gd name="T3" fmla="*/ 288 h 431"/>
                  <a:gd name="T4" fmla="*/ 23 w 393"/>
                  <a:gd name="T5" fmla="*/ 271 h 431"/>
                  <a:gd name="T6" fmla="*/ 20 w 393"/>
                  <a:gd name="T7" fmla="*/ 265 h 431"/>
                  <a:gd name="T8" fmla="*/ 26 w 393"/>
                  <a:gd name="T9" fmla="*/ 246 h 431"/>
                  <a:gd name="T10" fmla="*/ 12 w 393"/>
                  <a:gd name="T11" fmla="*/ 233 h 431"/>
                  <a:gd name="T12" fmla="*/ 0 w 393"/>
                  <a:gd name="T13" fmla="*/ 210 h 431"/>
                  <a:gd name="T14" fmla="*/ 123 w 393"/>
                  <a:gd name="T15" fmla="*/ 210 h 431"/>
                  <a:gd name="T16" fmla="*/ 126 w 393"/>
                  <a:gd name="T17" fmla="*/ 210 h 431"/>
                  <a:gd name="T18" fmla="*/ 132 w 393"/>
                  <a:gd name="T19" fmla="*/ 194 h 431"/>
                  <a:gd name="T20" fmla="*/ 129 w 393"/>
                  <a:gd name="T21" fmla="*/ 156 h 431"/>
                  <a:gd name="T22" fmla="*/ 145 w 393"/>
                  <a:gd name="T23" fmla="*/ 145 h 431"/>
                  <a:gd name="T24" fmla="*/ 166 w 393"/>
                  <a:gd name="T25" fmla="*/ 66 h 431"/>
                  <a:gd name="T26" fmla="*/ 181 w 393"/>
                  <a:gd name="T27" fmla="*/ 49 h 431"/>
                  <a:gd name="T28" fmla="*/ 225 w 393"/>
                  <a:gd name="T29" fmla="*/ 48 h 431"/>
                  <a:gd name="T30" fmla="*/ 272 w 393"/>
                  <a:gd name="T31" fmla="*/ 23 h 431"/>
                  <a:gd name="T32" fmla="*/ 275 w 393"/>
                  <a:gd name="T33" fmla="*/ 0 h 431"/>
                  <a:gd name="T34" fmla="*/ 393 w 393"/>
                  <a:gd name="T35" fmla="*/ 80 h 431"/>
                  <a:gd name="T36" fmla="*/ 373 w 393"/>
                  <a:gd name="T37" fmla="*/ 80 h 431"/>
                  <a:gd name="T38" fmla="*/ 355 w 393"/>
                  <a:gd name="T39" fmla="*/ 214 h 431"/>
                  <a:gd name="T40" fmla="*/ 370 w 393"/>
                  <a:gd name="T41" fmla="*/ 351 h 431"/>
                  <a:gd name="T42" fmla="*/ 379 w 393"/>
                  <a:gd name="T43" fmla="*/ 381 h 431"/>
                  <a:gd name="T44" fmla="*/ 381 w 393"/>
                  <a:gd name="T45" fmla="*/ 381 h 431"/>
                  <a:gd name="T46" fmla="*/ 375 w 393"/>
                  <a:gd name="T47" fmla="*/ 406 h 431"/>
                  <a:gd name="T48" fmla="*/ 263 w 393"/>
                  <a:gd name="T49" fmla="*/ 405 h 431"/>
                  <a:gd name="T50" fmla="*/ 251 w 393"/>
                  <a:gd name="T51" fmla="*/ 396 h 431"/>
                  <a:gd name="T52" fmla="*/ 240 w 393"/>
                  <a:gd name="T53" fmla="*/ 407 h 431"/>
                  <a:gd name="T54" fmla="*/ 207 w 393"/>
                  <a:gd name="T55" fmla="*/ 407 h 431"/>
                  <a:gd name="T56" fmla="*/ 198 w 393"/>
                  <a:gd name="T57" fmla="*/ 417 h 431"/>
                  <a:gd name="T58" fmla="*/ 190 w 393"/>
                  <a:gd name="T59" fmla="*/ 409 h 431"/>
                  <a:gd name="T60" fmla="*/ 175 w 393"/>
                  <a:gd name="T61" fmla="*/ 402 h 431"/>
                  <a:gd name="T62" fmla="*/ 168 w 393"/>
                  <a:gd name="T63" fmla="*/ 420 h 431"/>
                  <a:gd name="T64" fmla="*/ 162 w 393"/>
                  <a:gd name="T65" fmla="*/ 430 h 431"/>
                  <a:gd name="T66" fmla="*/ 157 w 393"/>
                  <a:gd name="T67" fmla="*/ 430 h 431"/>
                  <a:gd name="T68" fmla="*/ 143 w 393"/>
                  <a:gd name="T69" fmla="*/ 420 h 431"/>
                  <a:gd name="T70" fmla="*/ 138 w 393"/>
                  <a:gd name="T71" fmla="*/ 415 h 431"/>
                  <a:gd name="T72" fmla="*/ 123 w 393"/>
                  <a:gd name="T73" fmla="*/ 401 h 431"/>
                  <a:gd name="T74" fmla="*/ 116 w 393"/>
                  <a:gd name="T75" fmla="*/ 384 h 431"/>
                  <a:gd name="T76" fmla="*/ 102 w 393"/>
                  <a:gd name="T77" fmla="*/ 381 h 431"/>
                  <a:gd name="T78" fmla="*/ 97 w 393"/>
                  <a:gd name="T79" fmla="*/ 373 h 431"/>
                  <a:gd name="T80" fmla="*/ 81 w 393"/>
                  <a:gd name="T81" fmla="*/ 368 h 431"/>
                  <a:gd name="T82" fmla="*/ 41 w 393"/>
                  <a:gd name="T83" fmla="*/ 373 h 431"/>
                  <a:gd name="T84" fmla="*/ 21 w 393"/>
                  <a:gd name="T85" fmla="*/ 371 h 4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393" h="431">
                    <a:moveTo>
                      <a:pt x="20" y="371"/>
                    </a:moveTo>
                    <a:cubicBezTo>
                      <a:pt x="22" y="366"/>
                      <a:pt x="23" y="360"/>
                      <a:pt x="25" y="354"/>
                    </a:cubicBezTo>
                    <a:cubicBezTo>
                      <a:pt x="29" y="343"/>
                      <a:pt x="31" y="343"/>
                      <a:pt x="31" y="332"/>
                    </a:cubicBezTo>
                    <a:cubicBezTo>
                      <a:pt x="31" y="321"/>
                      <a:pt x="27" y="292"/>
                      <a:pt x="25" y="288"/>
                    </a:cubicBezTo>
                    <a:cubicBezTo>
                      <a:pt x="24" y="284"/>
                      <a:pt x="18" y="282"/>
                      <a:pt x="19" y="279"/>
                    </a:cubicBezTo>
                    <a:cubicBezTo>
                      <a:pt x="19" y="276"/>
                      <a:pt x="25" y="274"/>
                      <a:pt x="23" y="271"/>
                    </a:cubicBezTo>
                    <a:cubicBezTo>
                      <a:pt x="22" y="268"/>
                      <a:pt x="20" y="273"/>
                      <a:pt x="18" y="272"/>
                    </a:cubicBezTo>
                    <a:cubicBezTo>
                      <a:pt x="16" y="270"/>
                      <a:pt x="18" y="268"/>
                      <a:pt x="20" y="265"/>
                    </a:cubicBezTo>
                    <a:cubicBezTo>
                      <a:pt x="23" y="262"/>
                      <a:pt x="23" y="263"/>
                      <a:pt x="24" y="258"/>
                    </a:cubicBezTo>
                    <a:cubicBezTo>
                      <a:pt x="25" y="252"/>
                      <a:pt x="27" y="251"/>
                      <a:pt x="26" y="246"/>
                    </a:cubicBezTo>
                    <a:cubicBezTo>
                      <a:pt x="25" y="242"/>
                      <a:pt x="24" y="230"/>
                      <a:pt x="19" y="231"/>
                    </a:cubicBezTo>
                    <a:cubicBezTo>
                      <a:pt x="15" y="232"/>
                      <a:pt x="13" y="238"/>
                      <a:pt x="12" y="233"/>
                    </a:cubicBezTo>
                    <a:cubicBezTo>
                      <a:pt x="10" y="228"/>
                      <a:pt x="7" y="221"/>
                      <a:pt x="4" y="217"/>
                    </a:cubicBezTo>
                    <a:cubicBezTo>
                      <a:pt x="1" y="213"/>
                      <a:pt x="0" y="213"/>
                      <a:pt x="0" y="210"/>
                    </a:cubicBezTo>
                    <a:cubicBezTo>
                      <a:pt x="120" y="210"/>
                      <a:pt x="120" y="210"/>
                      <a:pt x="120" y="210"/>
                    </a:cubicBezTo>
                    <a:cubicBezTo>
                      <a:pt x="121" y="210"/>
                      <a:pt x="122" y="210"/>
                      <a:pt x="123" y="210"/>
                    </a:cubicBezTo>
                    <a:cubicBezTo>
                      <a:pt x="124" y="210"/>
                      <a:pt x="125" y="210"/>
                      <a:pt x="126" y="210"/>
                    </a:cubicBezTo>
                    <a:cubicBezTo>
                      <a:pt x="126" y="210"/>
                      <a:pt x="126" y="210"/>
                      <a:pt x="126" y="210"/>
                    </a:cubicBezTo>
                    <a:cubicBezTo>
                      <a:pt x="130" y="210"/>
                      <a:pt x="134" y="209"/>
                      <a:pt x="134" y="206"/>
                    </a:cubicBezTo>
                    <a:cubicBezTo>
                      <a:pt x="134" y="205"/>
                      <a:pt x="133" y="200"/>
                      <a:pt x="132" y="194"/>
                    </a:cubicBezTo>
                    <a:cubicBezTo>
                      <a:pt x="130" y="181"/>
                      <a:pt x="127" y="162"/>
                      <a:pt x="128" y="159"/>
                    </a:cubicBezTo>
                    <a:cubicBezTo>
                      <a:pt x="128" y="158"/>
                      <a:pt x="129" y="157"/>
                      <a:pt x="129" y="156"/>
                    </a:cubicBezTo>
                    <a:cubicBezTo>
                      <a:pt x="130" y="152"/>
                      <a:pt x="132" y="148"/>
                      <a:pt x="136" y="146"/>
                    </a:cubicBezTo>
                    <a:cubicBezTo>
                      <a:pt x="138" y="145"/>
                      <a:pt x="141" y="145"/>
                      <a:pt x="145" y="145"/>
                    </a:cubicBezTo>
                    <a:cubicBezTo>
                      <a:pt x="152" y="144"/>
                      <a:pt x="161" y="144"/>
                      <a:pt x="165" y="138"/>
                    </a:cubicBezTo>
                    <a:cubicBezTo>
                      <a:pt x="169" y="132"/>
                      <a:pt x="167" y="90"/>
                      <a:pt x="166" y="66"/>
                    </a:cubicBezTo>
                    <a:cubicBezTo>
                      <a:pt x="166" y="56"/>
                      <a:pt x="166" y="49"/>
                      <a:pt x="166" y="49"/>
                    </a:cubicBezTo>
                    <a:cubicBezTo>
                      <a:pt x="166" y="48"/>
                      <a:pt x="173" y="48"/>
                      <a:pt x="181" y="49"/>
                    </a:cubicBezTo>
                    <a:cubicBezTo>
                      <a:pt x="186" y="49"/>
                      <a:pt x="192" y="49"/>
                      <a:pt x="197" y="48"/>
                    </a:cubicBezTo>
                    <a:cubicBezTo>
                      <a:pt x="201" y="48"/>
                      <a:pt x="213" y="48"/>
                      <a:pt x="225" y="48"/>
                    </a:cubicBezTo>
                    <a:cubicBezTo>
                      <a:pt x="246" y="49"/>
                      <a:pt x="269" y="49"/>
                      <a:pt x="271" y="47"/>
                    </a:cubicBezTo>
                    <a:cubicBezTo>
                      <a:pt x="272" y="45"/>
                      <a:pt x="272" y="34"/>
                      <a:pt x="272" y="23"/>
                    </a:cubicBezTo>
                    <a:cubicBezTo>
                      <a:pt x="272" y="14"/>
                      <a:pt x="272" y="6"/>
                      <a:pt x="273" y="6"/>
                    </a:cubicBezTo>
                    <a:cubicBezTo>
                      <a:pt x="274" y="5"/>
                      <a:pt x="274" y="2"/>
                      <a:pt x="275" y="0"/>
                    </a:cubicBezTo>
                    <a:cubicBezTo>
                      <a:pt x="286" y="9"/>
                      <a:pt x="334" y="40"/>
                      <a:pt x="389" y="77"/>
                    </a:cubicBezTo>
                    <a:cubicBezTo>
                      <a:pt x="393" y="80"/>
                      <a:pt x="393" y="80"/>
                      <a:pt x="393" y="80"/>
                    </a:cubicBezTo>
                    <a:cubicBezTo>
                      <a:pt x="392" y="80"/>
                      <a:pt x="390" y="80"/>
                      <a:pt x="389" y="81"/>
                    </a:cubicBezTo>
                    <a:cubicBezTo>
                      <a:pt x="388" y="81"/>
                      <a:pt x="381" y="81"/>
                      <a:pt x="373" y="80"/>
                    </a:cubicBezTo>
                    <a:cubicBezTo>
                      <a:pt x="359" y="80"/>
                      <a:pt x="342" y="79"/>
                      <a:pt x="340" y="80"/>
                    </a:cubicBezTo>
                    <a:cubicBezTo>
                      <a:pt x="337" y="81"/>
                      <a:pt x="346" y="149"/>
                      <a:pt x="355" y="214"/>
                    </a:cubicBezTo>
                    <a:cubicBezTo>
                      <a:pt x="362" y="267"/>
                      <a:pt x="368" y="319"/>
                      <a:pt x="368" y="326"/>
                    </a:cubicBezTo>
                    <a:cubicBezTo>
                      <a:pt x="368" y="333"/>
                      <a:pt x="369" y="343"/>
                      <a:pt x="370" y="351"/>
                    </a:cubicBezTo>
                    <a:cubicBezTo>
                      <a:pt x="371" y="361"/>
                      <a:pt x="372" y="370"/>
                      <a:pt x="374" y="375"/>
                    </a:cubicBezTo>
                    <a:cubicBezTo>
                      <a:pt x="375" y="381"/>
                      <a:pt x="377" y="382"/>
                      <a:pt x="379" y="381"/>
                    </a:cubicBezTo>
                    <a:cubicBezTo>
                      <a:pt x="379" y="381"/>
                      <a:pt x="379" y="381"/>
                      <a:pt x="380" y="381"/>
                    </a:cubicBezTo>
                    <a:cubicBezTo>
                      <a:pt x="380" y="380"/>
                      <a:pt x="380" y="380"/>
                      <a:pt x="381" y="381"/>
                    </a:cubicBezTo>
                    <a:cubicBezTo>
                      <a:pt x="382" y="383"/>
                      <a:pt x="381" y="388"/>
                      <a:pt x="380" y="394"/>
                    </a:cubicBezTo>
                    <a:cubicBezTo>
                      <a:pt x="378" y="400"/>
                      <a:pt x="376" y="406"/>
                      <a:pt x="375" y="406"/>
                    </a:cubicBezTo>
                    <a:cubicBezTo>
                      <a:pt x="374" y="407"/>
                      <a:pt x="357" y="407"/>
                      <a:pt x="337" y="407"/>
                    </a:cubicBezTo>
                    <a:cubicBezTo>
                      <a:pt x="307" y="406"/>
                      <a:pt x="269" y="406"/>
                      <a:pt x="263" y="405"/>
                    </a:cubicBezTo>
                    <a:cubicBezTo>
                      <a:pt x="258" y="405"/>
                      <a:pt x="257" y="402"/>
                      <a:pt x="256" y="400"/>
                    </a:cubicBezTo>
                    <a:cubicBezTo>
                      <a:pt x="255" y="397"/>
                      <a:pt x="254" y="395"/>
                      <a:pt x="251" y="396"/>
                    </a:cubicBezTo>
                    <a:cubicBezTo>
                      <a:pt x="248" y="397"/>
                      <a:pt x="246" y="400"/>
                      <a:pt x="244" y="402"/>
                    </a:cubicBezTo>
                    <a:cubicBezTo>
                      <a:pt x="243" y="404"/>
                      <a:pt x="242" y="406"/>
                      <a:pt x="240" y="407"/>
                    </a:cubicBezTo>
                    <a:cubicBezTo>
                      <a:pt x="238" y="408"/>
                      <a:pt x="227" y="407"/>
                      <a:pt x="218" y="407"/>
                    </a:cubicBezTo>
                    <a:cubicBezTo>
                      <a:pt x="213" y="407"/>
                      <a:pt x="209" y="406"/>
                      <a:pt x="207" y="407"/>
                    </a:cubicBezTo>
                    <a:cubicBezTo>
                      <a:pt x="204" y="407"/>
                      <a:pt x="202" y="411"/>
                      <a:pt x="200" y="414"/>
                    </a:cubicBezTo>
                    <a:cubicBezTo>
                      <a:pt x="199" y="415"/>
                      <a:pt x="198" y="416"/>
                      <a:pt x="198" y="417"/>
                    </a:cubicBezTo>
                    <a:cubicBezTo>
                      <a:pt x="198" y="417"/>
                      <a:pt x="198" y="417"/>
                      <a:pt x="198" y="417"/>
                    </a:cubicBezTo>
                    <a:cubicBezTo>
                      <a:pt x="198" y="417"/>
                      <a:pt x="194" y="413"/>
                      <a:pt x="190" y="409"/>
                    </a:cubicBezTo>
                    <a:cubicBezTo>
                      <a:pt x="186" y="405"/>
                      <a:pt x="182" y="401"/>
                      <a:pt x="180" y="401"/>
                    </a:cubicBezTo>
                    <a:cubicBezTo>
                      <a:pt x="178" y="401"/>
                      <a:pt x="177" y="401"/>
                      <a:pt x="175" y="402"/>
                    </a:cubicBezTo>
                    <a:cubicBezTo>
                      <a:pt x="173" y="403"/>
                      <a:pt x="172" y="404"/>
                      <a:pt x="171" y="406"/>
                    </a:cubicBezTo>
                    <a:cubicBezTo>
                      <a:pt x="169" y="408"/>
                      <a:pt x="169" y="414"/>
                      <a:pt x="168" y="420"/>
                    </a:cubicBezTo>
                    <a:cubicBezTo>
                      <a:pt x="168" y="422"/>
                      <a:pt x="168" y="424"/>
                      <a:pt x="168" y="425"/>
                    </a:cubicBezTo>
                    <a:cubicBezTo>
                      <a:pt x="167" y="427"/>
                      <a:pt x="164" y="429"/>
                      <a:pt x="162" y="430"/>
                    </a:cubicBezTo>
                    <a:cubicBezTo>
                      <a:pt x="161" y="430"/>
                      <a:pt x="161" y="431"/>
                      <a:pt x="160" y="431"/>
                    </a:cubicBezTo>
                    <a:cubicBezTo>
                      <a:pt x="160" y="431"/>
                      <a:pt x="158" y="431"/>
                      <a:pt x="157" y="430"/>
                    </a:cubicBezTo>
                    <a:cubicBezTo>
                      <a:pt x="155" y="429"/>
                      <a:pt x="152" y="427"/>
                      <a:pt x="149" y="425"/>
                    </a:cubicBezTo>
                    <a:cubicBezTo>
                      <a:pt x="147" y="422"/>
                      <a:pt x="145" y="421"/>
                      <a:pt x="143" y="420"/>
                    </a:cubicBezTo>
                    <a:cubicBezTo>
                      <a:pt x="141" y="419"/>
                      <a:pt x="139" y="418"/>
                      <a:pt x="138" y="416"/>
                    </a:cubicBezTo>
                    <a:cubicBezTo>
                      <a:pt x="138" y="415"/>
                      <a:pt x="138" y="415"/>
                      <a:pt x="138" y="415"/>
                    </a:cubicBezTo>
                    <a:cubicBezTo>
                      <a:pt x="138" y="415"/>
                      <a:pt x="138" y="415"/>
                      <a:pt x="138" y="415"/>
                    </a:cubicBezTo>
                    <a:cubicBezTo>
                      <a:pt x="136" y="410"/>
                      <a:pt x="135" y="408"/>
                      <a:pt x="123" y="401"/>
                    </a:cubicBezTo>
                    <a:cubicBezTo>
                      <a:pt x="115" y="396"/>
                      <a:pt x="116" y="391"/>
                      <a:pt x="117" y="388"/>
                    </a:cubicBezTo>
                    <a:cubicBezTo>
                      <a:pt x="117" y="386"/>
                      <a:pt x="117" y="385"/>
                      <a:pt x="116" y="384"/>
                    </a:cubicBezTo>
                    <a:cubicBezTo>
                      <a:pt x="115" y="382"/>
                      <a:pt x="112" y="382"/>
                      <a:pt x="109" y="382"/>
                    </a:cubicBezTo>
                    <a:cubicBezTo>
                      <a:pt x="106" y="382"/>
                      <a:pt x="104" y="382"/>
                      <a:pt x="102" y="381"/>
                    </a:cubicBezTo>
                    <a:cubicBezTo>
                      <a:pt x="98" y="379"/>
                      <a:pt x="97" y="374"/>
                      <a:pt x="97" y="374"/>
                    </a:cubicBezTo>
                    <a:cubicBezTo>
                      <a:pt x="97" y="373"/>
                      <a:pt x="97" y="373"/>
                      <a:pt x="97" y="373"/>
                    </a:cubicBezTo>
                    <a:cubicBezTo>
                      <a:pt x="96" y="373"/>
                      <a:pt x="96" y="373"/>
                      <a:pt x="96" y="373"/>
                    </a:cubicBezTo>
                    <a:cubicBezTo>
                      <a:pt x="96" y="373"/>
                      <a:pt x="86" y="368"/>
                      <a:pt x="81" y="368"/>
                    </a:cubicBezTo>
                    <a:cubicBezTo>
                      <a:pt x="78" y="368"/>
                      <a:pt x="67" y="370"/>
                      <a:pt x="57" y="371"/>
                    </a:cubicBezTo>
                    <a:cubicBezTo>
                      <a:pt x="50" y="372"/>
                      <a:pt x="44" y="373"/>
                      <a:pt x="41" y="373"/>
                    </a:cubicBezTo>
                    <a:cubicBezTo>
                      <a:pt x="38" y="373"/>
                      <a:pt x="28" y="372"/>
                      <a:pt x="21" y="371"/>
                    </a:cubicBezTo>
                    <a:cubicBezTo>
                      <a:pt x="21" y="371"/>
                      <a:pt x="21" y="371"/>
                      <a:pt x="21" y="371"/>
                    </a:cubicBezTo>
                    <a:cubicBezTo>
                      <a:pt x="20" y="371"/>
                      <a:pt x="20" y="371"/>
                      <a:pt x="20" y="371"/>
                    </a:cubicBezTo>
                    <a:close/>
                  </a:path>
                </a:pathLst>
              </a:custGeom>
              <a:grpFill/>
              <a:ln w="3175">
                <a:solidFill>
                  <a:srgbClr val="FFFFFF"/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</a:endParaRPr>
              </a:p>
            </p:txBody>
          </p:sp>
          <p:sp>
            <p:nvSpPr>
              <p:cNvPr id="270" name="Freeform 26">
                <a:extLst>
                  <a:ext uri="{FF2B5EF4-FFF2-40B4-BE49-F238E27FC236}">
                    <a16:creationId xmlns:a16="http://schemas.microsoft.com/office/drawing/2014/main" id="{7FD740D1-D933-E945-947B-D1A82872D0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72602" y="4065062"/>
                <a:ext cx="223428" cy="79543"/>
              </a:xfrm>
              <a:custGeom>
                <a:avLst/>
                <a:gdLst>
                  <a:gd name="T0" fmla="*/ 2 w 98"/>
                  <a:gd name="T1" fmla="*/ 29 h 30"/>
                  <a:gd name="T2" fmla="*/ 0 w 98"/>
                  <a:gd name="T3" fmla="*/ 20 h 30"/>
                  <a:gd name="T4" fmla="*/ 3 w 98"/>
                  <a:gd name="T5" fmla="*/ 14 h 30"/>
                  <a:gd name="T6" fmla="*/ 11 w 98"/>
                  <a:gd name="T7" fmla="*/ 23 h 30"/>
                  <a:gd name="T8" fmla="*/ 20 w 98"/>
                  <a:gd name="T9" fmla="*/ 22 h 30"/>
                  <a:gd name="T10" fmla="*/ 22 w 98"/>
                  <a:gd name="T11" fmla="*/ 19 h 30"/>
                  <a:gd name="T12" fmla="*/ 35 w 98"/>
                  <a:gd name="T13" fmla="*/ 19 h 30"/>
                  <a:gd name="T14" fmla="*/ 45 w 98"/>
                  <a:gd name="T15" fmla="*/ 16 h 30"/>
                  <a:gd name="T16" fmla="*/ 45 w 98"/>
                  <a:gd name="T17" fmla="*/ 10 h 30"/>
                  <a:gd name="T18" fmla="*/ 25 w 98"/>
                  <a:gd name="T19" fmla="*/ 15 h 30"/>
                  <a:gd name="T20" fmla="*/ 12 w 98"/>
                  <a:gd name="T21" fmla="*/ 17 h 30"/>
                  <a:gd name="T22" fmla="*/ 6 w 98"/>
                  <a:gd name="T23" fmla="*/ 9 h 30"/>
                  <a:gd name="T24" fmla="*/ 6 w 98"/>
                  <a:gd name="T25" fmla="*/ 9 h 30"/>
                  <a:gd name="T26" fmla="*/ 12 w 98"/>
                  <a:gd name="T27" fmla="*/ 9 h 30"/>
                  <a:gd name="T28" fmla="*/ 18 w 98"/>
                  <a:gd name="T29" fmla="*/ 8 h 30"/>
                  <a:gd name="T30" fmla="*/ 27 w 98"/>
                  <a:gd name="T31" fmla="*/ 7 h 30"/>
                  <a:gd name="T32" fmla="*/ 37 w 98"/>
                  <a:gd name="T33" fmla="*/ 6 h 30"/>
                  <a:gd name="T34" fmla="*/ 46 w 98"/>
                  <a:gd name="T35" fmla="*/ 3 h 30"/>
                  <a:gd name="T36" fmla="*/ 53 w 98"/>
                  <a:gd name="T37" fmla="*/ 1 h 30"/>
                  <a:gd name="T38" fmla="*/ 63 w 98"/>
                  <a:gd name="T39" fmla="*/ 0 h 30"/>
                  <a:gd name="T40" fmla="*/ 70 w 98"/>
                  <a:gd name="T41" fmla="*/ 6 h 30"/>
                  <a:gd name="T42" fmla="*/ 75 w 98"/>
                  <a:gd name="T43" fmla="*/ 11 h 30"/>
                  <a:gd name="T44" fmla="*/ 93 w 98"/>
                  <a:gd name="T45" fmla="*/ 10 h 30"/>
                  <a:gd name="T46" fmla="*/ 97 w 98"/>
                  <a:gd name="T47" fmla="*/ 10 h 30"/>
                  <a:gd name="T48" fmla="*/ 97 w 98"/>
                  <a:gd name="T49" fmla="*/ 11 h 30"/>
                  <a:gd name="T50" fmla="*/ 97 w 98"/>
                  <a:gd name="T51" fmla="*/ 11 h 30"/>
                  <a:gd name="T52" fmla="*/ 98 w 98"/>
                  <a:gd name="T53" fmla="*/ 15 h 30"/>
                  <a:gd name="T54" fmla="*/ 95 w 98"/>
                  <a:gd name="T55" fmla="*/ 17 h 30"/>
                  <a:gd name="T56" fmla="*/ 88 w 98"/>
                  <a:gd name="T57" fmla="*/ 24 h 30"/>
                  <a:gd name="T58" fmla="*/ 88 w 98"/>
                  <a:gd name="T59" fmla="*/ 24 h 30"/>
                  <a:gd name="T60" fmla="*/ 70 w 98"/>
                  <a:gd name="T61" fmla="*/ 19 h 30"/>
                  <a:gd name="T62" fmla="*/ 66 w 98"/>
                  <a:gd name="T63" fmla="*/ 17 h 30"/>
                  <a:gd name="T64" fmla="*/ 58 w 98"/>
                  <a:gd name="T65" fmla="*/ 18 h 30"/>
                  <a:gd name="T66" fmla="*/ 52 w 98"/>
                  <a:gd name="T67" fmla="*/ 23 h 30"/>
                  <a:gd name="T68" fmla="*/ 40 w 98"/>
                  <a:gd name="T69" fmla="*/ 25 h 30"/>
                  <a:gd name="T70" fmla="*/ 33 w 98"/>
                  <a:gd name="T71" fmla="*/ 26 h 30"/>
                  <a:gd name="T72" fmla="*/ 23 w 98"/>
                  <a:gd name="T73" fmla="*/ 27 h 30"/>
                  <a:gd name="T74" fmla="*/ 16 w 98"/>
                  <a:gd name="T75" fmla="*/ 29 h 30"/>
                  <a:gd name="T76" fmla="*/ 2 w 98"/>
                  <a:gd name="T77" fmla="*/ 29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98" h="30">
                    <a:moveTo>
                      <a:pt x="2" y="29"/>
                    </a:moveTo>
                    <a:cubicBezTo>
                      <a:pt x="2" y="26"/>
                      <a:pt x="0" y="22"/>
                      <a:pt x="0" y="20"/>
                    </a:cubicBezTo>
                    <a:cubicBezTo>
                      <a:pt x="0" y="17"/>
                      <a:pt x="1" y="13"/>
                      <a:pt x="3" y="14"/>
                    </a:cubicBezTo>
                    <a:cubicBezTo>
                      <a:pt x="4" y="16"/>
                      <a:pt x="7" y="23"/>
                      <a:pt x="11" y="23"/>
                    </a:cubicBezTo>
                    <a:cubicBezTo>
                      <a:pt x="15" y="23"/>
                      <a:pt x="20" y="23"/>
                      <a:pt x="20" y="22"/>
                    </a:cubicBezTo>
                    <a:cubicBezTo>
                      <a:pt x="21" y="21"/>
                      <a:pt x="19" y="19"/>
                      <a:pt x="22" y="19"/>
                    </a:cubicBezTo>
                    <a:cubicBezTo>
                      <a:pt x="24" y="18"/>
                      <a:pt x="31" y="18"/>
                      <a:pt x="35" y="19"/>
                    </a:cubicBezTo>
                    <a:cubicBezTo>
                      <a:pt x="39" y="20"/>
                      <a:pt x="43" y="18"/>
                      <a:pt x="45" y="16"/>
                    </a:cubicBezTo>
                    <a:cubicBezTo>
                      <a:pt x="48" y="14"/>
                      <a:pt x="51" y="8"/>
                      <a:pt x="45" y="10"/>
                    </a:cubicBezTo>
                    <a:cubicBezTo>
                      <a:pt x="40" y="12"/>
                      <a:pt x="31" y="16"/>
                      <a:pt x="25" y="15"/>
                    </a:cubicBezTo>
                    <a:cubicBezTo>
                      <a:pt x="19" y="14"/>
                      <a:pt x="16" y="17"/>
                      <a:pt x="12" y="17"/>
                    </a:cubicBezTo>
                    <a:cubicBezTo>
                      <a:pt x="9" y="17"/>
                      <a:pt x="5" y="11"/>
                      <a:pt x="6" y="9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8" y="9"/>
                      <a:pt x="10" y="9"/>
                      <a:pt x="12" y="9"/>
                    </a:cubicBezTo>
                    <a:cubicBezTo>
                      <a:pt x="14" y="9"/>
                      <a:pt x="16" y="8"/>
                      <a:pt x="18" y="8"/>
                    </a:cubicBezTo>
                    <a:cubicBezTo>
                      <a:pt x="21" y="8"/>
                      <a:pt x="24" y="7"/>
                      <a:pt x="27" y="7"/>
                    </a:cubicBezTo>
                    <a:cubicBezTo>
                      <a:pt x="31" y="7"/>
                      <a:pt x="34" y="6"/>
                      <a:pt x="37" y="6"/>
                    </a:cubicBezTo>
                    <a:cubicBezTo>
                      <a:pt x="41" y="5"/>
                      <a:pt x="44" y="4"/>
                      <a:pt x="46" y="3"/>
                    </a:cubicBezTo>
                    <a:cubicBezTo>
                      <a:pt x="47" y="2"/>
                      <a:pt x="50" y="1"/>
                      <a:pt x="53" y="1"/>
                    </a:cubicBezTo>
                    <a:cubicBezTo>
                      <a:pt x="57" y="0"/>
                      <a:pt x="60" y="0"/>
                      <a:pt x="63" y="0"/>
                    </a:cubicBezTo>
                    <a:cubicBezTo>
                      <a:pt x="66" y="0"/>
                      <a:pt x="68" y="4"/>
                      <a:pt x="70" y="6"/>
                    </a:cubicBezTo>
                    <a:cubicBezTo>
                      <a:pt x="72" y="8"/>
                      <a:pt x="73" y="10"/>
                      <a:pt x="75" y="11"/>
                    </a:cubicBezTo>
                    <a:cubicBezTo>
                      <a:pt x="78" y="13"/>
                      <a:pt x="88" y="11"/>
                      <a:pt x="93" y="10"/>
                    </a:cubicBezTo>
                    <a:cubicBezTo>
                      <a:pt x="95" y="10"/>
                      <a:pt x="96" y="10"/>
                      <a:pt x="97" y="10"/>
                    </a:cubicBezTo>
                    <a:cubicBezTo>
                      <a:pt x="97" y="10"/>
                      <a:pt x="97" y="10"/>
                      <a:pt x="97" y="11"/>
                    </a:cubicBezTo>
                    <a:cubicBezTo>
                      <a:pt x="97" y="11"/>
                      <a:pt x="97" y="11"/>
                      <a:pt x="97" y="11"/>
                    </a:cubicBezTo>
                    <a:cubicBezTo>
                      <a:pt x="97" y="12"/>
                      <a:pt x="98" y="14"/>
                      <a:pt x="98" y="15"/>
                    </a:cubicBezTo>
                    <a:cubicBezTo>
                      <a:pt x="98" y="15"/>
                      <a:pt x="97" y="16"/>
                      <a:pt x="95" y="17"/>
                    </a:cubicBezTo>
                    <a:cubicBezTo>
                      <a:pt x="93" y="20"/>
                      <a:pt x="89" y="23"/>
                      <a:pt x="88" y="24"/>
                    </a:cubicBezTo>
                    <a:cubicBezTo>
                      <a:pt x="88" y="24"/>
                      <a:pt x="88" y="24"/>
                      <a:pt x="88" y="24"/>
                    </a:cubicBezTo>
                    <a:cubicBezTo>
                      <a:pt x="88" y="24"/>
                      <a:pt x="76" y="20"/>
                      <a:pt x="70" y="19"/>
                    </a:cubicBezTo>
                    <a:cubicBezTo>
                      <a:pt x="68" y="18"/>
                      <a:pt x="67" y="18"/>
                      <a:pt x="66" y="17"/>
                    </a:cubicBezTo>
                    <a:cubicBezTo>
                      <a:pt x="64" y="17"/>
                      <a:pt x="61" y="17"/>
                      <a:pt x="58" y="18"/>
                    </a:cubicBezTo>
                    <a:cubicBezTo>
                      <a:pt x="56" y="20"/>
                      <a:pt x="54" y="21"/>
                      <a:pt x="52" y="23"/>
                    </a:cubicBezTo>
                    <a:cubicBezTo>
                      <a:pt x="51" y="25"/>
                      <a:pt x="45" y="25"/>
                      <a:pt x="40" y="25"/>
                    </a:cubicBezTo>
                    <a:cubicBezTo>
                      <a:pt x="38" y="25"/>
                      <a:pt x="35" y="25"/>
                      <a:pt x="33" y="26"/>
                    </a:cubicBezTo>
                    <a:cubicBezTo>
                      <a:pt x="30" y="26"/>
                      <a:pt x="26" y="27"/>
                      <a:pt x="23" y="27"/>
                    </a:cubicBezTo>
                    <a:cubicBezTo>
                      <a:pt x="20" y="28"/>
                      <a:pt x="17" y="29"/>
                      <a:pt x="16" y="29"/>
                    </a:cubicBezTo>
                    <a:cubicBezTo>
                      <a:pt x="14" y="30"/>
                      <a:pt x="7" y="30"/>
                      <a:pt x="2" y="29"/>
                    </a:cubicBezTo>
                    <a:close/>
                  </a:path>
                </a:pathLst>
              </a:custGeom>
              <a:grpFill/>
              <a:ln w="3175">
                <a:solidFill>
                  <a:srgbClr val="FFFFFF"/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</a:endParaRPr>
              </a:p>
            </p:txBody>
          </p:sp>
          <p:sp>
            <p:nvSpPr>
              <p:cNvPr id="271" name="Freeform 27">
                <a:extLst>
                  <a:ext uri="{FF2B5EF4-FFF2-40B4-BE49-F238E27FC236}">
                    <a16:creationId xmlns:a16="http://schemas.microsoft.com/office/drawing/2014/main" id="{1B8A0440-E952-A946-BAFB-F2B9CCE17F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12521" y="3826432"/>
                <a:ext cx="461875" cy="393299"/>
              </a:xfrm>
              <a:custGeom>
                <a:avLst/>
                <a:gdLst>
                  <a:gd name="T0" fmla="*/ 40 w 202"/>
                  <a:gd name="T1" fmla="*/ 142 h 147"/>
                  <a:gd name="T2" fmla="*/ 36 w 202"/>
                  <a:gd name="T3" fmla="*/ 135 h 147"/>
                  <a:gd name="T4" fmla="*/ 64 w 202"/>
                  <a:gd name="T5" fmla="*/ 135 h 147"/>
                  <a:gd name="T6" fmla="*/ 73 w 202"/>
                  <a:gd name="T7" fmla="*/ 123 h 147"/>
                  <a:gd name="T8" fmla="*/ 63 w 202"/>
                  <a:gd name="T9" fmla="*/ 129 h 147"/>
                  <a:gd name="T10" fmla="*/ 44 w 202"/>
                  <a:gd name="T11" fmla="*/ 130 h 147"/>
                  <a:gd name="T12" fmla="*/ 28 w 202"/>
                  <a:gd name="T13" fmla="*/ 122 h 147"/>
                  <a:gd name="T14" fmla="*/ 50 w 202"/>
                  <a:gd name="T15" fmla="*/ 119 h 147"/>
                  <a:gd name="T16" fmla="*/ 66 w 202"/>
                  <a:gd name="T17" fmla="*/ 117 h 147"/>
                  <a:gd name="T18" fmla="*/ 86 w 202"/>
                  <a:gd name="T19" fmla="*/ 110 h 147"/>
                  <a:gd name="T20" fmla="*/ 95 w 202"/>
                  <a:gd name="T21" fmla="*/ 111 h 147"/>
                  <a:gd name="T22" fmla="*/ 116 w 202"/>
                  <a:gd name="T23" fmla="*/ 115 h 147"/>
                  <a:gd name="T24" fmla="*/ 127 w 202"/>
                  <a:gd name="T25" fmla="*/ 104 h 147"/>
                  <a:gd name="T26" fmla="*/ 126 w 202"/>
                  <a:gd name="T27" fmla="*/ 98 h 147"/>
                  <a:gd name="T28" fmla="*/ 119 w 202"/>
                  <a:gd name="T29" fmla="*/ 96 h 147"/>
                  <a:gd name="T30" fmla="*/ 99 w 202"/>
                  <a:gd name="T31" fmla="*/ 93 h 147"/>
                  <a:gd name="T32" fmla="*/ 79 w 202"/>
                  <a:gd name="T33" fmla="*/ 86 h 147"/>
                  <a:gd name="T34" fmla="*/ 63 w 202"/>
                  <a:gd name="T35" fmla="*/ 92 h 147"/>
                  <a:gd name="T36" fmla="*/ 44 w 202"/>
                  <a:gd name="T37" fmla="*/ 94 h 147"/>
                  <a:gd name="T38" fmla="*/ 32 w 202"/>
                  <a:gd name="T39" fmla="*/ 95 h 147"/>
                  <a:gd name="T40" fmla="*/ 27 w 202"/>
                  <a:gd name="T41" fmla="*/ 89 h 147"/>
                  <a:gd name="T42" fmla="*/ 31 w 202"/>
                  <a:gd name="T43" fmla="*/ 81 h 147"/>
                  <a:gd name="T44" fmla="*/ 19 w 202"/>
                  <a:gd name="T45" fmla="*/ 72 h 147"/>
                  <a:gd name="T46" fmla="*/ 5 w 202"/>
                  <a:gd name="T47" fmla="*/ 60 h 147"/>
                  <a:gd name="T48" fmla="*/ 33 w 202"/>
                  <a:gd name="T49" fmla="*/ 26 h 147"/>
                  <a:gd name="T50" fmla="*/ 38 w 202"/>
                  <a:gd name="T51" fmla="*/ 2 h 147"/>
                  <a:gd name="T52" fmla="*/ 40 w 202"/>
                  <a:gd name="T53" fmla="*/ 2 h 147"/>
                  <a:gd name="T54" fmla="*/ 76 w 202"/>
                  <a:gd name="T55" fmla="*/ 2 h 147"/>
                  <a:gd name="T56" fmla="*/ 114 w 202"/>
                  <a:gd name="T57" fmla="*/ 3 h 147"/>
                  <a:gd name="T58" fmla="*/ 128 w 202"/>
                  <a:gd name="T59" fmla="*/ 13 h 147"/>
                  <a:gd name="T60" fmla="*/ 133 w 202"/>
                  <a:gd name="T61" fmla="*/ 16 h 147"/>
                  <a:gd name="T62" fmla="*/ 154 w 202"/>
                  <a:gd name="T63" fmla="*/ 45 h 147"/>
                  <a:gd name="T64" fmla="*/ 154 w 202"/>
                  <a:gd name="T65" fmla="*/ 45 h 147"/>
                  <a:gd name="T66" fmla="*/ 166 w 202"/>
                  <a:gd name="T67" fmla="*/ 55 h 147"/>
                  <a:gd name="T68" fmla="*/ 177 w 202"/>
                  <a:gd name="T69" fmla="*/ 62 h 147"/>
                  <a:gd name="T70" fmla="*/ 177 w 202"/>
                  <a:gd name="T71" fmla="*/ 70 h 147"/>
                  <a:gd name="T72" fmla="*/ 183 w 202"/>
                  <a:gd name="T73" fmla="*/ 88 h 147"/>
                  <a:gd name="T74" fmla="*/ 178 w 202"/>
                  <a:gd name="T75" fmla="*/ 95 h 147"/>
                  <a:gd name="T76" fmla="*/ 178 w 202"/>
                  <a:gd name="T77" fmla="*/ 95 h 147"/>
                  <a:gd name="T78" fmla="*/ 184 w 202"/>
                  <a:gd name="T79" fmla="*/ 103 h 147"/>
                  <a:gd name="T80" fmla="*/ 194 w 202"/>
                  <a:gd name="T81" fmla="*/ 108 h 147"/>
                  <a:gd name="T82" fmla="*/ 194 w 202"/>
                  <a:gd name="T83" fmla="*/ 108 h 147"/>
                  <a:gd name="T84" fmla="*/ 201 w 202"/>
                  <a:gd name="T85" fmla="*/ 119 h 147"/>
                  <a:gd name="T86" fmla="*/ 201 w 202"/>
                  <a:gd name="T87" fmla="*/ 136 h 147"/>
                  <a:gd name="T88" fmla="*/ 188 w 202"/>
                  <a:gd name="T89" fmla="*/ 137 h 147"/>
                  <a:gd name="T90" fmla="*/ 162 w 202"/>
                  <a:gd name="T91" fmla="*/ 137 h 147"/>
                  <a:gd name="T92" fmla="*/ 140 w 202"/>
                  <a:gd name="T93" fmla="*/ 129 h 147"/>
                  <a:gd name="T94" fmla="*/ 114 w 202"/>
                  <a:gd name="T95" fmla="*/ 128 h 147"/>
                  <a:gd name="T96" fmla="*/ 94 w 202"/>
                  <a:gd name="T97" fmla="*/ 132 h 147"/>
                  <a:gd name="T98" fmla="*/ 75 w 202"/>
                  <a:gd name="T99" fmla="*/ 140 h 147"/>
                  <a:gd name="T100" fmla="*/ 57 w 202"/>
                  <a:gd name="T101" fmla="*/ 139 h 147"/>
                  <a:gd name="T102" fmla="*/ 45 w 202"/>
                  <a:gd name="T103" fmla="*/ 141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202" h="147">
                    <a:moveTo>
                      <a:pt x="45" y="141"/>
                    </a:moveTo>
                    <a:cubicBezTo>
                      <a:pt x="44" y="141"/>
                      <a:pt x="42" y="141"/>
                      <a:pt x="40" y="142"/>
                    </a:cubicBezTo>
                    <a:cubicBezTo>
                      <a:pt x="36" y="143"/>
                      <a:pt x="32" y="147"/>
                      <a:pt x="31" y="143"/>
                    </a:cubicBezTo>
                    <a:cubicBezTo>
                      <a:pt x="29" y="140"/>
                      <a:pt x="30" y="135"/>
                      <a:pt x="36" y="135"/>
                    </a:cubicBezTo>
                    <a:cubicBezTo>
                      <a:pt x="42" y="134"/>
                      <a:pt x="47" y="136"/>
                      <a:pt x="52" y="136"/>
                    </a:cubicBezTo>
                    <a:cubicBezTo>
                      <a:pt x="58" y="136"/>
                      <a:pt x="62" y="136"/>
                      <a:pt x="64" y="135"/>
                    </a:cubicBezTo>
                    <a:cubicBezTo>
                      <a:pt x="66" y="134"/>
                      <a:pt x="68" y="130"/>
                      <a:pt x="71" y="128"/>
                    </a:cubicBezTo>
                    <a:cubicBezTo>
                      <a:pt x="73" y="126"/>
                      <a:pt x="76" y="123"/>
                      <a:pt x="73" y="123"/>
                    </a:cubicBezTo>
                    <a:cubicBezTo>
                      <a:pt x="71" y="123"/>
                      <a:pt x="66" y="124"/>
                      <a:pt x="65" y="125"/>
                    </a:cubicBezTo>
                    <a:cubicBezTo>
                      <a:pt x="65" y="126"/>
                      <a:pt x="67" y="129"/>
                      <a:pt x="63" y="129"/>
                    </a:cubicBezTo>
                    <a:cubicBezTo>
                      <a:pt x="59" y="130"/>
                      <a:pt x="55" y="126"/>
                      <a:pt x="51" y="127"/>
                    </a:cubicBezTo>
                    <a:cubicBezTo>
                      <a:pt x="47" y="128"/>
                      <a:pt x="48" y="130"/>
                      <a:pt x="44" y="130"/>
                    </a:cubicBezTo>
                    <a:cubicBezTo>
                      <a:pt x="39" y="130"/>
                      <a:pt x="31" y="129"/>
                      <a:pt x="29" y="128"/>
                    </a:cubicBezTo>
                    <a:cubicBezTo>
                      <a:pt x="27" y="128"/>
                      <a:pt x="28" y="126"/>
                      <a:pt x="28" y="122"/>
                    </a:cubicBezTo>
                    <a:cubicBezTo>
                      <a:pt x="33" y="122"/>
                      <a:pt x="40" y="122"/>
                      <a:pt x="43" y="121"/>
                    </a:cubicBezTo>
                    <a:cubicBezTo>
                      <a:pt x="44" y="121"/>
                      <a:pt x="47" y="120"/>
                      <a:pt x="50" y="119"/>
                    </a:cubicBezTo>
                    <a:cubicBezTo>
                      <a:pt x="53" y="119"/>
                      <a:pt x="57" y="118"/>
                      <a:pt x="60" y="118"/>
                    </a:cubicBezTo>
                    <a:cubicBezTo>
                      <a:pt x="61" y="117"/>
                      <a:pt x="64" y="117"/>
                      <a:pt x="66" y="117"/>
                    </a:cubicBezTo>
                    <a:cubicBezTo>
                      <a:pt x="72" y="117"/>
                      <a:pt x="79" y="117"/>
                      <a:pt x="81" y="114"/>
                    </a:cubicBezTo>
                    <a:cubicBezTo>
                      <a:pt x="82" y="113"/>
                      <a:pt x="84" y="111"/>
                      <a:pt x="86" y="110"/>
                    </a:cubicBezTo>
                    <a:cubicBezTo>
                      <a:pt x="88" y="109"/>
                      <a:pt x="90" y="109"/>
                      <a:pt x="91" y="109"/>
                    </a:cubicBezTo>
                    <a:cubicBezTo>
                      <a:pt x="92" y="110"/>
                      <a:pt x="93" y="110"/>
                      <a:pt x="95" y="111"/>
                    </a:cubicBezTo>
                    <a:cubicBezTo>
                      <a:pt x="102" y="113"/>
                      <a:pt x="114" y="117"/>
                      <a:pt x="116" y="115"/>
                    </a:cubicBezTo>
                    <a:cubicBezTo>
                      <a:pt x="116" y="115"/>
                      <a:pt x="116" y="115"/>
                      <a:pt x="116" y="115"/>
                    </a:cubicBezTo>
                    <a:cubicBezTo>
                      <a:pt x="117" y="115"/>
                      <a:pt x="121" y="111"/>
                      <a:pt x="124" y="109"/>
                    </a:cubicBezTo>
                    <a:cubicBezTo>
                      <a:pt x="125" y="107"/>
                      <a:pt x="127" y="105"/>
                      <a:pt x="127" y="104"/>
                    </a:cubicBezTo>
                    <a:cubicBezTo>
                      <a:pt x="127" y="102"/>
                      <a:pt x="126" y="100"/>
                      <a:pt x="126" y="98"/>
                    </a:cubicBezTo>
                    <a:cubicBezTo>
                      <a:pt x="126" y="98"/>
                      <a:pt x="126" y="98"/>
                      <a:pt x="126" y="98"/>
                    </a:cubicBezTo>
                    <a:cubicBezTo>
                      <a:pt x="125" y="97"/>
                      <a:pt x="124" y="95"/>
                      <a:pt x="123" y="95"/>
                    </a:cubicBezTo>
                    <a:cubicBezTo>
                      <a:pt x="122" y="95"/>
                      <a:pt x="120" y="96"/>
                      <a:pt x="119" y="96"/>
                    </a:cubicBezTo>
                    <a:cubicBezTo>
                      <a:pt x="113" y="97"/>
                      <a:pt x="105" y="99"/>
                      <a:pt x="103" y="98"/>
                    </a:cubicBezTo>
                    <a:cubicBezTo>
                      <a:pt x="102" y="97"/>
                      <a:pt x="100" y="95"/>
                      <a:pt x="99" y="93"/>
                    </a:cubicBezTo>
                    <a:cubicBezTo>
                      <a:pt x="96" y="90"/>
                      <a:pt x="93" y="86"/>
                      <a:pt x="89" y="86"/>
                    </a:cubicBezTo>
                    <a:cubicBezTo>
                      <a:pt x="86" y="86"/>
                      <a:pt x="82" y="86"/>
                      <a:pt x="79" y="86"/>
                    </a:cubicBezTo>
                    <a:cubicBezTo>
                      <a:pt x="75" y="87"/>
                      <a:pt x="72" y="88"/>
                      <a:pt x="70" y="89"/>
                    </a:cubicBezTo>
                    <a:cubicBezTo>
                      <a:pt x="68" y="90"/>
                      <a:pt x="66" y="91"/>
                      <a:pt x="63" y="92"/>
                    </a:cubicBezTo>
                    <a:cubicBezTo>
                      <a:pt x="60" y="92"/>
                      <a:pt x="56" y="93"/>
                      <a:pt x="53" y="93"/>
                    </a:cubicBezTo>
                    <a:cubicBezTo>
                      <a:pt x="50" y="93"/>
                      <a:pt x="47" y="94"/>
                      <a:pt x="44" y="94"/>
                    </a:cubicBezTo>
                    <a:cubicBezTo>
                      <a:pt x="42" y="94"/>
                      <a:pt x="40" y="95"/>
                      <a:pt x="38" y="95"/>
                    </a:cubicBezTo>
                    <a:cubicBezTo>
                      <a:pt x="36" y="95"/>
                      <a:pt x="34" y="95"/>
                      <a:pt x="32" y="95"/>
                    </a:cubicBezTo>
                    <a:cubicBezTo>
                      <a:pt x="32" y="93"/>
                      <a:pt x="32" y="92"/>
                      <a:pt x="31" y="92"/>
                    </a:cubicBezTo>
                    <a:cubicBezTo>
                      <a:pt x="28" y="91"/>
                      <a:pt x="25" y="91"/>
                      <a:pt x="27" y="89"/>
                    </a:cubicBezTo>
                    <a:cubicBezTo>
                      <a:pt x="29" y="87"/>
                      <a:pt x="39" y="82"/>
                      <a:pt x="39" y="80"/>
                    </a:cubicBezTo>
                    <a:cubicBezTo>
                      <a:pt x="40" y="79"/>
                      <a:pt x="36" y="80"/>
                      <a:pt x="31" y="81"/>
                    </a:cubicBezTo>
                    <a:cubicBezTo>
                      <a:pt x="27" y="83"/>
                      <a:pt x="25" y="87"/>
                      <a:pt x="25" y="83"/>
                    </a:cubicBezTo>
                    <a:cubicBezTo>
                      <a:pt x="24" y="79"/>
                      <a:pt x="22" y="76"/>
                      <a:pt x="19" y="72"/>
                    </a:cubicBezTo>
                    <a:cubicBezTo>
                      <a:pt x="16" y="67"/>
                      <a:pt x="14" y="64"/>
                      <a:pt x="11" y="63"/>
                    </a:cubicBezTo>
                    <a:cubicBezTo>
                      <a:pt x="7" y="63"/>
                      <a:pt x="0" y="63"/>
                      <a:pt x="5" y="60"/>
                    </a:cubicBezTo>
                    <a:cubicBezTo>
                      <a:pt x="9" y="57"/>
                      <a:pt x="15" y="55"/>
                      <a:pt x="20" y="48"/>
                    </a:cubicBezTo>
                    <a:cubicBezTo>
                      <a:pt x="25" y="41"/>
                      <a:pt x="33" y="32"/>
                      <a:pt x="33" y="26"/>
                    </a:cubicBezTo>
                    <a:cubicBezTo>
                      <a:pt x="34" y="20"/>
                      <a:pt x="32" y="17"/>
                      <a:pt x="35" y="12"/>
                    </a:cubicBezTo>
                    <a:cubicBezTo>
                      <a:pt x="36" y="10"/>
                      <a:pt x="37" y="6"/>
                      <a:pt x="38" y="2"/>
                    </a:cubicBezTo>
                    <a:cubicBezTo>
                      <a:pt x="40" y="2"/>
                      <a:pt x="40" y="2"/>
                      <a:pt x="40" y="2"/>
                    </a:cubicBezTo>
                    <a:cubicBezTo>
                      <a:pt x="40" y="2"/>
                      <a:pt x="40" y="2"/>
                      <a:pt x="40" y="2"/>
                    </a:cubicBezTo>
                    <a:cubicBezTo>
                      <a:pt x="47" y="3"/>
                      <a:pt x="57" y="5"/>
                      <a:pt x="61" y="4"/>
                    </a:cubicBezTo>
                    <a:cubicBezTo>
                      <a:pt x="63" y="4"/>
                      <a:pt x="69" y="3"/>
                      <a:pt x="76" y="2"/>
                    </a:cubicBezTo>
                    <a:cubicBezTo>
                      <a:pt x="86" y="1"/>
                      <a:pt x="97" y="0"/>
                      <a:pt x="100" y="0"/>
                    </a:cubicBezTo>
                    <a:cubicBezTo>
                      <a:pt x="104" y="0"/>
                      <a:pt x="111" y="2"/>
                      <a:pt x="114" y="3"/>
                    </a:cubicBezTo>
                    <a:cubicBezTo>
                      <a:pt x="114" y="5"/>
                      <a:pt x="115" y="10"/>
                      <a:pt x="119" y="12"/>
                    </a:cubicBezTo>
                    <a:cubicBezTo>
                      <a:pt x="122" y="13"/>
                      <a:pt x="125" y="13"/>
                      <a:pt x="128" y="13"/>
                    </a:cubicBezTo>
                    <a:cubicBezTo>
                      <a:pt x="130" y="13"/>
                      <a:pt x="133" y="14"/>
                      <a:pt x="133" y="14"/>
                    </a:cubicBezTo>
                    <a:cubicBezTo>
                      <a:pt x="133" y="14"/>
                      <a:pt x="133" y="15"/>
                      <a:pt x="133" y="16"/>
                    </a:cubicBezTo>
                    <a:cubicBezTo>
                      <a:pt x="132" y="20"/>
                      <a:pt x="131" y="26"/>
                      <a:pt x="140" y="32"/>
                    </a:cubicBezTo>
                    <a:cubicBezTo>
                      <a:pt x="151" y="38"/>
                      <a:pt x="152" y="40"/>
                      <a:pt x="154" y="45"/>
                    </a:cubicBezTo>
                    <a:cubicBezTo>
                      <a:pt x="154" y="45"/>
                      <a:pt x="154" y="45"/>
                      <a:pt x="154" y="45"/>
                    </a:cubicBezTo>
                    <a:cubicBezTo>
                      <a:pt x="154" y="45"/>
                      <a:pt x="154" y="45"/>
                      <a:pt x="154" y="45"/>
                    </a:cubicBezTo>
                    <a:cubicBezTo>
                      <a:pt x="156" y="48"/>
                      <a:pt x="158" y="50"/>
                      <a:pt x="160" y="51"/>
                    </a:cubicBezTo>
                    <a:cubicBezTo>
                      <a:pt x="162" y="52"/>
                      <a:pt x="164" y="53"/>
                      <a:pt x="166" y="55"/>
                    </a:cubicBezTo>
                    <a:cubicBezTo>
                      <a:pt x="169" y="58"/>
                      <a:pt x="172" y="60"/>
                      <a:pt x="174" y="61"/>
                    </a:cubicBezTo>
                    <a:cubicBezTo>
                      <a:pt x="175" y="61"/>
                      <a:pt x="176" y="62"/>
                      <a:pt x="177" y="62"/>
                    </a:cubicBezTo>
                    <a:cubicBezTo>
                      <a:pt x="177" y="64"/>
                      <a:pt x="176" y="67"/>
                      <a:pt x="177" y="70"/>
                    </a:cubicBezTo>
                    <a:cubicBezTo>
                      <a:pt x="177" y="70"/>
                      <a:pt x="177" y="70"/>
                      <a:pt x="177" y="70"/>
                    </a:cubicBezTo>
                    <a:cubicBezTo>
                      <a:pt x="177" y="71"/>
                      <a:pt x="177" y="71"/>
                      <a:pt x="177" y="71"/>
                    </a:cubicBezTo>
                    <a:cubicBezTo>
                      <a:pt x="178" y="75"/>
                      <a:pt x="181" y="85"/>
                      <a:pt x="183" y="88"/>
                    </a:cubicBezTo>
                    <a:cubicBezTo>
                      <a:pt x="184" y="89"/>
                      <a:pt x="182" y="90"/>
                      <a:pt x="181" y="91"/>
                    </a:cubicBezTo>
                    <a:cubicBezTo>
                      <a:pt x="180" y="92"/>
                      <a:pt x="178" y="93"/>
                      <a:pt x="178" y="95"/>
                    </a:cubicBezTo>
                    <a:cubicBezTo>
                      <a:pt x="178" y="95"/>
                      <a:pt x="178" y="95"/>
                      <a:pt x="178" y="95"/>
                    </a:cubicBezTo>
                    <a:cubicBezTo>
                      <a:pt x="178" y="95"/>
                      <a:pt x="178" y="95"/>
                      <a:pt x="178" y="95"/>
                    </a:cubicBezTo>
                    <a:cubicBezTo>
                      <a:pt x="178" y="95"/>
                      <a:pt x="178" y="95"/>
                      <a:pt x="178" y="95"/>
                    </a:cubicBezTo>
                    <a:cubicBezTo>
                      <a:pt x="178" y="96"/>
                      <a:pt x="181" y="100"/>
                      <a:pt x="184" y="103"/>
                    </a:cubicBezTo>
                    <a:cubicBezTo>
                      <a:pt x="187" y="105"/>
                      <a:pt x="191" y="108"/>
                      <a:pt x="194" y="108"/>
                    </a:cubicBezTo>
                    <a:cubicBezTo>
                      <a:pt x="194" y="108"/>
                      <a:pt x="194" y="108"/>
                      <a:pt x="194" y="108"/>
                    </a:cubicBezTo>
                    <a:cubicBezTo>
                      <a:pt x="194" y="108"/>
                      <a:pt x="194" y="108"/>
                      <a:pt x="194" y="108"/>
                    </a:cubicBezTo>
                    <a:cubicBezTo>
                      <a:pt x="194" y="108"/>
                      <a:pt x="194" y="108"/>
                      <a:pt x="194" y="108"/>
                    </a:cubicBezTo>
                    <a:cubicBezTo>
                      <a:pt x="197" y="109"/>
                      <a:pt x="199" y="114"/>
                      <a:pt x="200" y="117"/>
                    </a:cubicBezTo>
                    <a:cubicBezTo>
                      <a:pt x="201" y="118"/>
                      <a:pt x="201" y="118"/>
                      <a:pt x="201" y="119"/>
                    </a:cubicBezTo>
                    <a:cubicBezTo>
                      <a:pt x="202" y="120"/>
                      <a:pt x="202" y="122"/>
                      <a:pt x="202" y="125"/>
                    </a:cubicBezTo>
                    <a:cubicBezTo>
                      <a:pt x="202" y="130"/>
                      <a:pt x="201" y="136"/>
                      <a:pt x="201" y="136"/>
                    </a:cubicBezTo>
                    <a:cubicBezTo>
                      <a:pt x="201" y="136"/>
                      <a:pt x="198" y="136"/>
                      <a:pt x="195" y="136"/>
                    </a:cubicBezTo>
                    <a:cubicBezTo>
                      <a:pt x="192" y="136"/>
                      <a:pt x="189" y="136"/>
                      <a:pt x="188" y="137"/>
                    </a:cubicBezTo>
                    <a:cubicBezTo>
                      <a:pt x="184" y="137"/>
                      <a:pt x="174" y="137"/>
                      <a:pt x="167" y="137"/>
                    </a:cubicBezTo>
                    <a:cubicBezTo>
                      <a:pt x="165" y="137"/>
                      <a:pt x="163" y="137"/>
                      <a:pt x="162" y="137"/>
                    </a:cubicBezTo>
                    <a:cubicBezTo>
                      <a:pt x="159" y="137"/>
                      <a:pt x="151" y="134"/>
                      <a:pt x="146" y="132"/>
                    </a:cubicBezTo>
                    <a:cubicBezTo>
                      <a:pt x="143" y="130"/>
                      <a:pt x="141" y="129"/>
                      <a:pt x="140" y="129"/>
                    </a:cubicBezTo>
                    <a:cubicBezTo>
                      <a:pt x="138" y="129"/>
                      <a:pt x="134" y="128"/>
                      <a:pt x="130" y="128"/>
                    </a:cubicBezTo>
                    <a:cubicBezTo>
                      <a:pt x="124" y="128"/>
                      <a:pt x="117" y="128"/>
                      <a:pt x="114" y="128"/>
                    </a:cubicBezTo>
                    <a:cubicBezTo>
                      <a:pt x="110" y="128"/>
                      <a:pt x="107" y="128"/>
                      <a:pt x="103" y="129"/>
                    </a:cubicBezTo>
                    <a:cubicBezTo>
                      <a:pt x="100" y="130"/>
                      <a:pt x="97" y="131"/>
                      <a:pt x="94" y="132"/>
                    </a:cubicBezTo>
                    <a:cubicBezTo>
                      <a:pt x="90" y="134"/>
                      <a:pt x="86" y="136"/>
                      <a:pt x="82" y="137"/>
                    </a:cubicBezTo>
                    <a:cubicBezTo>
                      <a:pt x="79" y="139"/>
                      <a:pt x="76" y="140"/>
                      <a:pt x="75" y="140"/>
                    </a:cubicBezTo>
                    <a:cubicBezTo>
                      <a:pt x="72" y="141"/>
                      <a:pt x="67" y="140"/>
                      <a:pt x="63" y="140"/>
                    </a:cubicBezTo>
                    <a:cubicBezTo>
                      <a:pt x="61" y="139"/>
                      <a:pt x="59" y="139"/>
                      <a:pt x="57" y="139"/>
                    </a:cubicBezTo>
                    <a:cubicBezTo>
                      <a:pt x="54" y="139"/>
                      <a:pt x="50" y="139"/>
                      <a:pt x="47" y="140"/>
                    </a:cubicBezTo>
                    <a:cubicBezTo>
                      <a:pt x="46" y="140"/>
                      <a:pt x="46" y="141"/>
                      <a:pt x="45" y="141"/>
                    </a:cubicBezTo>
                    <a:close/>
                  </a:path>
                </a:pathLst>
              </a:custGeom>
              <a:grpFill/>
              <a:ln w="3175">
                <a:solidFill>
                  <a:srgbClr val="FFFFFF"/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</a:endParaRPr>
              </a:p>
            </p:txBody>
          </p:sp>
          <p:sp>
            <p:nvSpPr>
              <p:cNvPr id="272" name="Freeform 28">
                <a:extLst>
                  <a:ext uri="{FF2B5EF4-FFF2-40B4-BE49-F238E27FC236}">
                    <a16:creationId xmlns:a16="http://schemas.microsoft.com/office/drawing/2014/main" id="{C1614927-B073-A245-A3EF-0E1CB70A04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00766" y="4286016"/>
                <a:ext cx="31919" cy="48610"/>
              </a:xfrm>
              <a:custGeom>
                <a:avLst/>
                <a:gdLst>
                  <a:gd name="T0" fmla="*/ 5 w 14"/>
                  <a:gd name="T1" fmla="*/ 5 h 18"/>
                  <a:gd name="T2" fmla="*/ 3 w 14"/>
                  <a:gd name="T3" fmla="*/ 12 h 18"/>
                  <a:gd name="T4" fmla="*/ 12 w 14"/>
                  <a:gd name="T5" fmla="*/ 14 h 18"/>
                  <a:gd name="T6" fmla="*/ 5 w 14"/>
                  <a:gd name="T7" fmla="*/ 5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" h="18">
                    <a:moveTo>
                      <a:pt x="5" y="5"/>
                    </a:moveTo>
                    <a:cubicBezTo>
                      <a:pt x="5" y="8"/>
                      <a:pt x="0" y="9"/>
                      <a:pt x="3" y="12"/>
                    </a:cubicBezTo>
                    <a:cubicBezTo>
                      <a:pt x="7" y="15"/>
                      <a:pt x="10" y="18"/>
                      <a:pt x="12" y="14"/>
                    </a:cubicBezTo>
                    <a:cubicBezTo>
                      <a:pt x="14" y="11"/>
                      <a:pt x="9" y="0"/>
                      <a:pt x="5" y="5"/>
                    </a:cubicBezTo>
                    <a:close/>
                  </a:path>
                </a:pathLst>
              </a:custGeom>
              <a:grpFill/>
              <a:ln w="3175">
                <a:solidFill>
                  <a:srgbClr val="FFFFFF"/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</a:endParaRPr>
              </a:p>
            </p:txBody>
          </p:sp>
          <p:sp>
            <p:nvSpPr>
              <p:cNvPr id="273" name="Freeform 29">
                <a:extLst>
                  <a:ext uri="{FF2B5EF4-FFF2-40B4-BE49-F238E27FC236}">
                    <a16:creationId xmlns:a16="http://schemas.microsoft.com/office/drawing/2014/main" id="{3488FA3B-F84A-704C-A5B5-52BF55079B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38317" y="4290435"/>
                <a:ext cx="22530" cy="28725"/>
              </a:xfrm>
              <a:custGeom>
                <a:avLst/>
                <a:gdLst>
                  <a:gd name="T0" fmla="*/ 6 w 10"/>
                  <a:gd name="T1" fmla="*/ 3 h 11"/>
                  <a:gd name="T2" fmla="*/ 4 w 10"/>
                  <a:gd name="T3" fmla="*/ 10 h 11"/>
                  <a:gd name="T4" fmla="*/ 10 w 10"/>
                  <a:gd name="T5" fmla="*/ 6 h 11"/>
                  <a:gd name="T6" fmla="*/ 6 w 10"/>
                  <a:gd name="T7" fmla="*/ 3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" h="11">
                    <a:moveTo>
                      <a:pt x="6" y="3"/>
                    </a:moveTo>
                    <a:cubicBezTo>
                      <a:pt x="4" y="5"/>
                      <a:pt x="0" y="11"/>
                      <a:pt x="4" y="10"/>
                    </a:cubicBezTo>
                    <a:cubicBezTo>
                      <a:pt x="8" y="9"/>
                      <a:pt x="10" y="10"/>
                      <a:pt x="10" y="6"/>
                    </a:cubicBezTo>
                    <a:cubicBezTo>
                      <a:pt x="10" y="3"/>
                      <a:pt x="9" y="0"/>
                      <a:pt x="6" y="3"/>
                    </a:cubicBezTo>
                    <a:close/>
                  </a:path>
                </a:pathLst>
              </a:custGeom>
              <a:grpFill/>
              <a:ln w="3175">
                <a:solidFill>
                  <a:srgbClr val="FFFFFF"/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</a:endParaRPr>
              </a:p>
            </p:txBody>
          </p:sp>
          <p:sp>
            <p:nvSpPr>
              <p:cNvPr id="274" name="Freeform 30">
                <a:extLst>
                  <a:ext uri="{FF2B5EF4-FFF2-40B4-BE49-F238E27FC236}">
                    <a16:creationId xmlns:a16="http://schemas.microsoft.com/office/drawing/2014/main" id="{1B6923C1-90F6-CD48-A5B0-A6F6D19A00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08276" y="4177748"/>
                <a:ext cx="189632" cy="136991"/>
              </a:xfrm>
              <a:custGeom>
                <a:avLst/>
                <a:gdLst>
                  <a:gd name="T0" fmla="*/ 46 w 83"/>
                  <a:gd name="T1" fmla="*/ 49 h 51"/>
                  <a:gd name="T2" fmla="*/ 45 w 83"/>
                  <a:gd name="T3" fmla="*/ 49 h 51"/>
                  <a:gd name="T4" fmla="*/ 38 w 83"/>
                  <a:gd name="T5" fmla="*/ 49 h 51"/>
                  <a:gd name="T6" fmla="*/ 37 w 83"/>
                  <a:gd name="T7" fmla="*/ 45 h 51"/>
                  <a:gd name="T8" fmla="*/ 32 w 83"/>
                  <a:gd name="T9" fmla="*/ 43 h 51"/>
                  <a:gd name="T10" fmla="*/ 35 w 83"/>
                  <a:gd name="T11" fmla="*/ 40 h 51"/>
                  <a:gd name="T12" fmla="*/ 34 w 83"/>
                  <a:gd name="T13" fmla="*/ 37 h 51"/>
                  <a:gd name="T14" fmla="*/ 42 w 83"/>
                  <a:gd name="T15" fmla="*/ 36 h 51"/>
                  <a:gd name="T16" fmla="*/ 40 w 83"/>
                  <a:gd name="T17" fmla="*/ 32 h 51"/>
                  <a:gd name="T18" fmla="*/ 29 w 83"/>
                  <a:gd name="T19" fmla="*/ 30 h 51"/>
                  <a:gd name="T20" fmla="*/ 39 w 83"/>
                  <a:gd name="T21" fmla="*/ 26 h 51"/>
                  <a:gd name="T22" fmla="*/ 45 w 83"/>
                  <a:gd name="T23" fmla="*/ 30 h 51"/>
                  <a:gd name="T24" fmla="*/ 44 w 83"/>
                  <a:gd name="T25" fmla="*/ 21 h 51"/>
                  <a:gd name="T26" fmla="*/ 32 w 83"/>
                  <a:gd name="T27" fmla="*/ 23 h 51"/>
                  <a:gd name="T28" fmla="*/ 25 w 83"/>
                  <a:gd name="T29" fmla="*/ 23 h 51"/>
                  <a:gd name="T30" fmla="*/ 17 w 83"/>
                  <a:gd name="T31" fmla="*/ 27 h 51"/>
                  <a:gd name="T32" fmla="*/ 14 w 83"/>
                  <a:gd name="T33" fmla="*/ 25 h 51"/>
                  <a:gd name="T34" fmla="*/ 20 w 83"/>
                  <a:gd name="T35" fmla="*/ 19 h 51"/>
                  <a:gd name="T36" fmla="*/ 6 w 83"/>
                  <a:gd name="T37" fmla="*/ 22 h 51"/>
                  <a:gd name="T38" fmla="*/ 2 w 83"/>
                  <a:gd name="T39" fmla="*/ 17 h 51"/>
                  <a:gd name="T40" fmla="*/ 8 w 83"/>
                  <a:gd name="T41" fmla="*/ 12 h 51"/>
                  <a:gd name="T42" fmla="*/ 15 w 83"/>
                  <a:gd name="T43" fmla="*/ 11 h 51"/>
                  <a:gd name="T44" fmla="*/ 21 w 83"/>
                  <a:gd name="T45" fmla="*/ 12 h 51"/>
                  <a:gd name="T46" fmla="*/ 33 w 83"/>
                  <a:gd name="T47" fmla="*/ 12 h 51"/>
                  <a:gd name="T48" fmla="*/ 42 w 83"/>
                  <a:gd name="T49" fmla="*/ 9 h 51"/>
                  <a:gd name="T50" fmla="*/ 53 w 83"/>
                  <a:gd name="T51" fmla="*/ 4 h 51"/>
                  <a:gd name="T52" fmla="*/ 62 w 83"/>
                  <a:gd name="T53" fmla="*/ 1 h 51"/>
                  <a:gd name="T54" fmla="*/ 72 w 83"/>
                  <a:gd name="T55" fmla="*/ 0 h 51"/>
                  <a:gd name="T56" fmla="*/ 83 w 83"/>
                  <a:gd name="T57" fmla="*/ 0 h 51"/>
                  <a:gd name="T58" fmla="*/ 83 w 83"/>
                  <a:gd name="T59" fmla="*/ 11 h 51"/>
                  <a:gd name="T60" fmla="*/ 79 w 83"/>
                  <a:gd name="T61" fmla="*/ 14 h 51"/>
                  <a:gd name="T62" fmla="*/ 76 w 83"/>
                  <a:gd name="T63" fmla="*/ 17 h 51"/>
                  <a:gd name="T64" fmla="*/ 76 w 83"/>
                  <a:gd name="T65" fmla="*/ 22 h 51"/>
                  <a:gd name="T66" fmla="*/ 76 w 83"/>
                  <a:gd name="T67" fmla="*/ 22 h 51"/>
                  <a:gd name="T68" fmla="*/ 78 w 83"/>
                  <a:gd name="T69" fmla="*/ 23 h 51"/>
                  <a:gd name="T70" fmla="*/ 78 w 83"/>
                  <a:gd name="T71" fmla="*/ 23 h 51"/>
                  <a:gd name="T72" fmla="*/ 80 w 83"/>
                  <a:gd name="T73" fmla="*/ 25 h 51"/>
                  <a:gd name="T74" fmla="*/ 81 w 83"/>
                  <a:gd name="T75" fmla="*/ 28 h 51"/>
                  <a:gd name="T76" fmla="*/ 81 w 83"/>
                  <a:gd name="T77" fmla="*/ 31 h 51"/>
                  <a:gd name="T78" fmla="*/ 65 w 83"/>
                  <a:gd name="T79" fmla="*/ 35 h 51"/>
                  <a:gd name="T80" fmla="*/ 53 w 83"/>
                  <a:gd name="T81" fmla="*/ 38 h 51"/>
                  <a:gd name="T82" fmla="*/ 46 w 83"/>
                  <a:gd name="T83" fmla="*/ 49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83" h="51">
                    <a:moveTo>
                      <a:pt x="46" y="49"/>
                    </a:moveTo>
                    <a:cubicBezTo>
                      <a:pt x="45" y="49"/>
                      <a:pt x="45" y="49"/>
                      <a:pt x="45" y="49"/>
                    </a:cubicBezTo>
                    <a:cubicBezTo>
                      <a:pt x="42" y="49"/>
                      <a:pt x="40" y="51"/>
                      <a:pt x="38" y="49"/>
                    </a:cubicBezTo>
                    <a:cubicBezTo>
                      <a:pt x="37" y="46"/>
                      <a:pt x="39" y="45"/>
                      <a:pt x="37" y="45"/>
                    </a:cubicBezTo>
                    <a:cubicBezTo>
                      <a:pt x="34" y="45"/>
                      <a:pt x="30" y="45"/>
                      <a:pt x="32" y="43"/>
                    </a:cubicBezTo>
                    <a:cubicBezTo>
                      <a:pt x="33" y="42"/>
                      <a:pt x="36" y="41"/>
                      <a:pt x="35" y="40"/>
                    </a:cubicBezTo>
                    <a:cubicBezTo>
                      <a:pt x="34" y="39"/>
                      <a:pt x="33" y="37"/>
                      <a:pt x="34" y="37"/>
                    </a:cubicBezTo>
                    <a:cubicBezTo>
                      <a:pt x="36" y="36"/>
                      <a:pt x="40" y="37"/>
                      <a:pt x="42" y="36"/>
                    </a:cubicBezTo>
                    <a:cubicBezTo>
                      <a:pt x="43" y="34"/>
                      <a:pt x="41" y="32"/>
                      <a:pt x="40" y="32"/>
                    </a:cubicBezTo>
                    <a:cubicBezTo>
                      <a:pt x="39" y="32"/>
                      <a:pt x="27" y="32"/>
                      <a:pt x="29" y="30"/>
                    </a:cubicBezTo>
                    <a:cubicBezTo>
                      <a:pt x="30" y="29"/>
                      <a:pt x="36" y="24"/>
                      <a:pt x="39" y="26"/>
                    </a:cubicBezTo>
                    <a:cubicBezTo>
                      <a:pt x="42" y="28"/>
                      <a:pt x="43" y="32"/>
                      <a:pt x="45" y="30"/>
                    </a:cubicBezTo>
                    <a:cubicBezTo>
                      <a:pt x="47" y="29"/>
                      <a:pt x="47" y="21"/>
                      <a:pt x="44" y="21"/>
                    </a:cubicBezTo>
                    <a:cubicBezTo>
                      <a:pt x="41" y="21"/>
                      <a:pt x="34" y="23"/>
                      <a:pt x="32" y="23"/>
                    </a:cubicBezTo>
                    <a:cubicBezTo>
                      <a:pt x="30" y="23"/>
                      <a:pt x="26" y="23"/>
                      <a:pt x="25" y="23"/>
                    </a:cubicBezTo>
                    <a:cubicBezTo>
                      <a:pt x="23" y="24"/>
                      <a:pt x="21" y="28"/>
                      <a:pt x="17" y="27"/>
                    </a:cubicBezTo>
                    <a:cubicBezTo>
                      <a:pt x="14" y="26"/>
                      <a:pt x="12" y="26"/>
                      <a:pt x="14" y="25"/>
                    </a:cubicBezTo>
                    <a:cubicBezTo>
                      <a:pt x="16" y="24"/>
                      <a:pt x="24" y="21"/>
                      <a:pt x="20" y="19"/>
                    </a:cubicBezTo>
                    <a:cubicBezTo>
                      <a:pt x="17" y="16"/>
                      <a:pt x="9" y="24"/>
                      <a:pt x="6" y="22"/>
                    </a:cubicBezTo>
                    <a:cubicBezTo>
                      <a:pt x="3" y="19"/>
                      <a:pt x="0" y="20"/>
                      <a:pt x="2" y="17"/>
                    </a:cubicBezTo>
                    <a:cubicBezTo>
                      <a:pt x="4" y="14"/>
                      <a:pt x="10" y="13"/>
                      <a:pt x="8" y="12"/>
                    </a:cubicBezTo>
                    <a:cubicBezTo>
                      <a:pt x="10" y="11"/>
                      <a:pt x="13" y="11"/>
                      <a:pt x="15" y="11"/>
                    </a:cubicBezTo>
                    <a:cubicBezTo>
                      <a:pt x="17" y="11"/>
                      <a:pt x="19" y="12"/>
                      <a:pt x="21" y="12"/>
                    </a:cubicBezTo>
                    <a:cubicBezTo>
                      <a:pt x="25" y="12"/>
                      <a:pt x="30" y="13"/>
                      <a:pt x="33" y="12"/>
                    </a:cubicBezTo>
                    <a:cubicBezTo>
                      <a:pt x="35" y="12"/>
                      <a:pt x="38" y="11"/>
                      <a:pt x="42" y="9"/>
                    </a:cubicBezTo>
                    <a:cubicBezTo>
                      <a:pt x="45" y="8"/>
                      <a:pt x="50" y="6"/>
                      <a:pt x="53" y="4"/>
                    </a:cubicBezTo>
                    <a:cubicBezTo>
                      <a:pt x="56" y="3"/>
                      <a:pt x="59" y="2"/>
                      <a:pt x="62" y="1"/>
                    </a:cubicBezTo>
                    <a:cubicBezTo>
                      <a:pt x="65" y="0"/>
                      <a:pt x="69" y="0"/>
                      <a:pt x="72" y="0"/>
                    </a:cubicBezTo>
                    <a:cubicBezTo>
                      <a:pt x="74" y="0"/>
                      <a:pt x="79" y="0"/>
                      <a:pt x="83" y="0"/>
                    </a:cubicBezTo>
                    <a:cubicBezTo>
                      <a:pt x="83" y="3"/>
                      <a:pt x="83" y="9"/>
                      <a:pt x="83" y="11"/>
                    </a:cubicBezTo>
                    <a:cubicBezTo>
                      <a:pt x="83" y="12"/>
                      <a:pt x="81" y="13"/>
                      <a:pt x="79" y="14"/>
                    </a:cubicBezTo>
                    <a:cubicBezTo>
                      <a:pt x="78" y="15"/>
                      <a:pt x="77" y="16"/>
                      <a:pt x="76" y="17"/>
                    </a:cubicBezTo>
                    <a:cubicBezTo>
                      <a:pt x="74" y="19"/>
                      <a:pt x="75" y="20"/>
                      <a:pt x="76" y="22"/>
                    </a:cubicBezTo>
                    <a:cubicBezTo>
                      <a:pt x="76" y="22"/>
                      <a:pt x="76" y="22"/>
                      <a:pt x="76" y="22"/>
                    </a:cubicBezTo>
                    <a:cubicBezTo>
                      <a:pt x="77" y="22"/>
                      <a:pt x="77" y="23"/>
                      <a:pt x="78" y="23"/>
                    </a:cubicBezTo>
                    <a:cubicBezTo>
                      <a:pt x="78" y="23"/>
                      <a:pt x="78" y="23"/>
                      <a:pt x="78" y="23"/>
                    </a:cubicBezTo>
                    <a:cubicBezTo>
                      <a:pt x="79" y="24"/>
                      <a:pt x="80" y="24"/>
                      <a:pt x="80" y="25"/>
                    </a:cubicBezTo>
                    <a:cubicBezTo>
                      <a:pt x="81" y="26"/>
                      <a:pt x="81" y="27"/>
                      <a:pt x="81" y="28"/>
                    </a:cubicBezTo>
                    <a:cubicBezTo>
                      <a:pt x="81" y="29"/>
                      <a:pt x="81" y="30"/>
                      <a:pt x="81" y="31"/>
                    </a:cubicBezTo>
                    <a:cubicBezTo>
                      <a:pt x="81" y="31"/>
                      <a:pt x="72" y="33"/>
                      <a:pt x="65" y="35"/>
                    </a:cubicBezTo>
                    <a:cubicBezTo>
                      <a:pt x="59" y="36"/>
                      <a:pt x="54" y="38"/>
                      <a:pt x="53" y="38"/>
                    </a:cubicBezTo>
                    <a:cubicBezTo>
                      <a:pt x="51" y="39"/>
                      <a:pt x="48" y="44"/>
                      <a:pt x="46" y="49"/>
                    </a:cubicBezTo>
                    <a:close/>
                  </a:path>
                </a:pathLst>
              </a:custGeom>
              <a:grpFill/>
              <a:ln w="3175">
                <a:solidFill>
                  <a:srgbClr val="FFFFFF"/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</a:endParaRPr>
              </a:p>
            </p:txBody>
          </p:sp>
          <p:sp>
            <p:nvSpPr>
              <p:cNvPr id="275" name="Freeform 31">
                <a:extLst>
                  <a:ext uri="{FF2B5EF4-FFF2-40B4-BE49-F238E27FC236}">
                    <a16:creationId xmlns:a16="http://schemas.microsoft.com/office/drawing/2014/main" id="{D5759228-7834-E045-9BED-EBF88E4888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19050" y="4177748"/>
                <a:ext cx="529466" cy="481679"/>
              </a:xfrm>
              <a:custGeom>
                <a:avLst/>
                <a:gdLst>
                  <a:gd name="T0" fmla="*/ 47 w 232"/>
                  <a:gd name="T1" fmla="*/ 110 h 180"/>
                  <a:gd name="T2" fmla="*/ 43 w 232"/>
                  <a:gd name="T3" fmla="*/ 96 h 180"/>
                  <a:gd name="T4" fmla="*/ 32 w 232"/>
                  <a:gd name="T5" fmla="*/ 91 h 180"/>
                  <a:gd name="T6" fmla="*/ 13 w 232"/>
                  <a:gd name="T7" fmla="*/ 79 h 180"/>
                  <a:gd name="T8" fmla="*/ 11 w 232"/>
                  <a:gd name="T9" fmla="*/ 57 h 180"/>
                  <a:gd name="T10" fmla="*/ 6 w 232"/>
                  <a:gd name="T11" fmla="*/ 52 h 180"/>
                  <a:gd name="T12" fmla="*/ 17 w 232"/>
                  <a:gd name="T13" fmla="*/ 38 h 180"/>
                  <a:gd name="T14" fmla="*/ 35 w 232"/>
                  <a:gd name="T15" fmla="*/ 23 h 180"/>
                  <a:gd name="T16" fmla="*/ 30 w 232"/>
                  <a:gd name="T17" fmla="*/ 19 h 180"/>
                  <a:gd name="T18" fmla="*/ 33 w 232"/>
                  <a:gd name="T19" fmla="*/ 17 h 180"/>
                  <a:gd name="T20" fmla="*/ 40 w 232"/>
                  <a:gd name="T21" fmla="*/ 0 h 180"/>
                  <a:gd name="T22" fmla="*/ 72 w 232"/>
                  <a:gd name="T23" fmla="*/ 9 h 180"/>
                  <a:gd name="T24" fmla="*/ 105 w 232"/>
                  <a:gd name="T25" fmla="*/ 8 h 180"/>
                  <a:gd name="T26" fmla="*/ 109 w 232"/>
                  <a:gd name="T27" fmla="*/ 18 h 180"/>
                  <a:gd name="T28" fmla="*/ 121 w 232"/>
                  <a:gd name="T29" fmla="*/ 23 h 180"/>
                  <a:gd name="T30" fmla="*/ 131 w 232"/>
                  <a:gd name="T31" fmla="*/ 20 h 180"/>
                  <a:gd name="T32" fmla="*/ 152 w 232"/>
                  <a:gd name="T33" fmla="*/ 20 h 180"/>
                  <a:gd name="T34" fmla="*/ 160 w 232"/>
                  <a:gd name="T35" fmla="*/ 18 h 180"/>
                  <a:gd name="T36" fmla="*/ 171 w 232"/>
                  <a:gd name="T37" fmla="*/ 22 h 180"/>
                  <a:gd name="T38" fmla="*/ 182 w 232"/>
                  <a:gd name="T39" fmla="*/ 15 h 180"/>
                  <a:gd name="T40" fmla="*/ 184 w 232"/>
                  <a:gd name="T41" fmla="*/ 7 h 180"/>
                  <a:gd name="T42" fmla="*/ 195 w 232"/>
                  <a:gd name="T43" fmla="*/ 18 h 180"/>
                  <a:gd name="T44" fmla="*/ 195 w 232"/>
                  <a:gd name="T45" fmla="*/ 26 h 180"/>
                  <a:gd name="T46" fmla="*/ 207 w 232"/>
                  <a:gd name="T47" fmla="*/ 40 h 180"/>
                  <a:gd name="T48" fmla="*/ 208 w 232"/>
                  <a:gd name="T49" fmla="*/ 45 h 180"/>
                  <a:gd name="T50" fmla="*/ 199 w 232"/>
                  <a:gd name="T51" fmla="*/ 54 h 180"/>
                  <a:gd name="T52" fmla="*/ 201 w 232"/>
                  <a:gd name="T53" fmla="*/ 57 h 180"/>
                  <a:gd name="T54" fmla="*/ 215 w 232"/>
                  <a:gd name="T55" fmla="*/ 57 h 180"/>
                  <a:gd name="T56" fmla="*/ 223 w 232"/>
                  <a:gd name="T57" fmla="*/ 82 h 180"/>
                  <a:gd name="T58" fmla="*/ 219 w 232"/>
                  <a:gd name="T59" fmla="*/ 103 h 180"/>
                  <a:gd name="T60" fmla="*/ 228 w 232"/>
                  <a:gd name="T61" fmla="*/ 109 h 180"/>
                  <a:gd name="T62" fmla="*/ 229 w 232"/>
                  <a:gd name="T63" fmla="*/ 120 h 180"/>
                  <a:gd name="T64" fmla="*/ 232 w 232"/>
                  <a:gd name="T65" fmla="*/ 141 h 180"/>
                  <a:gd name="T66" fmla="*/ 220 w 232"/>
                  <a:gd name="T67" fmla="*/ 140 h 180"/>
                  <a:gd name="T68" fmla="*/ 221 w 232"/>
                  <a:gd name="T69" fmla="*/ 154 h 180"/>
                  <a:gd name="T70" fmla="*/ 217 w 232"/>
                  <a:gd name="T71" fmla="*/ 163 h 180"/>
                  <a:gd name="T72" fmla="*/ 210 w 232"/>
                  <a:gd name="T73" fmla="*/ 169 h 180"/>
                  <a:gd name="T74" fmla="*/ 204 w 232"/>
                  <a:gd name="T75" fmla="*/ 164 h 180"/>
                  <a:gd name="T76" fmla="*/ 196 w 232"/>
                  <a:gd name="T77" fmla="*/ 180 h 180"/>
                  <a:gd name="T78" fmla="*/ 179 w 232"/>
                  <a:gd name="T79" fmla="*/ 173 h 180"/>
                  <a:gd name="T80" fmla="*/ 182 w 232"/>
                  <a:gd name="T81" fmla="*/ 159 h 180"/>
                  <a:gd name="T82" fmla="*/ 172 w 232"/>
                  <a:gd name="T83" fmla="*/ 138 h 180"/>
                  <a:gd name="T84" fmla="*/ 154 w 232"/>
                  <a:gd name="T85" fmla="*/ 138 h 180"/>
                  <a:gd name="T86" fmla="*/ 138 w 232"/>
                  <a:gd name="T87" fmla="*/ 144 h 180"/>
                  <a:gd name="T88" fmla="*/ 140 w 232"/>
                  <a:gd name="T89" fmla="*/ 117 h 180"/>
                  <a:gd name="T90" fmla="*/ 127 w 232"/>
                  <a:gd name="T91" fmla="*/ 100 h 180"/>
                  <a:gd name="T92" fmla="*/ 106 w 232"/>
                  <a:gd name="T93" fmla="*/ 87 h 180"/>
                  <a:gd name="T94" fmla="*/ 85 w 232"/>
                  <a:gd name="T95" fmla="*/ 91 h 180"/>
                  <a:gd name="T96" fmla="*/ 74 w 232"/>
                  <a:gd name="T97" fmla="*/ 94 h 180"/>
                  <a:gd name="T98" fmla="*/ 68 w 232"/>
                  <a:gd name="T99" fmla="*/ 111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32" h="180">
                    <a:moveTo>
                      <a:pt x="58" y="117"/>
                    </a:moveTo>
                    <a:cubicBezTo>
                      <a:pt x="57" y="116"/>
                      <a:pt x="57" y="115"/>
                      <a:pt x="56" y="114"/>
                    </a:cubicBezTo>
                    <a:cubicBezTo>
                      <a:pt x="53" y="113"/>
                      <a:pt x="47" y="113"/>
                      <a:pt x="47" y="110"/>
                    </a:cubicBezTo>
                    <a:cubicBezTo>
                      <a:pt x="46" y="107"/>
                      <a:pt x="47" y="103"/>
                      <a:pt x="45" y="102"/>
                    </a:cubicBezTo>
                    <a:cubicBezTo>
                      <a:pt x="43" y="102"/>
                      <a:pt x="37" y="106"/>
                      <a:pt x="38" y="103"/>
                    </a:cubicBezTo>
                    <a:cubicBezTo>
                      <a:pt x="39" y="99"/>
                      <a:pt x="44" y="97"/>
                      <a:pt x="43" y="96"/>
                    </a:cubicBezTo>
                    <a:cubicBezTo>
                      <a:pt x="41" y="94"/>
                      <a:pt x="37" y="97"/>
                      <a:pt x="37" y="94"/>
                    </a:cubicBezTo>
                    <a:cubicBezTo>
                      <a:pt x="37" y="91"/>
                      <a:pt x="40" y="89"/>
                      <a:pt x="38" y="88"/>
                    </a:cubicBezTo>
                    <a:cubicBezTo>
                      <a:pt x="36" y="88"/>
                      <a:pt x="33" y="92"/>
                      <a:pt x="32" y="91"/>
                    </a:cubicBezTo>
                    <a:cubicBezTo>
                      <a:pt x="31" y="90"/>
                      <a:pt x="30" y="80"/>
                      <a:pt x="27" y="80"/>
                    </a:cubicBezTo>
                    <a:cubicBezTo>
                      <a:pt x="23" y="80"/>
                      <a:pt x="24" y="86"/>
                      <a:pt x="21" y="84"/>
                    </a:cubicBezTo>
                    <a:cubicBezTo>
                      <a:pt x="18" y="82"/>
                      <a:pt x="13" y="81"/>
                      <a:pt x="13" y="79"/>
                    </a:cubicBezTo>
                    <a:cubicBezTo>
                      <a:pt x="12" y="76"/>
                      <a:pt x="12" y="70"/>
                      <a:pt x="10" y="70"/>
                    </a:cubicBezTo>
                    <a:cubicBezTo>
                      <a:pt x="8" y="69"/>
                      <a:pt x="5" y="72"/>
                      <a:pt x="6" y="69"/>
                    </a:cubicBezTo>
                    <a:cubicBezTo>
                      <a:pt x="6" y="65"/>
                      <a:pt x="13" y="57"/>
                      <a:pt x="11" y="57"/>
                    </a:cubicBezTo>
                    <a:cubicBezTo>
                      <a:pt x="8" y="57"/>
                      <a:pt x="7" y="60"/>
                      <a:pt x="6" y="60"/>
                    </a:cubicBezTo>
                    <a:cubicBezTo>
                      <a:pt x="5" y="60"/>
                      <a:pt x="0" y="60"/>
                      <a:pt x="1" y="58"/>
                    </a:cubicBezTo>
                    <a:cubicBezTo>
                      <a:pt x="2" y="57"/>
                      <a:pt x="7" y="53"/>
                      <a:pt x="6" y="52"/>
                    </a:cubicBezTo>
                    <a:cubicBezTo>
                      <a:pt x="5" y="51"/>
                      <a:pt x="3" y="50"/>
                      <a:pt x="1" y="49"/>
                    </a:cubicBezTo>
                    <a:cubicBezTo>
                      <a:pt x="3" y="46"/>
                      <a:pt x="5" y="42"/>
                      <a:pt x="6" y="41"/>
                    </a:cubicBezTo>
                    <a:cubicBezTo>
                      <a:pt x="7" y="41"/>
                      <a:pt x="12" y="39"/>
                      <a:pt x="17" y="38"/>
                    </a:cubicBezTo>
                    <a:cubicBezTo>
                      <a:pt x="26" y="36"/>
                      <a:pt x="35" y="34"/>
                      <a:pt x="36" y="32"/>
                    </a:cubicBezTo>
                    <a:cubicBezTo>
                      <a:pt x="36" y="31"/>
                      <a:pt x="36" y="30"/>
                      <a:pt x="36" y="28"/>
                    </a:cubicBezTo>
                    <a:cubicBezTo>
                      <a:pt x="36" y="27"/>
                      <a:pt x="36" y="25"/>
                      <a:pt x="35" y="23"/>
                    </a:cubicBezTo>
                    <a:cubicBezTo>
                      <a:pt x="34" y="22"/>
                      <a:pt x="33" y="21"/>
                      <a:pt x="32" y="21"/>
                    </a:cubicBezTo>
                    <a:cubicBezTo>
                      <a:pt x="32" y="21"/>
                      <a:pt x="32" y="21"/>
                      <a:pt x="32" y="21"/>
                    </a:cubicBezTo>
                    <a:cubicBezTo>
                      <a:pt x="31" y="20"/>
                      <a:pt x="30" y="20"/>
                      <a:pt x="30" y="19"/>
                    </a:cubicBezTo>
                    <a:cubicBezTo>
                      <a:pt x="30" y="19"/>
                      <a:pt x="30" y="19"/>
                      <a:pt x="30" y="19"/>
                    </a:cubicBezTo>
                    <a:cubicBezTo>
                      <a:pt x="30" y="19"/>
                      <a:pt x="30" y="19"/>
                      <a:pt x="30" y="19"/>
                    </a:cubicBezTo>
                    <a:cubicBezTo>
                      <a:pt x="31" y="19"/>
                      <a:pt x="32" y="18"/>
                      <a:pt x="33" y="17"/>
                    </a:cubicBezTo>
                    <a:cubicBezTo>
                      <a:pt x="35" y="15"/>
                      <a:pt x="38" y="14"/>
                      <a:pt x="38" y="11"/>
                    </a:cubicBezTo>
                    <a:cubicBezTo>
                      <a:pt x="38" y="9"/>
                      <a:pt x="38" y="3"/>
                      <a:pt x="39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44" y="1"/>
                      <a:pt x="48" y="1"/>
                      <a:pt x="49" y="1"/>
                    </a:cubicBezTo>
                    <a:cubicBezTo>
                      <a:pt x="50" y="1"/>
                      <a:pt x="52" y="2"/>
                      <a:pt x="55" y="3"/>
                    </a:cubicBezTo>
                    <a:cubicBezTo>
                      <a:pt x="60" y="6"/>
                      <a:pt x="68" y="9"/>
                      <a:pt x="72" y="9"/>
                    </a:cubicBezTo>
                    <a:cubicBezTo>
                      <a:pt x="73" y="9"/>
                      <a:pt x="75" y="9"/>
                      <a:pt x="77" y="9"/>
                    </a:cubicBezTo>
                    <a:cubicBezTo>
                      <a:pt x="84" y="9"/>
                      <a:pt x="95" y="10"/>
                      <a:pt x="98" y="9"/>
                    </a:cubicBezTo>
                    <a:cubicBezTo>
                      <a:pt x="100" y="9"/>
                      <a:pt x="103" y="8"/>
                      <a:pt x="105" y="8"/>
                    </a:cubicBezTo>
                    <a:cubicBezTo>
                      <a:pt x="106" y="8"/>
                      <a:pt x="106" y="8"/>
                      <a:pt x="106" y="8"/>
                    </a:cubicBezTo>
                    <a:cubicBezTo>
                      <a:pt x="107" y="10"/>
                      <a:pt x="107" y="12"/>
                      <a:pt x="107" y="13"/>
                    </a:cubicBezTo>
                    <a:cubicBezTo>
                      <a:pt x="108" y="15"/>
                      <a:pt x="108" y="17"/>
                      <a:pt x="109" y="18"/>
                    </a:cubicBezTo>
                    <a:cubicBezTo>
                      <a:pt x="109" y="18"/>
                      <a:pt x="109" y="18"/>
                      <a:pt x="109" y="18"/>
                    </a:cubicBezTo>
                    <a:cubicBezTo>
                      <a:pt x="110" y="18"/>
                      <a:pt x="110" y="18"/>
                      <a:pt x="110" y="18"/>
                    </a:cubicBezTo>
                    <a:cubicBezTo>
                      <a:pt x="112" y="21"/>
                      <a:pt x="118" y="26"/>
                      <a:pt x="121" y="23"/>
                    </a:cubicBezTo>
                    <a:cubicBezTo>
                      <a:pt x="122" y="22"/>
                      <a:pt x="125" y="20"/>
                      <a:pt x="128" y="18"/>
                    </a:cubicBezTo>
                    <a:cubicBezTo>
                      <a:pt x="129" y="18"/>
                      <a:pt x="130" y="18"/>
                      <a:pt x="130" y="18"/>
                    </a:cubicBezTo>
                    <a:cubicBezTo>
                      <a:pt x="130" y="18"/>
                      <a:pt x="131" y="19"/>
                      <a:pt x="131" y="20"/>
                    </a:cubicBezTo>
                    <a:cubicBezTo>
                      <a:pt x="132" y="23"/>
                      <a:pt x="133" y="26"/>
                      <a:pt x="137" y="26"/>
                    </a:cubicBezTo>
                    <a:cubicBezTo>
                      <a:pt x="141" y="26"/>
                      <a:pt x="144" y="24"/>
                      <a:pt x="148" y="22"/>
                    </a:cubicBezTo>
                    <a:cubicBezTo>
                      <a:pt x="149" y="21"/>
                      <a:pt x="151" y="20"/>
                      <a:pt x="152" y="20"/>
                    </a:cubicBezTo>
                    <a:cubicBezTo>
                      <a:pt x="152" y="20"/>
                      <a:pt x="152" y="20"/>
                      <a:pt x="152" y="20"/>
                    </a:cubicBezTo>
                    <a:cubicBezTo>
                      <a:pt x="153" y="19"/>
                      <a:pt x="154" y="19"/>
                      <a:pt x="155" y="18"/>
                    </a:cubicBezTo>
                    <a:cubicBezTo>
                      <a:pt x="156" y="17"/>
                      <a:pt x="157" y="17"/>
                      <a:pt x="160" y="18"/>
                    </a:cubicBezTo>
                    <a:cubicBezTo>
                      <a:pt x="160" y="18"/>
                      <a:pt x="160" y="18"/>
                      <a:pt x="160" y="18"/>
                    </a:cubicBezTo>
                    <a:cubicBezTo>
                      <a:pt x="160" y="19"/>
                      <a:pt x="161" y="19"/>
                      <a:pt x="162" y="20"/>
                    </a:cubicBezTo>
                    <a:cubicBezTo>
                      <a:pt x="165" y="22"/>
                      <a:pt x="168" y="24"/>
                      <a:pt x="171" y="22"/>
                    </a:cubicBezTo>
                    <a:cubicBezTo>
                      <a:pt x="171" y="22"/>
                      <a:pt x="171" y="22"/>
                      <a:pt x="171" y="22"/>
                    </a:cubicBezTo>
                    <a:cubicBezTo>
                      <a:pt x="171" y="22"/>
                      <a:pt x="173" y="21"/>
                      <a:pt x="174" y="21"/>
                    </a:cubicBezTo>
                    <a:cubicBezTo>
                      <a:pt x="178" y="19"/>
                      <a:pt x="182" y="18"/>
                      <a:pt x="182" y="15"/>
                    </a:cubicBezTo>
                    <a:cubicBezTo>
                      <a:pt x="182" y="15"/>
                      <a:pt x="182" y="14"/>
                      <a:pt x="182" y="14"/>
                    </a:cubicBezTo>
                    <a:cubicBezTo>
                      <a:pt x="183" y="11"/>
                      <a:pt x="183" y="8"/>
                      <a:pt x="184" y="7"/>
                    </a:cubicBezTo>
                    <a:cubicBezTo>
                      <a:pt x="184" y="7"/>
                      <a:pt x="184" y="7"/>
                      <a:pt x="184" y="7"/>
                    </a:cubicBezTo>
                    <a:cubicBezTo>
                      <a:pt x="185" y="7"/>
                      <a:pt x="187" y="9"/>
                      <a:pt x="189" y="11"/>
                    </a:cubicBezTo>
                    <a:cubicBezTo>
                      <a:pt x="191" y="13"/>
                      <a:pt x="194" y="16"/>
                      <a:pt x="195" y="18"/>
                    </a:cubicBezTo>
                    <a:cubicBezTo>
                      <a:pt x="195" y="18"/>
                      <a:pt x="195" y="18"/>
                      <a:pt x="195" y="18"/>
                    </a:cubicBezTo>
                    <a:cubicBezTo>
                      <a:pt x="196" y="19"/>
                      <a:pt x="196" y="19"/>
                      <a:pt x="196" y="19"/>
                    </a:cubicBezTo>
                    <a:cubicBezTo>
                      <a:pt x="196" y="19"/>
                      <a:pt x="196" y="19"/>
                      <a:pt x="196" y="19"/>
                    </a:cubicBezTo>
                    <a:cubicBezTo>
                      <a:pt x="197" y="20"/>
                      <a:pt x="196" y="23"/>
                      <a:pt x="195" y="26"/>
                    </a:cubicBezTo>
                    <a:cubicBezTo>
                      <a:pt x="195" y="30"/>
                      <a:pt x="194" y="33"/>
                      <a:pt x="196" y="34"/>
                    </a:cubicBezTo>
                    <a:cubicBezTo>
                      <a:pt x="197" y="34"/>
                      <a:pt x="198" y="35"/>
                      <a:pt x="199" y="35"/>
                    </a:cubicBezTo>
                    <a:cubicBezTo>
                      <a:pt x="202" y="37"/>
                      <a:pt x="206" y="39"/>
                      <a:pt x="207" y="40"/>
                    </a:cubicBezTo>
                    <a:cubicBezTo>
                      <a:pt x="207" y="40"/>
                      <a:pt x="207" y="40"/>
                      <a:pt x="207" y="40"/>
                    </a:cubicBezTo>
                    <a:cubicBezTo>
                      <a:pt x="208" y="41"/>
                      <a:pt x="208" y="42"/>
                      <a:pt x="209" y="43"/>
                    </a:cubicBezTo>
                    <a:cubicBezTo>
                      <a:pt x="209" y="44"/>
                      <a:pt x="209" y="45"/>
                      <a:pt x="208" y="45"/>
                    </a:cubicBezTo>
                    <a:cubicBezTo>
                      <a:pt x="208" y="46"/>
                      <a:pt x="207" y="47"/>
                      <a:pt x="205" y="48"/>
                    </a:cubicBezTo>
                    <a:cubicBezTo>
                      <a:pt x="205" y="48"/>
                      <a:pt x="205" y="48"/>
                      <a:pt x="205" y="48"/>
                    </a:cubicBezTo>
                    <a:cubicBezTo>
                      <a:pt x="203" y="49"/>
                      <a:pt x="200" y="52"/>
                      <a:pt x="199" y="54"/>
                    </a:cubicBezTo>
                    <a:cubicBezTo>
                      <a:pt x="199" y="54"/>
                      <a:pt x="199" y="54"/>
                      <a:pt x="199" y="54"/>
                    </a:cubicBezTo>
                    <a:cubicBezTo>
                      <a:pt x="199" y="55"/>
                      <a:pt x="199" y="57"/>
                      <a:pt x="201" y="57"/>
                    </a:cubicBezTo>
                    <a:cubicBezTo>
                      <a:pt x="201" y="57"/>
                      <a:pt x="201" y="57"/>
                      <a:pt x="201" y="57"/>
                    </a:cubicBezTo>
                    <a:cubicBezTo>
                      <a:pt x="203" y="58"/>
                      <a:pt x="205" y="58"/>
                      <a:pt x="208" y="57"/>
                    </a:cubicBezTo>
                    <a:cubicBezTo>
                      <a:pt x="209" y="57"/>
                      <a:pt x="210" y="57"/>
                      <a:pt x="211" y="57"/>
                    </a:cubicBezTo>
                    <a:cubicBezTo>
                      <a:pt x="213" y="56"/>
                      <a:pt x="215" y="56"/>
                      <a:pt x="215" y="57"/>
                    </a:cubicBezTo>
                    <a:cubicBezTo>
                      <a:pt x="215" y="59"/>
                      <a:pt x="214" y="62"/>
                      <a:pt x="214" y="64"/>
                    </a:cubicBezTo>
                    <a:cubicBezTo>
                      <a:pt x="212" y="67"/>
                      <a:pt x="211" y="70"/>
                      <a:pt x="214" y="73"/>
                    </a:cubicBezTo>
                    <a:cubicBezTo>
                      <a:pt x="216" y="74"/>
                      <a:pt x="220" y="79"/>
                      <a:pt x="223" y="82"/>
                    </a:cubicBezTo>
                    <a:cubicBezTo>
                      <a:pt x="220" y="84"/>
                      <a:pt x="218" y="86"/>
                      <a:pt x="218" y="88"/>
                    </a:cubicBezTo>
                    <a:cubicBezTo>
                      <a:pt x="217" y="91"/>
                      <a:pt x="217" y="94"/>
                      <a:pt x="217" y="97"/>
                    </a:cubicBezTo>
                    <a:cubicBezTo>
                      <a:pt x="217" y="100"/>
                      <a:pt x="218" y="102"/>
                      <a:pt x="219" y="103"/>
                    </a:cubicBezTo>
                    <a:cubicBezTo>
                      <a:pt x="219" y="105"/>
                      <a:pt x="221" y="105"/>
                      <a:pt x="223" y="106"/>
                    </a:cubicBezTo>
                    <a:cubicBezTo>
                      <a:pt x="223" y="106"/>
                      <a:pt x="223" y="106"/>
                      <a:pt x="223" y="106"/>
                    </a:cubicBezTo>
                    <a:cubicBezTo>
                      <a:pt x="225" y="107"/>
                      <a:pt x="227" y="108"/>
                      <a:pt x="228" y="109"/>
                    </a:cubicBezTo>
                    <a:cubicBezTo>
                      <a:pt x="229" y="111"/>
                      <a:pt x="230" y="112"/>
                      <a:pt x="231" y="114"/>
                    </a:cubicBezTo>
                    <a:cubicBezTo>
                      <a:pt x="231" y="116"/>
                      <a:pt x="231" y="117"/>
                      <a:pt x="231" y="118"/>
                    </a:cubicBezTo>
                    <a:cubicBezTo>
                      <a:pt x="231" y="119"/>
                      <a:pt x="230" y="120"/>
                      <a:pt x="229" y="120"/>
                    </a:cubicBezTo>
                    <a:cubicBezTo>
                      <a:pt x="227" y="122"/>
                      <a:pt x="226" y="124"/>
                      <a:pt x="226" y="127"/>
                    </a:cubicBezTo>
                    <a:cubicBezTo>
                      <a:pt x="227" y="130"/>
                      <a:pt x="229" y="134"/>
                      <a:pt x="231" y="138"/>
                    </a:cubicBezTo>
                    <a:cubicBezTo>
                      <a:pt x="232" y="141"/>
                      <a:pt x="232" y="141"/>
                      <a:pt x="232" y="141"/>
                    </a:cubicBezTo>
                    <a:cubicBezTo>
                      <a:pt x="231" y="141"/>
                      <a:pt x="230" y="140"/>
                      <a:pt x="229" y="140"/>
                    </a:cubicBezTo>
                    <a:cubicBezTo>
                      <a:pt x="225" y="140"/>
                      <a:pt x="221" y="139"/>
                      <a:pt x="220" y="140"/>
                    </a:cubicBezTo>
                    <a:cubicBezTo>
                      <a:pt x="220" y="140"/>
                      <a:pt x="220" y="140"/>
                      <a:pt x="220" y="140"/>
                    </a:cubicBezTo>
                    <a:cubicBezTo>
                      <a:pt x="218" y="141"/>
                      <a:pt x="218" y="143"/>
                      <a:pt x="219" y="146"/>
                    </a:cubicBezTo>
                    <a:cubicBezTo>
                      <a:pt x="219" y="147"/>
                      <a:pt x="220" y="149"/>
                      <a:pt x="221" y="151"/>
                    </a:cubicBezTo>
                    <a:cubicBezTo>
                      <a:pt x="221" y="152"/>
                      <a:pt x="222" y="153"/>
                      <a:pt x="221" y="154"/>
                    </a:cubicBezTo>
                    <a:cubicBezTo>
                      <a:pt x="221" y="156"/>
                      <a:pt x="220" y="158"/>
                      <a:pt x="220" y="159"/>
                    </a:cubicBezTo>
                    <a:cubicBezTo>
                      <a:pt x="219" y="160"/>
                      <a:pt x="218" y="161"/>
                      <a:pt x="218" y="161"/>
                    </a:cubicBezTo>
                    <a:cubicBezTo>
                      <a:pt x="218" y="162"/>
                      <a:pt x="217" y="163"/>
                      <a:pt x="217" y="163"/>
                    </a:cubicBezTo>
                    <a:cubicBezTo>
                      <a:pt x="216" y="164"/>
                      <a:pt x="216" y="165"/>
                      <a:pt x="215" y="166"/>
                    </a:cubicBezTo>
                    <a:cubicBezTo>
                      <a:pt x="215" y="167"/>
                      <a:pt x="214" y="169"/>
                      <a:pt x="214" y="169"/>
                    </a:cubicBezTo>
                    <a:cubicBezTo>
                      <a:pt x="213" y="169"/>
                      <a:pt x="211" y="169"/>
                      <a:pt x="210" y="169"/>
                    </a:cubicBezTo>
                    <a:cubicBezTo>
                      <a:pt x="210" y="167"/>
                      <a:pt x="209" y="166"/>
                      <a:pt x="208" y="165"/>
                    </a:cubicBezTo>
                    <a:cubicBezTo>
                      <a:pt x="207" y="165"/>
                      <a:pt x="207" y="164"/>
                      <a:pt x="206" y="164"/>
                    </a:cubicBezTo>
                    <a:cubicBezTo>
                      <a:pt x="206" y="164"/>
                      <a:pt x="205" y="164"/>
                      <a:pt x="204" y="164"/>
                    </a:cubicBezTo>
                    <a:cubicBezTo>
                      <a:pt x="204" y="164"/>
                      <a:pt x="204" y="164"/>
                      <a:pt x="203" y="164"/>
                    </a:cubicBezTo>
                    <a:cubicBezTo>
                      <a:pt x="202" y="166"/>
                      <a:pt x="201" y="169"/>
                      <a:pt x="199" y="173"/>
                    </a:cubicBezTo>
                    <a:cubicBezTo>
                      <a:pt x="198" y="176"/>
                      <a:pt x="197" y="180"/>
                      <a:pt x="196" y="180"/>
                    </a:cubicBezTo>
                    <a:cubicBezTo>
                      <a:pt x="195" y="180"/>
                      <a:pt x="194" y="179"/>
                      <a:pt x="192" y="178"/>
                    </a:cubicBezTo>
                    <a:cubicBezTo>
                      <a:pt x="191" y="176"/>
                      <a:pt x="189" y="174"/>
                      <a:pt x="186" y="173"/>
                    </a:cubicBezTo>
                    <a:cubicBezTo>
                      <a:pt x="183" y="172"/>
                      <a:pt x="181" y="173"/>
                      <a:pt x="179" y="173"/>
                    </a:cubicBezTo>
                    <a:cubicBezTo>
                      <a:pt x="178" y="174"/>
                      <a:pt x="177" y="174"/>
                      <a:pt x="176" y="174"/>
                    </a:cubicBezTo>
                    <a:cubicBezTo>
                      <a:pt x="176" y="173"/>
                      <a:pt x="177" y="172"/>
                      <a:pt x="179" y="170"/>
                    </a:cubicBezTo>
                    <a:cubicBezTo>
                      <a:pt x="181" y="167"/>
                      <a:pt x="184" y="163"/>
                      <a:pt x="182" y="159"/>
                    </a:cubicBezTo>
                    <a:cubicBezTo>
                      <a:pt x="181" y="157"/>
                      <a:pt x="181" y="154"/>
                      <a:pt x="180" y="151"/>
                    </a:cubicBezTo>
                    <a:cubicBezTo>
                      <a:pt x="179" y="146"/>
                      <a:pt x="177" y="141"/>
                      <a:pt x="175" y="140"/>
                    </a:cubicBezTo>
                    <a:cubicBezTo>
                      <a:pt x="174" y="139"/>
                      <a:pt x="173" y="139"/>
                      <a:pt x="172" y="138"/>
                    </a:cubicBezTo>
                    <a:cubicBezTo>
                      <a:pt x="170" y="136"/>
                      <a:pt x="168" y="135"/>
                      <a:pt x="165" y="136"/>
                    </a:cubicBezTo>
                    <a:cubicBezTo>
                      <a:pt x="163" y="136"/>
                      <a:pt x="162" y="136"/>
                      <a:pt x="161" y="137"/>
                    </a:cubicBezTo>
                    <a:cubicBezTo>
                      <a:pt x="160" y="137"/>
                      <a:pt x="158" y="137"/>
                      <a:pt x="154" y="138"/>
                    </a:cubicBezTo>
                    <a:cubicBezTo>
                      <a:pt x="149" y="139"/>
                      <a:pt x="143" y="144"/>
                      <a:pt x="140" y="146"/>
                    </a:cubicBezTo>
                    <a:cubicBezTo>
                      <a:pt x="139" y="145"/>
                      <a:pt x="139" y="145"/>
                      <a:pt x="139" y="145"/>
                    </a:cubicBezTo>
                    <a:cubicBezTo>
                      <a:pt x="139" y="144"/>
                      <a:pt x="138" y="144"/>
                      <a:pt x="138" y="144"/>
                    </a:cubicBezTo>
                    <a:cubicBezTo>
                      <a:pt x="138" y="143"/>
                      <a:pt x="139" y="139"/>
                      <a:pt x="140" y="135"/>
                    </a:cubicBezTo>
                    <a:cubicBezTo>
                      <a:pt x="142" y="129"/>
                      <a:pt x="144" y="122"/>
                      <a:pt x="144" y="120"/>
                    </a:cubicBezTo>
                    <a:cubicBezTo>
                      <a:pt x="143" y="118"/>
                      <a:pt x="142" y="118"/>
                      <a:pt x="140" y="117"/>
                    </a:cubicBezTo>
                    <a:cubicBezTo>
                      <a:pt x="138" y="117"/>
                      <a:pt x="137" y="116"/>
                      <a:pt x="135" y="115"/>
                    </a:cubicBezTo>
                    <a:cubicBezTo>
                      <a:pt x="134" y="114"/>
                      <a:pt x="132" y="112"/>
                      <a:pt x="131" y="110"/>
                    </a:cubicBezTo>
                    <a:cubicBezTo>
                      <a:pt x="129" y="106"/>
                      <a:pt x="127" y="102"/>
                      <a:pt x="127" y="100"/>
                    </a:cubicBezTo>
                    <a:cubicBezTo>
                      <a:pt x="126" y="98"/>
                      <a:pt x="125" y="95"/>
                      <a:pt x="123" y="93"/>
                    </a:cubicBezTo>
                    <a:cubicBezTo>
                      <a:pt x="121" y="90"/>
                      <a:pt x="118" y="87"/>
                      <a:pt x="116" y="86"/>
                    </a:cubicBezTo>
                    <a:cubicBezTo>
                      <a:pt x="113" y="85"/>
                      <a:pt x="109" y="86"/>
                      <a:pt x="106" y="87"/>
                    </a:cubicBezTo>
                    <a:cubicBezTo>
                      <a:pt x="105" y="87"/>
                      <a:pt x="104" y="87"/>
                      <a:pt x="104" y="87"/>
                    </a:cubicBezTo>
                    <a:cubicBezTo>
                      <a:pt x="102" y="87"/>
                      <a:pt x="101" y="88"/>
                      <a:pt x="98" y="88"/>
                    </a:cubicBezTo>
                    <a:cubicBezTo>
                      <a:pt x="94" y="89"/>
                      <a:pt x="88" y="90"/>
                      <a:pt x="85" y="91"/>
                    </a:cubicBezTo>
                    <a:cubicBezTo>
                      <a:pt x="84" y="91"/>
                      <a:pt x="82" y="91"/>
                      <a:pt x="81" y="90"/>
                    </a:cubicBezTo>
                    <a:cubicBezTo>
                      <a:pt x="80" y="90"/>
                      <a:pt x="80" y="90"/>
                      <a:pt x="79" y="90"/>
                    </a:cubicBezTo>
                    <a:cubicBezTo>
                      <a:pt x="76" y="90"/>
                      <a:pt x="74" y="91"/>
                      <a:pt x="74" y="94"/>
                    </a:cubicBezTo>
                    <a:cubicBezTo>
                      <a:pt x="74" y="98"/>
                      <a:pt x="71" y="104"/>
                      <a:pt x="69" y="108"/>
                    </a:cubicBezTo>
                    <a:cubicBezTo>
                      <a:pt x="68" y="110"/>
                      <a:pt x="68" y="110"/>
                      <a:pt x="68" y="111"/>
                    </a:cubicBezTo>
                    <a:cubicBezTo>
                      <a:pt x="68" y="111"/>
                      <a:pt x="68" y="111"/>
                      <a:pt x="68" y="111"/>
                    </a:cubicBezTo>
                    <a:cubicBezTo>
                      <a:pt x="67" y="113"/>
                      <a:pt x="62" y="115"/>
                      <a:pt x="58" y="117"/>
                    </a:cubicBezTo>
                    <a:close/>
                  </a:path>
                </a:pathLst>
              </a:custGeom>
              <a:grpFill/>
              <a:ln w="3175">
                <a:solidFill>
                  <a:srgbClr val="FFFFFF"/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</a:endParaRPr>
              </a:p>
            </p:txBody>
          </p:sp>
          <p:sp>
            <p:nvSpPr>
              <p:cNvPr id="276" name="Freeform 32">
                <a:extLst>
                  <a:ext uri="{FF2B5EF4-FFF2-40B4-BE49-F238E27FC236}">
                    <a16:creationId xmlns:a16="http://schemas.microsoft.com/office/drawing/2014/main" id="{763EE9D5-1CAC-3640-84B5-0AA057E098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35458" y="4411960"/>
                <a:ext cx="204652" cy="271774"/>
              </a:xfrm>
              <a:custGeom>
                <a:avLst/>
                <a:gdLst>
                  <a:gd name="T0" fmla="*/ 57 w 90"/>
                  <a:gd name="T1" fmla="*/ 101 h 101"/>
                  <a:gd name="T2" fmla="*/ 40 w 90"/>
                  <a:gd name="T3" fmla="*/ 92 h 101"/>
                  <a:gd name="T4" fmla="*/ 29 w 90"/>
                  <a:gd name="T5" fmla="*/ 86 h 101"/>
                  <a:gd name="T6" fmla="*/ 32 w 90"/>
                  <a:gd name="T7" fmla="*/ 82 h 101"/>
                  <a:gd name="T8" fmla="*/ 37 w 90"/>
                  <a:gd name="T9" fmla="*/ 80 h 101"/>
                  <a:gd name="T10" fmla="*/ 28 w 90"/>
                  <a:gd name="T11" fmla="*/ 78 h 101"/>
                  <a:gd name="T12" fmla="*/ 26 w 90"/>
                  <a:gd name="T13" fmla="*/ 73 h 101"/>
                  <a:gd name="T14" fmla="*/ 18 w 90"/>
                  <a:gd name="T15" fmla="*/ 74 h 101"/>
                  <a:gd name="T16" fmla="*/ 13 w 90"/>
                  <a:gd name="T17" fmla="*/ 69 h 101"/>
                  <a:gd name="T18" fmla="*/ 11 w 90"/>
                  <a:gd name="T19" fmla="*/ 58 h 101"/>
                  <a:gd name="T20" fmla="*/ 4 w 90"/>
                  <a:gd name="T21" fmla="*/ 59 h 101"/>
                  <a:gd name="T22" fmla="*/ 1 w 90"/>
                  <a:gd name="T23" fmla="*/ 52 h 101"/>
                  <a:gd name="T24" fmla="*/ 8 w 90"/>
                  <a:gd name="T25" fmla="*/ 52 h 101"/>
                  <a:gd name="T26" fmla="*/ 14 w 90"/>
                  <a:gd name="T27" fmla="*/ 44 h 101"/>
                  <a:gd name="T28" fmla="*/ 7 w 90"/>
                  <a:gd name="T29" fmla="*/ 46 h 101"/>
                  <a:gd name="T30" fmla="*/ 6 w 90"/>
                  <a:gd name="T31" fmla="*/ 40 h 101"/>
                  <a:gd name="T32" fmla="*/ 10 w 90"/>
                  <a:gd name="T33" fmla="*/ 38 h 101"/>
                  <a:gd name="T34" fmla="*/ 6 w 90"/>
                  <a:gd name="T35" fmla="*/ 34 h 101"/>
                  <a:gd name="T36" fmla="*/ 7 w 90"/>
                  <a:gd name="T37" fmla="*/ 32 h 101"/>
                  <a:gd name="T38" fmla="*/ 20 w 90"/>
                  <a:gd name="T39" fmla="*/ 25 h 101"/>
                  <a:gd name="T40" fmla="*/ 20 w 90"/>
                  <a:gd name="T41" fmla="*/ 25 h 101"/>
                  <a:gd name="T42" fmla="*/ 21 w 90"/>
                  <a:gd name="T43" fmla="*/ 22 h 101"/>
                  <a:gd name="T44" fmla="*/ 26 w 90"/>
                  <a:gd name="T45" fmla="*/ 7 h 101"/>
                  <a:gd name="T46" fmla="*/ 28 w 90"/>
                  <a:gd name="T47" fmla="*/ 5 h 101"/>
                  <a:gd name="T48" fmla="*/ 30 w 90"/>
                  <a:gd name="T49" fmla="*/ 6 h 101"/>
                  <a:gd name="T50" fmla="*/ 34 w 90"/>
                  <a:gd name="T51" fmla="*/ 6 h 101"/>
                  <a:gd name="T52" fmla="*/ 48 w 90"/>
                  <a:gd name="T53" fmla="*/ 3 h 101"/>
                  <a:gd name="T54" fmla="*/ 53 w 90"/>
                  <a:gd name="T55" fmla="*/ 2 h 101"/>
                  <a:gd name="T56" fmla="*/ 55 w 90"/>
                  <a:gd name="T57" fmla="*/ 2 h 101"/>
                  <a:gd name="T58" fmla="*/ 64 w 90"/>
                  <a:gd name="T59" fmla="*/ 1 h 101"/>
                  <a:gd name="T60" fmla="*/ 69 w 90"/>
                  <a:gd name="T61" fmla="*/ 7 h 101"/>
                  <a:gd name="T62" fmla="*/ 73 w 90"/>
                  <a:gd name="T63" fmla="*/ 13 h 101"/>
                  <a:gd name="T64" fmla="*/ 77 w 90"/>
                  <a:gd name="T65" fmla="*/ 23 h 101"/>
                  <a:gd name="T66" fmla="*/ 83 w 90"/>
                  <a:gd name="T67" fmla="*/ 30 h 101"/>
                  <a:gd name="T68" fmla="*/ 88 w 90"/>
                  <a:gd name="T69" fmla="*/ 32 h 101"/>
                  <a:gd name="T70" fmla="*/ 90 w 90"/>
                  <a:gd name="T71" fmla="*/ 33 h 101"/>
                  <a:gd name="T72" fmla="*/ 86 w 90"/>
                  <a:gd name="T73" fmla="*/ 46 h 101"/>
                  <a:gd name="T74" fmla="*/ 84 w 90"/>
                  <a:gd name="T75" fmla="*/ 56 h 101"/>
                  <a:gd name="T76" fmla="*/ 86 w 90"/>
                  <a:gd name="T77" fmla="*/ 59 h 101"/>
                  <a:gd name="T78" fmla="*/ 88 w 90"/>
                  <a:gd name="T79" fmla="*/ 62 h 101"/>
                  <a:gd name="T80" fmla="*/ 85 w 90"/>
                  <a:gd name="T81" fmla="*/ 71 h 101"/>
                  <a:gd name="T82" fmla="*/ 82 w 90"/>
                  <a:gd name="T83" fmla="*/ 76 h 101"/>
                  <a:gd name="T84" fmla="*/ 77 w 90"/>
                  <a:gd name="T85" fmla="*/ 82 h 101"/>
                  <a:gd name="T86" fmla="*/ 77 w 90"/>
                  <a:gd name="T87" fmla="*/ 82 h 101"/>
                  <a:gd name="T88" fmla="*/ 70 w 90"/>
                  <a:gd name="T89" fmla="*/ 87 h 101"/>
                  <a:gd name="T90" fmla="*/ 57 w 90"/>
                  <a:gd name="T91" fmla="*/ 101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0" h="101">
                    <a:moveTo>
                      <a:pt x="57" y="101"/>
                    </a:moveTo>
                    <a:cubicBezTo>
                      <a:pt x="52" y="98"/>
                      <a:pt x="44" y="94"/>
                      <a:pt x="40" y="92"/>
                    </a:cubicBezTo>
                    <a:cubicBezTo>
                      <a:pt x="34" y="89"/>
                      <a:pt x="28" y="88"/>
                      <a:pt x="29" y="86"/>
                    </a:cubicBezTo>
                    <a:cubicBezTo>
                      <a:pt x="29" y="83"/>
                      <a:pt x="29" y="83"/>
                      <a:pt x="32" y="82"/>
                    </a:cubicBezTo>
                    <a:cubicBezTo>
                      <a:pt x="35" y="82"/>
                      <a:pt x="39" y="82"/>
                      <a:pt x="37" y="80"/>
                    </a:cubicBezTo>
                    <a:cubicBezTo>
                      <a:pt x="34" y="78"/>
                      <a:pt x="29" y="82"/>
                      <a:pt x="28" y="78"/>
                    </a:cubicBezTo>
                    <a:cubicBezTo>
                      <a:pt x="27" y="75"/>
                      <a:pt x="30" y="72"/>
                      <a:pt x="26" y="73"/>
                    </a:cubicBezTo>
                    <a:cubicBezTo>
                      <a:pt x="22" y="73"/>
                      <a:pt x="20" y="76"/>
                      <a:pt x="18" y="74"/>
                    </a:cubicBezTo>
                    <a:cubicBezTo>
                      <a:pt x="15" y="72"/>
                      <a:pt x="13" y="73"/>
                      <a:pt x="13" y="69"/>
                    </a:cubicBezTo>
                    <a:cubicBezTo>
                      <a:pt x="13" y="65"/>
                      <a:pt x="11" y="59"/>
                      <a:pt x="11" y="58"/>
                    </a:cubicBezTo>
                    <a:cubicBezTo>
                      <a:pt x="10" y="57"/>
                      <a:pt x="6" y="60"/>
                      <a:pt x="4" y="59"/>
                    </a:cubicBezTo>
                    <a:cubicBezTo>
                      <a:pt x="2" y="59"/>
                      <a:pt x="0" y="53"/>
                      <a:pt x="1" y="52"/>
                    </a:cubicBezTo>
                    <a:cubicBezTo>
                      <a:pt x="3" y="51"/>
                      <a:pt x="6" y="54"/>
                      <a:pt x="8" y="52"/>
                    </a:cubicBezTo>
                    <a:cubicBezTo>
                      <a:pt x="11" y="50"/>
                      <a:pt x="15" y="46"/>
                      <a:pt x="14" y="44"/>
                    </a:cubicBezTo>
                    <a:cubicBezTo>
                      <a:pt x="13" y="42"/>
                      <a:pt x="9" y="47"/>
                      <a:pt x="7" y="46"/>
                    </a:cubicBezTo>
                    <a:cubicBezTo>
                      <a:pt x="5" y="45"/>
                      <a:pt x="4" y="42"/>
                      <a:pt x="6" y="40"/>
                    </a:cubicBezTo>
                    <a:cubicBezTo>
                      <a:pt x="7" y="39"/>
                      <a:pt x="10" y="40"/>
                      <a:pt x="10" y="38"/>
                    </a:cubicBezTo>
                    <a:cubicBezTo>
                      <a:pt x="10" y="36"/>
                      <a:pt x="7" y="37"/>
                      <a:pt x="6" y="34"/>
                    </a:cubicBezTo>
                    <a:cubicBezTo>
                      <a:pt x="6" y="34"/>
                      <a:pt x="6" y="33"/>
                      <a:pt x="7" y="32"/>
                    </a:cubicBezTo>
                    <a:cubicBezTo>
                      <a:pt x="12" y="30"/>
                      <a:pt x="18" y="28"/>
                      <a:pt x="20" y="25"/>
                    </a:cubicBezTo>
                    <a:cubicBezTo>
                      <a:pt x="20" y="25"/>
                      <a:pt x="20" y="25"/>
                      <a:pt x="20" y="25"/>
                    </a:cubicBezTo>
                    <a:cubicBezTo>
                      <a:pt x="20" y="24"/>
                      <a:pt x="20" y="23"/>
                      <a:pt x="21" y="22"/>
                    </a:cubicBezTo>
                    <a:cubicBezTo>
                      <a:pt x="23" y="18"/>
                      <a:pt x="26" y="11"/>
                      <a:pt x="26" y="7"/>
                    </a:cubicBezTo>
                    <a:cubicBezTo>
                      <a:pt x="26" y="5"/>
                      <a:pt x="27" y="5"/>
                      <a:pt x="28" y="5"/>
                    </a:cubicBezTo>
                    <a:cubicBezTo>
                      <a:pt x="28" y="5"/>
                      <a:pt x="29" y="5"/>
                      <a:pt x="30" y="6"/>
                    </a:cubicBezTo>
                    <a:cubicBezTo>
                      <a:pt x="31" y="6"/>
                      <a:pt x="33" y="6"/>
                      <a:pt x="34" y="6"/>
                    </a:cubicBezTo>
                    <a:cubicBezTo>
                      <a:pt x="37" y="5"/>
                      <a:pt x="43" y="4"/>
                      <a:pt x="48" y="3"/>
                    </a:cubicBezTo>
                    <a:cubicBezTo>
                      <a:pt x="50" y="3"/>
                      <a:pt x="52" y="2"/>
                      <a:pt x="53" y="2"/>
                    </a:cubicBezTo>
                    <a:cubicBezTo>
                      <a:pt x="54" y="2"/>
                      <a:pt x="55" y="2"/>
                      <a:pt x="55" y="2"/>
                    </a:cubicBezTo>
                    <a:cubicBezTo>
                      <a:pt x="58" y="1"/>
                      <a:pt x="62" y="0"/>
                      <a:pt x="64" y="1"/>
                    </a:cubicBezTo>
                    <a:cubicBezTo>
                      <a:pt x="65" y="2"/>
                      <a:pt x="67" y="4"/>
                      <a:pt x="69" y="7"/>
                    </a:cubicBezTo>
                    <a:cubicBezTo>
                      <a:pt x="71" y="9"/>
                      <a:pt x="72" y="11"/>
                      <a:pt x="73" y="13"/>
                    </a:cubicBezTo>
                    <a:cubicBezTo>
                      <a:pt x="73" y="15"/>
                      <a:pt x="75" y="19"/>
                      <a:pt x="77" y="23"/>
                    </a:cubicBezTo>
                    <a:cubicBezTo>
                      <a:pt x="79" y="26"/>
                      <a:pt x="81" y="28"/>
                      <a:pt x="83" y="30"/>
                    </a:cubicBezTo>
                    <a:cubicBezTo>
                      <a:pt x="85" y="31"/>
                      <a:pt x="86" y="31"/>
                      <a:pt x="88" y="32"/>
                    </a:cubicBezTo>
                    <a:cubicBezTo>
                      <a:pt x="89" y="32"/>
                      <a:pt x="89" y="32"/>
                      <a:pt x="90" y="33"/>
                    </a:cubicBezTo>
                    <a:cubicBezTo>
                      <a:pt x="90" y="34"/>
                      <a:pt x="88" y="40"/>
                      <a:pt x="86" y="46"/>
                    </a:cubicBezTo>
                    <a:cubicBezTo>
                      <a:pt x="85" y="51"/>
                      <a:pt x="84" y="55"/>
                      <a:pt x="84" y="56"/>
                    </a:cubicBezTo>
                    <a:cubicBezTo>
                      <a:pt x="84" y="57"/>
                      <a:pt x="85" y="58"/>
                      <a:pt x="86" y="59"/>
                    </a:cubicBezTo>
                    <a:cubicBezTo>
                      <a:pt x="87" y="61"/>
                      <a:pt x="88" y="62"/>
                      <a:pt x="88" y="62"/>
                    </a:cubicBezTo>
                    <a:cubicBezTo>
                      <a:pt x="88" y="63"/>
                      <a:pt x="87" y="67"/>
                      <a:pt x="85" y="71"/>
                    </a:cubicBezTo>
                    <a:cubicBezTo>
                      <a:pt x="84" y="73"/>
                      <a:pt x="83" y="75"/>
                      <a:pt x="82" y="76"/>
                    </a:cubicBezTo>
                    <a:cubicBezTo>
                      <a:pt x="82" y="77"/>
                      <a:pt x="80" y="79"/>
                      <a:pt x="77" y="82"/>
                    </a:cubicBezTo>
                    <a:cubicBezTo>
                      <a:pt x="77" y="82"/>
                      <a:pt x="77" y="82"/>
                      <a:pt x="77" y="82"/>
                    </a:cubicBezTo>
                    <a:cubicBezTo>
                      <a:pt x="75" y="84"/>
                      <a:pt x="73" y="85"/>
                      <a:pt x="70" y="87"/>
                    </a:cubicBezTo>
                    <a:cubicBezTo>
                      <a:pt x="66" y="90"/>
                      <a:pt x="61" y="96"/>
                      <a:pt x="57" y="101"/>
                    </a:cubicBezTo>
                    <a:close/>
                  </a:path>
                </a:pathLst>
              </a:custGeom>
              <a:grpFill/>
              <a:ln w="3175">
                <a:solidFill>
                  <a:srgbClr val="FFFFFF"/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</a:endParaRPr>
              </a:p>
            </p:txBody>
          </p:sp>
          <p:sp>
            <p:nvSpPr>
              <p:cNvPr id="277" name="Freeform 33">
                <a:extLst>
                  <a:ext uri="{FF2B5EF4-FFF2-40B4-BE49-F238E27FC236}">
                    <a16:creationId xmlns:a16="http://schemas.microsoft.com/office/drawing/2014/main" id="{7D0B984C-8713-F44B-8C2C-325F7DCB6F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72518" y="4546742"/>
                <a:ext cx="302284" cy="364575"/>
              </a:xfrm>
              <a:custGeom>
                <a:avLst/>
                <a:gdLst>
                  <a:gd name="T0" fmla="*/ 128 w 132"/>
                  <a:gd name="T1" fmla="*/ 135 h 136"/>
                  <a:gd name="T2" fmla="*/ 127 w 132"/>
                  <a:gd name="T3" fmla="*/ 136 h 136"/>
                  <a:gd name="T4" fmla="*/ 117 w 132"/>
                  <a:gd name="T5" fmla="*/ 131 h 136"/>
                  <a:gd name="T6" fmla="*/ 102 w 132"/>
                  <a:gd name="T7" fmla="*/ 125 h 136"/>
                  <a:gd name="T8" fmla="*/ 83 w 132"/>
                  <a:gd name="T9" fmla="*/ 116 h 136"/>
                  <a:gd name="T10" fmla="*/ 66 w 132"/>
                  <a:gd name="T11" fmla="*/ 106 h 136"/>
                  <a:gd name="T12" fmla="*/ 57 w 132"/>
                  <a:gd name="T13" fmla="*/ 96 h 136"/>
                  <a:gd name="T14" fmla="*/ 39 w 132"/>
                  <a:gd name="T15" fmla="*/ 79 h 136"/>
                  <a:gd name="T16" fmla="*/ 27 w 132"/>
                  <a:gd name="T17" fmla="*/ 75 h 136"/>
                  <a:gd name="T18" fmla="*/ 13 w 132"/>
                  <a:gd name="T19" fmla="*/ 62 h 136"/>
                  <a:gd name="T20" fmla="*/ 3 w 132"/>
                  <a:gd name="T21" fmla="*/ 54 h 136"/>
                  <a:gd name="T22" fmla="*/ 0 w 132"/>
                  <a:gd name="T23" fmla="*/ 52 h 136"/>
                  <a:gd name="T24" fmla="*/ 12 w 132"/>
                  <a:gd name="T25" fmla="*/ 40 h 136"/>
                  <a:gd name="T26" fmla="*/ 19 w 132"/>
                  <a:gd name="T27" fmla="*/ 34 h 136"/>
                  <a:gd name="T28" fmla="*/ 19 w 132"/>
                  <a:gd name="T29" fmla="*/ 34 h 136"/>
                  <a:gd name="T30" fmla="*/ 25 w 132"/>
                  <a:gd name="T31" fmla="*/ 28 h 136"/>
                  <a:gd name="T32" fmla="*/ 28 w 132"/>
                  <a:gd name="T33" fmla="*/ 22 h 136"/>
                  <a:gd name="T34" fmla="*/ 31 w 132"/>
                  <a:gd name="T35" fmla="*/ 13 h 136"/>
                  <a:gd name="T36" fmla="*/ 31 w 132"/>
                  <a:gd name="T37" fmla="*/ 10 h 136"/>
                  <a:gd name="T38" fmla="*/ 44 w 132"/>
                  <a:gd name="T39" fmla="*/ 3 h 136"/>
                  <a:gd name="T40" fmla="*/ 51 w 132"/>
                  <a:gd name="T41" fmla="*/ 2 h 136"/>
                  <a:gd name="T42" fmla="*/ 55 w 132"/>
                  <a:gd name="T43" fmla="*/ 1 h 136"/>
                  <a:gd name="T44" fmla="*/ 59 w 132"/>
                  <a:gd name="T45" fmla="*/ 2 h 136"/>
                  <a:gd name="T46" fmla="*/ 62 w 132"/>
                  <a:gd name="T47" fmla="*/ 5 h 136"/>
                  <a:gd name="T48" fmla="*/ 66 w 132"/>
                  <a:gd name="T49" fmla="*/ 14 h 136"/>
                  <a:gd name="T50" fmla="*/ 69 w 132"/>
                  <a:gd name="T51" fmla="*/ 22 h 136"/>
                  <a:gd name="T52" fmla="*/ 65 w 132"/>
                  <a:gd name="T53" fmla="*/ 30 h 136"/>
                  <a:gd name="T54" fmla="*/ 62 w 132"/>
                  <a:gd name="T55" fmla="*/ 37 h 136"/>
                  <a:gd name="T56" fmla="*/ 69 w 132"/>
                  <a:gd name="T57" fmla="*/ 38 h 136"/>
                  <a:gd name="T58" fmla="*/ 74 w 132"/>
                  <a:gd name="T59" fmla="*/ 38 h 136"/>
                  <a:gd name="T60" fmla="*/ 79 w 132"/>
                  <a:gd name="T61" fmla="*/ 42 h 136"/>
                  <a:gd name="T62" fmla="*/ 85 w 132"/>
                  <a:gd name="T63" fmla="*/ 45 h 136"/>
                  <a:gd name="T64" fmla="*/ 91 w 132"/>
                  <a:gd name="T65" fmla="*/ 36 h 136"/>
                  <a:gd name="T66" fmla="*/ 94 w 132"/>
                  <a:gd name="T67" fmla="*/ 29 h 136"/>
                  <a:gd name="T68" fmla="*/ 95 w 132"/>
                  <a:gd name="T69" fmla="*/ 29 h 136"/>
                  <a:gd name="T70" fmla="*/ 98 w 132"/>
                  <a:gd name="T71" fmla="*/ 35 h 136"/>
                  <a:gd name="T72" fmla="*/ 101 w 132"/>
                  <a:gd name="T73" fmla="*/ 42 h 136"/>
                  <a:gd name="T74" fmla="*/ 104 w 132"/>
                  <a:gd name="T75" fmla="*/ 50 h 136"/>
                  <a:gd name="T76" fmla="*/ 100 w 132"/>
                  <a:gd name="T77" fmla="*/ 58 h 136"/>
                  <a:gd name="T78" fmla="*/ 95 w 132"/>
                  <a:gd name="T79" fmla="*/ 69 h 136"/>
                  <a:gd name="T80" fmla="*/ 111 w 132"/>
                  <a:gd name="T81" fmla="*/ 76 h 136"/>
                  <a:gd name="T82" fmla="*/ 115 w 132"/>
                  <a:gd name="T83" fmla="*/ 76 h 136"/>
                  <a:gd name="T84" fmla="*/ 127 w 132"/>
                  <a:gd name="T85" fmla="*/ 87 h 136"/>
                  <a:gd name="T86" fmla="*/ 130 w 132"/>
                  <a:gd name="T87" fmla="*/ 90 h 136"/>
                  <a:gd name="T88" fmla="*/ 131 w 132"/>
                  <a:gd name="T89" fmla="*/ 101 h 136"/>
                  <a:gd name="T90" fmla="*/ 131 w 132"/>
                  <a:gd name="T91" fmla="*/ 106 h 136"/>
                  <a:gd name="T92" fmla="*/ 129 w 132"/>
                  <a:gd name="T93" fmla="*/ 116 h 136"/>
                  <a:gd name="T94" fmla="*/ 127 w 132"/>
                  <a:gd name="T95" fmla="*/ 121 h 136"/>
                  <a:gd name="T96" fmla="*/ 128 w 132"/>
                  <a:gd name="T97" fmla="*/ 135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32" h="136">
                    <a:moveTo>
                      <a:pt x="128" y="135"/>
                    </a:moveTo>
                    <a:cubicBezTo>
                      <a:pt x="128" y="136"/>
                      <a:pt x="127" y="136"/>
                      <a:pt x="127" y="136"/>
                    </a:cubicBezTo>
                    <a:cubicBezTo>
                      <a:pt x="125" y="136"/>
                      <a:pt x="118" y="132"/>
                      <a:pt x="117" y="131"/>
                    </a:cubicBezTo>
                    <a:cubicBezTo>
                      <a:pt x="115" y="130"/>
                      <a:pt x="108" y="127"/>
                      <a:pt x="102" y="125"/>
                    </a:cubicBezTo>
                    <a:cubicBezTo>
                      <a:pt x="96" y="123"/>
                      <a:pt x="88" y="121"/>
                      <a:pt x="83" y="116"/>
                    </a:cubicBezTo>
                    <a:cubicBezTo>
                      <a:pt x="78" y="111"/>
                      <a:pt x="68" y="109"/>
                      <a:pt x="66" y="106"/>
                    </a:cubicBezTo>
                    <a:cubicBezTo>
                      <a:pt x="63" y="103"/>
                      <a:pt x="62" y="100"/>
                      <a:pt x="57" y="96"/>
                    </a:cubicBezTo>
                    <a:cubicBezTo>
                      <a:pt x="53" y="91"/>
                      <a:pt x="45" y="82"/>
                      <a:pt x="39" y="79"/>
                    </a:cubicBezTo>
                    <a:cubicBezTo>
                      <a:pt x="33" y="75"/>
                      <a:pt x="30" y="77"/>
                      <a:pt x="27" y="75"/>
                    </a:cubicBezTo>
                    <a:cubicBezTo>
                      <a:pt x="24" y="72"/>
                      <a:pt x="16" y="63"/>
                      <a:pt x="13" y="62"/>
                    </a:cubicBezTo>
                    <a:cubicBezTo>
                      <a:pt x="9" y="60"/>
                      <a:pt x="6" y="57"/>
                      <a:pt x="3" y="54"/>
                    </a:cubicBezTo>
                    <a:cubicBezTo>
                      <a:pt x="3" y="54"/>
                      <a:pt x="1" y="53"/>
                      <a:pt x="0" y="52"/>
                    </a:cubicBezTo>
                    <a:cubicBezTo>
                      <a:pt x="4" y="48"/>
                      <a:pt x="9" y="42"/>
                      <a:pt x="12" y="40"/>
                    </a:cubicBezTo>
                    <a:cubicBezTo>
                      <a:pt x="15" y="38"/>
                      <a:pt x="17" y="36"/>
                      <a:pt x="19" y="34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22" y="31"/>
                      <a:pt x="24" y="29"/>
                      <a:pt x="25" y="28"/>
                    </a:cubicBezTo>
                    <a:cubicBezTo>
                      <a:pt x="26" y="27"/>
                      <a:pt x="27" y="24"/>
                      <a:pt x="28" y="22"/>
                    </a:cubicBezTo>
                    <a:cubicBezTo>
                      <a:pt x="29" y="18"/>
                      <a:pt x="31" y="14"/>
                      <a:pt x="31" y="13"/>
                    </a:cubicBezTo>
                    <a:cubicBezTo>
                      <a:pt x="31" y="12"/>
                      <a:pt x="31" y="11"/>
                      <a:pt x="31" y="10"/>
                    </a:cubicBezTo>
                    <a:cubicBezTo>
                      <a:pt x="33" y="8"/>
                      <a:pt x="39" y="4"/>
                      <a:pt x="44" y="3"/>
                    </a:cubicBezTo>
                    <a:cubicBezTo>
                      <a:pt x="48" y="2"/>
                      <a:pt x="49" y="2"/>
                      <a:pt x="51" y="2"/>
                    </a:cubicBezTo>
                    <a:cubicBezTo>
                      <a:pt x="52" y="1"/>
                      <a:pt x="53" y="1"/>
                      <a:pt x="55" y="1"/>
                    </a:cubicBezTo>
                    <a:cubicBezTo>
                      <a:pt x="57" y="0"/>
                      <a:pt x="58" y="1"/>
                      <a:pt x="59" y="2"/>
                    </a:cubicBezTo>
                    <a:cubicBezTo>
                      <a:pt x="60" y="3"/>
                      <a:pt x="61" y="4"/>
                      <a:pt x="62" y="5"/>
                    </a:cubicBezTo>
                    <a:cubicBezTo>
                      <a:pt x="64" y="5"/>
                      <a:pt x="65" y="9"/>
                      <a:pt x="66" y="14"/>
                    </a:cubicBezTo>
                    <a:cubicBezTo>
                      <a:pt x="67" y="17"/>
                      <a:pt x="67" y="20"/>
                      <a:pt x="69" y="22"/>
                    </a:cubicBezTo>
                    <a:cubicBezTo>
                      <a:pt x="70" y="25"/>
                      <a:pt x="67" y="28"/>
                      <a:pt x="65" y="30"/>
                    </a:cubicBezTo>
                    <a:cubicBezTo>
                      <a:pt x="63" y="33"/>
                      <a:pt x="62" y="35"/>
                      <a:pt x="62" y="37"/>
                    </a:cubicBezTo>
                    <a:cubicBezTo>
                      <a:pt x="63" y="40"/>
                      <a:pt x="66" y="39"/>
                      <a:pt x="69" y="38"/>
                    </a:cubicBezTo>
                    <a:cubicBezTo>
                      <a:pt x="70" y="38"/>
                      <a:pt x="72" y="38"/>
                      <a:pt x="74" y="38"/>
                    </a:cubicBezTo>
                    <a:cubicBezTo>
                      <a:pt x="76" y="38"/>
                      <a:pt x="78" y="40"/>
                      <a:pt x="79" y="42"/>
                    </a:cubicBezTo>
                    <a:cubicBezTo>
                      <a:pt x="81" y="44"/>
                      <a:pt x="82" y="46"/>
                      <a:pt x="85" y="45"/>
                    </a:cubicBezTo>
                    <a:cubicBezTo>
                      <a:pt x="88" y="45"/>
                      <a:pt x="90" y="40"/>
                      <a:pt x="91" y="36"/>
                    </a:cubicBezTo>
                    <a:cubicBezTo>
                      <a:pt x="92" y="33"/>
                      <a:pt x="93" y="30"/>
                      <a:pt x="94" y="29"/>
                    </a:cubicBezTo>
                    <a:cubicBezTo>
                      <a:pt x="94" y="29"/>
                      <a:pt x="95" y="29"/>
                      <a:pt x="95" y="29"/>
                    </a:cubicBezTo>
                    <a:cubicBezTo>
                      <a:pt x="96" y="30"/>
                      <a:pt x="97" y="33"/>
                      <a:pt x="98" y="35"/>
                    </a:cubicBezTo>
                    <a:cubicBezTo>
                      <a:pt x="99" y="37"/>
                      <a:pt x="100" y="40"/>
                      <a:pt x="101" y="42"/>
                    </a:cubicBezTo>
                    <a:cubicBezTo>
                      <a:pt x="102" y="45"/>
                      <a:pt x="103" y="48"/>
                      <a:pt x="104" y="50"/>
                    </a:cubicBezTo>
                    <a:cubicBezTo>
                      <a:pt x="104" y="52"/>
                      <a:pt x="102" y="55"/>
                      <a:pt x="100" y="58"/>
                    </a:cubicBezTo>
                    <a:cubicBezTo>
                      <a:pt x="97" y="62"/>
                      <a:pt x="95" y="66"/>
                      <a:pt x="95" y="69"/>
                    </a:cubicBezTo>
                    <a:cubicBezTo>
                      <a:pt x="96" y="75"/>
                      <a:pt x="105" y="76"/>
                      <a:pt x="111" y="76"/>
                    </a:cubicBezTo>
                    <a:cubicBezTo>
                      <a:pt x="113" y="76"/>
                      <a:pt x="114" y="76"/>
                      <a:pt x="115" y="76"/>
                    </a:cubicBezTo>
                    <a:cubicBezTo>
                      <a:pt x="118" y="77"/>
                      <a:pt x="123" y="83"/>
                      <a:pt x="127" y="87"/>
                    </a:cubicBezTo>
                    <a:cubicBezTo>
                      <a:pt x="128" y="88"/>
                      <a:pt x="129" y="89"/>
                      <a:pt x="130" y="90"/>
                    </a:cubicBezTo>
                    <a:cubicBezTo>
                      <a:pt x="132" y="92"/>
                      <a:pt x="132" y="96"/>
                      <a:pt x="131" y="101"/>
                    </a:cubicBezTo>
                    <a:cubicBezTo>
                      <a:pt x="131" y="103"/>
                      <a:pt x="131" y="104"/>
                      <a:pt x="131" y="106"/>
                    </a:cubicBezTo>
                    <a:cubicBezTo>
                      <a:pt x="131" y="110"/>
                      <a:pt x="130" y="113"/>
                      <a:pt x="129" y="116"/>
                    </a:cubicBezTo>
                    <a:cubicBezTo>
                      <a:pt x="128" y="117"/>
                      <a:pt x="128" y="119"/>
                      <a:pt x="127" y="121"/>
                    </a:cubicBezTo>
                    <a:cubicBezTo>
                      <a:pt x="127" y="124"/>
                      <a:pt x="127" y="130"/>
                      <a:pt x="128" y="135"/>
                    </a:cubicBezTo>
                    <a:close/>
                  </a:path>
                </a:pathLst>
              </a:custGeom>
              <a:grpFill/>
              <a:ln w="3175">
                <a:solidFill>
                  <a:srgbClr val="FFFFFF"/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</a:endParaRPr>
              </a:p>
            </p:txBody>
          </p:sp>
          <p:sp>
            <p:nvSpPr>
              <p:cNvPr id="278" name="Freeform 34">
                <a:extLst>
                  <a:ext uri="{FF2B5EF4-FFF2-40B4-BE49-F238E27FC236}">
                    <a16:creationId xmlns:a16="http://schemas.microsoft.com/office/drawing/2014/main" id="{A5A51698-1343-0647-A7C4-A549689634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95945" y="4354511"/>
                <a:ext cx="446854" cy="552385"/>
              </a:xfrm>
              <a:custGeom>
                <a:avLst/>
                <a:gdLst>
                  <a:gd name="T0" fmla="*/ 179 w 195"/>
                  <a:gd name="T1" fmla="*/ 183 h 206"/>
                  <a:gd name="T2" fmla="*/ 169 w 195"/>
                  <a:gd name="T3" fmla="*/ 181 h 206"/>
                  <a:gd name="T4" fmla="*/ 152 w 195"/>
                  <a:gd name="T5" fmla="*/ 173 h 206"/>
                  <a:gd name="T6" fmla="*/ 129 w 195"/>
                  <a:gd name="T7" fmla="*/ 177 h 206"/>
                  <a:gd name="T8" fmla="*/ 104 w 195"/>
                  <a:gd name="T9" fmla="*/ 179 h 206"/>
                  <a:gd name="T10" fmla="*/ 80 w 195"/>
                  <a:gd name="T11" fmla="*/ 187 h 206"/>
                  <a:gd name="T12" fmla="*/ 51 w 195"/>
                  <a:gd name="T13" fmla="*/ 197 h 206"/>
                  <a:gd name="T14" fmla="*/ 32 w 195"/>
                  <a:gd name="T15" fmla="*/ 193 h 206"/>
                  <a:gd name="T16" fmla="*/ 36 w 195"/>
                  <a:gd name="T17" fmla="*/ 178 h 206"/>
                  <a:gd name="T18" fmla="*/ 34 w 195"/>
                  <a:gd name="T19" fmla="*/ 159 h 206"/>
                  <a:gd name="T20" fmla="*/ 18 w 195"/>
                  <a:gd name="T21" fmla="*/ 145 h 206"/>
                  <a:gd name="T22" fmla="*/ 0 w 195"/>
                  <a:gd name="T23" fmla="*/ 141 h 206"/>
                  <a:gd name="T24" fmla="*/ 9 w 195"/>
                  <a:gd name="T25" fmla="*/ 121 h 206"/>
                  <a:gd name="T26" fmla="*/ 3 w 195"/>
                  <a:gd name="T27" fmla="*/ 106 h 206"/>
                  <a:gd name="T28" fmla="*/ 5 w 195"/>
                  <a:gd name="T29" fmla="*/ 106 h 206"/>
                  <a:gd name="T30" fmla="*/ 10 w 195"/>
                  <a:gd name="T31" fmla="*/ 100 h 206"/>
                  <a:gd name="T32" fmla="*/ 13 w 195"/>
                  <a:gd name="T33" fmla="*/ 95 h 206"/>
                  <a:gd name="T34" fmla="*/ 15 w 195"/>
                  <a:gd name="T35" fmla="*/ 83 h 206"/>
                  <a:gd name="T36" fmla="*/ 12 w 195"/>
                  <a:gd name="T37" fmla="*/ 77 h 206"/>
                  <a:gd name="T38" fmla="*/ 20 w 195"/>
                  <a:gd name="T39" fmla="*/ 77 h 206"/>
                  <a:gd name="T40" fmla="*/ 27 w 195"/>
                  <a:gd name="T41" fmla="*/ 76 h 206"/>
                  <a:gd name="T42" fmla="*/ 20 w 195"/>
                  <a:gd name="T43" fmla="*/ 60 h 206"/>
                  <a:gd name="T44" fmla="*/ 25 w 195"/>
                  <a:gd name="T45" fmla="*/ 53 h 206"/>
                  <a:gd name="T46" fmla="*/ 22 w 195"/>
                  <a:gd name="T47" fmla="*/ 42 h 206"/>
                  <a:gd name="T48" fmla="*/ 16 w 195"/>
                  <a:gd name="T49" fmla="*/ 37 h 206"/>
                  <a:gd name="T50" fmla="*/ 12 w 195"/>
                  <a:gd name="T51" fmla="*/ 31 h 206"/>
                  <a:gd name="T52" fmla="*/ 20 w 195"/>
                  <a:gd name="T53" fmla="*/ 14 h 206"/>
                  <a:gd name="T54" fmla="*/ 26 w 195"/>
                  <a:gd name="T55" fmla="*/ 9 h 206"/>
                  <a:gd name="T56" fmla="*/ 30 w 195"/>
                  <a:gd name="T57" fmla="*/ 11 h 206"/>
                  <a:gd name="T58" fmla="*/ 45 w 195"/>
                  <a:gd name="T59" fmla="*/ 18 h 206"/>
                  <a:gd name="T60" fmla="*/ 48 w 195"/>
                  <a:gd name="T61" fmla="*/ 13 h 206"/>
                  <a:gd name="T62" fmla="*/ 48 w 195"/>
                  <a:gd name="T63" fmla="*/ 12 h 206"/>
                  <a:gd name="T64" fmla="*/ 59 w 195"/>
                  <a:gd name="T65" fmla="*/ 11 h 206"/>
                  <a:gd name="T66" fmla="*/ 61 w 195"/>
                  <a:gd name="T67" fmla="*/ 3 h 206"/>
                  <a:gd name="T68" fmla="*/ 72 w 195"/>
                  <a:gd name="T69" fmla="*/ 0 h 206"/>
                  <a:gd name="T70" fmla="*/ 73 w 195"/>
                  <a:gd name="T71" fmla="*/ 10 h 206"/>
                  <a:gd name="T72" fmla="*/ 76 w 195"/>
                  <a:gd name="T73" fmla="*/ 17 h 206"/>
                  <a:gd name="T74" fmla="*/ 87 w 195"/>
                  <a:gd name="T75" fmla="*/ 12 h 206"/>
                  <a:gd name="T76" fmla="*/ 100 w 195"/>
                  <a:gd name="T77" fmla="*/ 11 h 206"/>
                  <a:gd name="T78" fmla="*/ 111 w 195"/>
                  <a:gd name="T79" fmla="*/ 15 h 206"/>
                  <a:gd name="T80" fmla="*/ 121 w 195"/>
                  <a:gd name="T81" fmla="*/ 32 h 206"/>
                  <a:gd name="T82" fmla="*/ 139 w 195"/>
                  <a:gd name="T83" fmla="*/ 35 h 206"/>
                  <a:gd name="T84" fmla="*/ 149 w 195"/>
                  <a:gd name="T85" fmla="*/ 27 h 206"/>
                  <a:gd name="T86" fmla="*/ 176 w 195"/>
                  <a:gd name="T87" fmla="*/ 31 h 206"/>
                  <a:gd name="T88" fmla="*/ 183 w 195"/>
                  <a:gd name="T89" fmla="*/ 41 h 206"/>
                  <a:gd name="T90" fmla="*/ 188 w 195"/>
                  <a:gd name="T91" fmla="*/ 58 h 206"/>
                  <a:gd name="T92" fmla="*/ 195 w 195"/>
                  <a:gd name="T93" fmla="*/ 73 h 206"/>
                  <a:gd name="T94" fmla="*/ 190 w 195"/>
                  <a:gd name="T95" fmla="*/ 88 h 206"/>
                  <a:gd name="T96" fmla="*/ 173 w 195"/>
                  <a:gd name="T97" fmla="*/ 121 h 206"/>
                  <a:gd name="T98" fmla="*/ 174 w 195"/>
                  <a:gd name="T99" fmla="*/ 152 h 206"/>
                  <a:gd name="T100" fmla="*/ 179 w 195"/>
                  <a:gd name="T101" fmla="*/ 166 h 206"/>
                  <a:gd name="T102" fmla="*/ 189 w 195"/>
                  <a:gd name="T103" fmla="*/ 179 h 206"/>
                  <a:gd name="T104" fmla="*/ 188 w 195"/>
                  <a:gd name="T105" fmla="*/ 181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95" h="206">
                    <a:moveTo>
                      <a:pt x="183" y="185"/>
                    </a:moveTo>
                    <a:cubicBezTo>
                      <a:pt x="181" y="184"/>
                      <a:pt x="179" y="184"/>
                      <a:pt x="179" y="183"/>
                    </a:cubicBezTo>
                    <a:cubicBezTo>
                      <a:pt x="178" y="183"/>
                      <a:pt x="178" y="177"/>
                      <a:pt x="174" y="177"/>
                    </a:cubicBezTo>
                    <a:cubicBezTo>
                      <a:pt x="170" y="177"/>
                      <a:pt x="171" y="180"/>
                      <a:pt x="169" y="181"/>
                    </a:cubicBezTo>
                    <a:cubicBezTo>
                      <a:pt x="167" y="183"/>
                      <a:pt x="158" y="181"/>
                      <a:pt x="157" y="180"/>
                    </a:cubicBezTo>
                    <a:cubicBezTo>
                      <a:pt x="156" y="178"/>
                      <a:pt x="155" y="173"/>
                      <a:pt x="152" y="173"/>
                    </a:cubicBezTo>
                    <a:cubicBezTo>
                      <a:pt x="150" y="174"/>
                      <a:pt x="150" y="177"/>
                      <a:pt x="146" y="177"/>
                    </a:cubicBezTo>
                    <a:cubicBezTo>
                      <a:pt x="142" y="177"/>
                      <a:pt x="134" y="176"/>
                      <a:pt x="129" y="177"/>
                    </a:cubicBezTo>
                    <a:cubicBezTo>
                      <a:pt x="125" y="178"/>
                      <a:pt x="125" y="179"/>
                      <a:pt x="119" y="180"/>
                    </a:cubicBezTo>
                    <a:cubicBezTo>
                      <a:pt x="114" y="181"/>
                      <a:pt x="107" y="177"/>
                      <a:pt x="104" y="179"/>
                    </a:cubicBezTo>
                    <a:cubicBezTo>
                      <a:pt x="101" y="180"/>
                      <a:pt x="104" y="182"/>
                      <a:pt x="100" y="182"/>
                    </a:cubicBezTo>
                    <a:cubicBezTo>
                      <a:pt x="95" y="183"/>
                      <a:pt x="83" y="185"/>
                      <a:pt x="80" y="187"/>
                    </a:cubicBezTo>
                    <a:cubicBezTo>
                      <a:pt x="76" y="188"/>
                      <a:pt x="74" y="190"/>
                      <a:pt x="70" y="191"/>
                    </a:cubicBezTo>
                    <a:cubicBezTo>
                      <a:pt x="66" y="192"/>
                      <a:pt x="54" y="196"/>
                      <a:pt x="51" y="197"/>
                    </a:cubicBezTo>
                    <a:cubicBezTo>
                      <a:pt x="49" y="198"/>
                      <a:pt x="39" y="203"/>
                      <a:pt x="33" y="206"/>
                    </a:cubicBezTo>
                    <a:cubicBezTo>
                      <a:pt x="33" y="202"/>
                      <a:pt x="32" y="196"/>
                      <a:pt x="32" y="193"/>
                    </a:cubicBezTo>
                    <a:cubicBezTo>
                      <a:pt x="33" y="192"/>
                      <a:pt x="33" y="190"/>
                      <a:pt x="34" y="189"/>
                    </a:cubicBezTo>
                    <a:cubicBezTo>
                      <a:pt x="35" y="186"/>
                      <a:pt x="36" y="183"/>
                      <a:pt x="36" y="178"/>
                    </a:cubicBezTo>
                    <a:cubicBezTo>
                      <a:pt x="36" y="177"/>
                      <a:pt x="36" y="175"/>
                      <a:pt x="37" y="174"/>
                    </a:cubicBezTo>
                    <a:cubicBezTo>
                      <a:pt x="37" y="168"/>
                      <a:pt x="37" y="163"/>
                      <a:pt x="34" y="159"/>
                    </a:cubicBezTo>
                    <a:cubicBezTo>
                      <a:pt x="33" y="159"/>
                      <a:pt x="32" y="158"/>
                      <a:pt x="31" y="157"/>
                    </a:cubicBezTo>
                    <a:cubicBezTo>
                      <a:pt x="27" y="152"/>
                      <a:pt x="22" y="146"/>
                      <a:pt x="18" y="145"/>
                    </a:cubicBezTo>
                    <a:cubicBezTo>
                      <a:pt x="17" y="145"/>
                      <a:pt x="15" y="145"/>
                      <a:pt x="14" y="145"/>
                    </a:cubicBezTo>
                    <a:cubicBezTo>
                      <a:pt x="9" y="145"/>
                      <a:pt x="1" y="144"/>
                      <a:pt x="0" y="141"/>
                    </a:cubicBezTo>
                    <a:cubicBezTo>
                      <a:pt x="0" y="139"/>
                      <a:pt x="2" y="135"/>
                      <a:pt x="5" y="132"/>
                    </a:cubicBezTo>
                    <a:cubicBezTo>
                      <a:pt x="7" y="128"/>
                      <a:pt x="10" y="124"/>
                      <a:pt x="9" y="121"/>
                    </a:cubicBezTo>
                    <a:cubicBezTo>
                      <a:pt x="8" y="119"/>
                      <a:pt x="7" y="116"/>
                      <a:pt x="6" y="113"/>
                    </a:cubicBezTo>
                    <a:cubicBezTo>
                      <a:pt x="5" y="111"/>
                      <a:pt x="4" y="108"/>
                      <a:pt x="3" y="106"/>
                    </a:cubicBezTo>
                    <a:cubicBezTo>
                      <a:pt x="3" y="106"/>
                      <a:pt x="3" y="106"/>
                      <a:pt x="3" y="106"/>
                    </a:cubicBezTo>
                    <a:cubicBezTo>
                      <a:pt x="4" y="106"/>
                      <a:pt x="5" y="106"/>
                      <a:pt x="5" y="106"/>
                    </a:cubicBezTo>
                    <a:cubicBezTo>
                      <a:pt x="8" y="106"/>
                      <a:pt x="8" y="103"/>
                      <a:pt x="9" y="101"/>
                    </a:cubicBezTo>
                    <a:cubicBezTo>
                      <a:pt x="9" y="100"/>
                      <a:pt x="10" y="100"/>
                      <a:pt x="10" y="100"/>
                    </a:cubicBezTo>
                    <a:cubicBezTo>
                      <a:pt x="11" y="99"/>
                      <a:pt x="11" y="98"/>
                      <a:pt x="12" y="97"/>
                    </a:cubicBezTo>
                    <a:cubicBezTo>
                      <a:pt x="12" y="96"/>
                      <a:pt x="13" y="96"/>
                      <a:pt x="13" y="95"/>
                    </a:cubicBezTo>
                    <a:cubicBezTo>
                      <a:pt x="14" y="93"/>
                      <a:pt x="15" y="91"/>
                      <a:pt x="15" y="89"/>
                    </a:cubicBezTo>
                    <a:cubicBezTo>
                      <a:pt x="16" y="87"/>
                      <a:pt x="16" y="85"/>
                      <a:pt x="15" y="83"/>
                    </a:cubicBezTo>
                    <a:cubicBezTo>
                      <a:pt x="14" y="82"/>
                      <a:pt x="13" y="80"/>
                      <a:pt x="13" y="79"/>
                    </a:cubicBezTo>
                    <a:cubicBezTo>
                      <a:pt x="12" y="78"/>
                      <a:pt x="12" y="77"/>
                      <a:pt x="12" y="77"/>
                    </a:cubicBezTo>
                    <a:cubicBezTo>
                      <a:pt x="12" y="77"/>
                      <a:pt x="12" y="77"/>
                      <a:pt x="12" y="77"/>
                    </a:cubicBezTo>
                    <a:cubicBezTo>
                      <a:pt x="13" y="76"/>
                      <a:pt x="17" y="77"/>
                      <a:pt x="20" y="77"/>
                    </a:cubicBezTo>
                    <a:cubicBezTo>
                      <a:pt x="22" y="78"/>
                      <a:pt x="24" y="78"/>
                      <a:pt x="25" y="78"/>
                    </a:cubicBezTo>
                    <a:cubicBezTo>
                      <a:pt x="26" y="78"/>
                      <a:pt x="27" y="77"/>
                      <a:pt x="27" y="76"/>
                    </a:cubicBezTo>
                    <a:cubicBezTo>
                      <a:pt x="27" y="75"/>
                      <a:pt x="26" y="73"/>
                      <a:pt x="25" y="71"/>
                    </a:cubicBezTo>
                    <a:cubicBezTo>
                      <a:pt x="23" y="67"/>
                      <a:pt x="21" y="63"/>
                      <a:pt x="20" y="60"/>
                    </a:cubicBezTo>
                    <a:cubicBezTo>
                      <a:pt x="20" y="59"/>
                      <a:pt x="21" y="58"/>
                      <a:pt x="22" y="57"/>
                    </a:cubicBezTo>
                    <a:cubicBezTo>
                      <a:pt x="23" y="56"/>
                      <a:pt x="24" y="55"/>
                      <a:pt x="25" y="53"/>
                    </a:cubicBezTo>
                    <a:cubicBezTo>
                      <a:pt x="26" y="51"/>
                      <a:pt x="25" y="49"/>
                      <a:pt x="24" y="47"/>
                    </a:cubicBezTo>
                    <a:cubicBezTo>
                      <a:pt x="24" y="45"/>
                      <a:pt x="23" y="43"/>
                      <a:pt x="22" y="42"/>
                    </a:cubicBezTo>
                    <a:cubicBezTo>
                      <a:pt x="20" y="40"/>
                      <a:pt x="18" y="39"/>
                      <a:pt x="16" y="37"/>
                    </a:cubicBezTo>
                    <a:cubicBezTo>
                      <a:pt x="16" y="37"/>
                      <a:pt x="16" y="37"/>
                      <a:pt x="16" y="37"/>
                    </a:cubicBezTo>
                    <a:cubicBezTo>
                      <a:pt x="14" y="37"/>
                      <a:pt x="13" y="36"/>
                      <a:pt x="12" y="36"/>
                    </a:cubicBezTo>
                    <a:cubicBezTo>
                      <a:pt x="12" y="35"/>
                      <a:pt x="12" y="33"/>
                      <a:pt x="12" y="31"/>
                    </a:cubicBezTo>
                    <a:cubicBezTo>
                      <a:pt x="11" y="28"/>
                      <a:pt x="12" y="25"/>
                      <a:pt x="12" y="23"/>
                    </a:cubicBezTo>
                    <a:cubicBezTo>
                      <a:pt x="12" y="20"/>
                      <a:pt x="17" y="17"/>
                      <a:pt x="20" y="14"/>
                    </a:cubicBezTo>
                    <a:cubicBezTo>
                      <a:pt x="23" y="12"/>
                      <a:pt x="25" y="11"/>
                      <a:pt x="26" y="9"/>
                    </a:cubicBezTo>
                    <a:cubicBezTo>
                      <a:pt x="26" y="9"/>
                      <a:pt x="26" y="9"/>
                      <a:pt x="26" y="9"/>
                    </a:cubicBezTo>
                    <a:cubicBezTo>
                      <a:pt x="26" y="9"/>
                      <a:pt x="28" y="10"/>
                      <a:pt x="30" y="11"/>
                    </a:cubicBezTo>
                    <a:cubicBezTo>
                      <a:pt x="30" y="11"/>
                      <a:pt x="30" y="11"/>
                      <a:pt x="30" y="11"/>
                    </a:cubicBezTo>
                    <a:cubicBezTo>
                      <a:pt x="31" y="12"/>
                      <a:pt x="33" y="13"/>
                      <a:pt x="35" y="14"/>
                    </a:cubicBezTo>
                    <a:cubicBezTo>
                      <a:pt x="39" y="16"/>
                      <a:pt x="43" y="18"/>
                      <a:pt x="45" y="18"/>
                    </a:cubicBezTo>
                    <a:cubicBezTo>
                      <a:pt x="48" y="18"/>
                      <a:pt x="48" y="17"/>
                      <a:pt x="48" y="15"/>
                    </a:cubicBezTo>
                    <a:cubicBezTo>
                      <a:pt x="48" y="14"/>
                      <a:pt x="48" y="13"/>
                      <a:pt x="48" y="13"/>
                    </a:cubicBezTo>
                    <a:cubicBezTo>
                      <a:pt x="48" y="13"/>
                      <a:pt x="48" y="13"/>
                      <a:pt x="48" y="13"/>
                    </a:cubicBezTo>
                    <a:cubicBezTo>
                      <a:pt x="48" y="12"/>
                      <a:pt x="48" y="12"/>
                      <a:pt x="48" y="12"/>
                    </a:cubicBezTo>
                    <a:cubicBezTo>
                      <a:pt x="48" y="11"/>
                      <a:pt x="49" y="12"/>
                      <a:pt x="51" y="12"/>
                    </a:cubicBezTo>
                    <a:cubicBezTo>
                      <a:pt x="53" y="12"/>
                      <a:pt x="56" y="12"/>
                      <a:pt x="59" y="11"/>
                    </a:cubicBezTo>
                    <a:cubicBezTo>
                      <a:pt x="63" y="9"/>
                      <a:pt x="62" y="7"/>
                      <a:pt x="61" y="5"/>
                    </a:cubicBezTo>
                    <a:cubicBezTo>
                      <a:pt x="61" y="4"/>
                      <a:pt x="61" y="4"/>
                      <a:pt x="61" y="3"/>
                    </a:cubicBezTo>
                    <a:cubicBezTo>
                      <a:pt x="61" y="1"/>
                      <a:pt x="66" y="1"/>
                      <a:pt x="70" y="1"/>
                    </a:cubicBezTo>
                    <a:cubicBezTo>
                      <a:pt x="71" y="1"/>
                      <a:pt x="71" y="0"/>
                      <a:pt x="72" y="0"/>
                    </a:cubicBezTo>
                    <a:cubicBezTo>
                      <a:pt x="72" y="0"/>
                      <a:pt x="72" y="2"/>
                      <a:pt x="72" y="3"/>
                    </a:cubicBezTo>
                    <a:cubicBezTo>
                      <a:pt x="72" y="5"/>
                      <a:pt x="73" y="8"/>
                      <a:pt x="73" y="10"/>
                    </a:cubicBezTo>
                    <a:cubicBezTo>
                      <a:pt x="73" y="12"/>
                      <a:pt x="73" y="13"/>
                      <a:pt x="73" y="14"/>
                    </a:cubicBezTo>
                    <a:cubicBezTo>
                      <a:pt x="73" y="16"/>
                      <a:pt x="74" y="17"/>
                      <a:pt x="76" y="17"/>
                    </a:cubicBezTo>
                    <a:cubicBezTo>
                      <a:pt x="78" y="18"/>
                      <a:pt x="81" y="18"/>
                      <a:pt x="82" y="18"/>
                    </a:cubicBezTo>
                    <a:cubicBezTo>
                      <a:pt x="84" y="18"/>
                      <a:pt x="86" y="15"/>
                      <a:pt x="87" y="12"/>
                    </a:cubicBezTo>
                    <a:cubicBezTo>
                      <a:pt x="88" y="11"/>
                      <a:pt x="88" y="10"/>
                      <a:pt x="89" y="9"/>
                    </a:cubicBezTo>
                    <a:cubicBezTo>
                      <a:pt x="89" y="8"/>
                      <a:pt x="95" y="10"/>
                      <a:pt x="100" y="11"/>
                    </a:cubicBezTo>
                    <a:cubicBezTo>
                      <a:pt x="103" y="12"/>
                      <a:pt x="106" y="12"/>
                      <a:pt x="108" y="12"/>
                    </a:cubicBezTo>
                    <a:cubicBezTo>
                      <a:pt x="109" y="12"/>
                      <a:pt x="110" y="14"/>
                      <a:pt x="111" y="15"/>
                    </a:cubicBezTo>
                    <a:cubicBezTo>
                      <a:pt x="113" y="19"/>
                      <a:pt x="114" y="24"/>
                      <a:pt x="114" y="26"/>
                    </a:cubicBezTo>
                    <a:cubicBezTo>
                      <a:pt x="115" y="28"/>
                      <a:pt x="117" y="30"/>
                      <a:pt x="121" y="32"/>
                    </a:cubicBezTo>
                    <a:cubicBezTo>
                      <a:pt x="126" y="34"/>
                      <a:pt x="133" y="37"/>
                      <a:pt x="135" y="37"/>
                    </a:cubicBezTo>
                    <a:cubicBezTo>
                      <a:pt x="136" y="37"/>
                      <a:pt x="138" y="36"/>
                      <a:pt x="139" y="35"/>
                    </a:cubicBezTo>
                    <a:cubicBezTo>
                      <a:pt x="141" y="33"/>
                      <a:pt x="142" y="30"/>
                      <a:pt x="143" y="29"/>
                    </a:cubicBezTo>
                    <a:cubicBezTo>
                      <a:pt x="143" y="28"/>
                      <a:pt x="146" y="27"/>
                      <a:pt x="149" y="27"/>
                    </a:cubicBezTo>
                    <a:cubicBezTo>
                      <a:pt x="155" y="26"/>
                      <a:pt x="163" y="25"/>
                      <a:pt x="166" y="25"/>
                    </a:cubicBezTo>
                    <a:cubicBezTo>
                      <a:pt x="170" y="25"/>
                      <a:pt x="173" y="28"/>
                      <a:pt x="176" y="31"/>
                    </a:cubicBezTo>
                    <a:cubicBezTo>
                      <a:pt x="177" y="32"/>
                      <a:pt x="178" y="33"/>
                      <a:pt x="179" y="34"/>
                    </a:cubicBezTo>
                    <a:cubicBezTo>
                      <a:pt x="180" y="35"/>
                      <a:pt x="182" y="38"/>
                      <a:pt x="183" y="41"/>
                    </a:cubicBezTo>
                    <a:cubicBezTo>
                      <a:pt x="185" y="45"/>
                      <a:pt x="186" y="50"/>
                      <a:pt x="186" y="52"/>
                    </a:cubicBezTo>
                    <a:cubicBezTo>
                      <a:pt x="186" y="53"/>
                      <a:pt x="187" y="56"/>
                      <a:pt x="188" y="58"/>
                    </a:cubicBezTo>
                    <a:cubicBezTo>
                      <a:pt x="190" y="61"/>
                      <a:pt x="192" y="63"/>
                      <a:pt x="193" y="65"/>
                    </a:cubicBezTo>
                    <a:cubicBezTo>
                      <a:pt x="195" y="67"/>
                      <a:pt x="195" y="70"/>
                      <a:pt x="195" y="73"/>
                    </a:cubicBezTo>
                    <a:cubicBezTo>
                      <a:pt x="195" y="76"/>
                      <a:pt x="195" y="79"/>
                      <a:pt x="195" y="81"/>
                    </a:cubicBezTo>
                    <a:cubicBezTo>
                      <a:pt x="195" y="82"/>
                      <a:pt x="192" y="85"/>
                      <a:pt x="190" y="88"/>
                    </a:cubicBezTo>
                    <a:cubicBezTo>
                      <a:pt x="187" y="91"/>
                      <a:pt x="184" y="95"/>
                      <a:pt x="183" y="98"/>
                    </a:cubicBezTo>
                    <a:cubicBezTo>
                      <a:pt x="182" y="101"/>
                      <a:pt x="177" y="113"/>
                      <a:pt x="173" y="121"/>
                    </a:cubicBezTo>
                    <a:cubicBezTo>
                      <a:pt x="171" y="125"/>
                      <a:pt x="170" y="128"/>
                      <a:pt x="169" y="130"/>
                    </a:cubicBezTo>
                    <a:cubicBezTo>
                      <a:pt x="167" y="134"/>
                      <a:pt x="171" y="145"/>
                      <a:pt x="174" y="152"/>
                    </a:cubicBezTo>
                    <a:cubicBezTo>
                      <a:pt x="174" y="155"/>
                      <a:pt x="175" y="157"/>
                      <a:pt x="175" y="158"/>
                    </a:cubicBezTo>
                    <a:cubicBezTo>
                      <a:pt x="176" y="161"/>
                      <a:pt x="177" y="163"/>
                      <a:pt x="179" y="166"/>
                    </a:cubicBezTo>
                    <a:cubicBezTo>
                      <a:pt x="181" y="168"/>
                      <a:pt x="183" y="170"/>
                      <a:pt x="187" y="172"/>
                    </a:cubicBezTo>
                    <a:cubicBezTo>
                      <a:pt x="192" y="175"/>
                      <a:pt x="190" y="177"/>
                      <a:pt x="189" y="179"/>
                    </a:cubicBezTo>
                    <a:cubicBezTo>
                      <a:pt x="189" y="179"/>
                      <a:pt x="189" y="179"/>
                      <a:pt x="189" y="179"/>
                    </a:cubicBezTo>
                    <a:cubicBezTo>
                      <a:pt x="189" y="180"/>
                      <a:pt x="188" y="180"/>
                      <a:pt x="188" y="181"/>
                    </a:cubicBezTo>
                    <a:cubicBezTo>
                      <a:pt x="188" y="181"/>
                      <a:pt x="186" y="183"/>
                      <a:pt x="183" y="185"/>
                    </a:cubicBezTo>
                    <a:close/>
                  </a:path>
                </a:pathLst>
              </a:custGeom>
              <a:grpFill/>
              <a:ln w="3175">
                <a:solidFill>
                  <a:srgbClr val="FFFFFF"/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</a:endParaRPr>
              </a:p>
            </p:txBody>
          </p:sp>
          <p:sp>
            <p:nvSpPr>
              <p:cNvPr id="279" name="Freeform 35">
                <a:extLst>
                  <a:ext uri="{FF2B5EF4-FFF2-40B4-BE49-F238E27FC236}">
                    <a16:creationId xmlns:a16="http://schemas.microsoft.com/office/drawing/2014/main" id="{0DE643D6-DAFC-6941-8081-3006F3F1B2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86473" y="4314739"/>
                <a:ext cx="332325" cy="567853"/>
              </a:xfrm>
              <a:custGeom>
                <a:avLst/>
                <a:gdLst>
                  <a:gd name="T0" fmla="*/ 140 w 145"/>
                  <a:gd name="T1" fmla="*/ 173 h 212"/>
                  <a:gd name="T2" fmla="*/ 128 w 145"/>
                  <a:gd name="T3" fmla="*/ 169 h 212"/>
                  <a:gd name="T4" fmla="*/ 113 w 145"/>
                  <a:gd name="T5" fmla="*/ 170 h 212"/>
                  <a:gd name="T6" fmla="*/ 123 w 145"/>
                  <a:gd name="T7" fmla="*/ 175 h 212"/>
                  <a:gd name="T8" fmla="*/ 90 w 145"/>
                  <a:gd name="T9" fmla="*/ 188 h 212"/>
                  <a:gd name="T10" fmla="*/ 55 w 145"/>
                  <a:gd name="T11" fmla="*/ 199 h 212"/>
                  <a:gd name="T12" fmla="*/ 23 w 145"/>
                  <a:gd name="T13" fmla="*/ 204 h 212"/>
                  <a:gd name="T14" fmla="*/ 20 w 145"/>
                  <a:gd name="T15" fmla="*/ 196 h 212"/>
                  <a:gd name="T16" fmla="*/ 21 w 145"/>
                  <a:gd name="T17" fmla="*/ 195 h 212"/>
                  <a:gd name="T18" fmla="*/ 10 w 145"/>
                  <a:gd name="T19" fmla="*/ 179 h 212"/>
                  <a:gd name="T20" fmla="*/ 5 w 145"/>
                  <a:gd name="T21" fmla="*/ 166 h 212"/>
                  <a:gd name="T22" fmla="*/ 5 w 145"/>
                  <a:gd name="T23" fmla="*/ 137 h 212"/>
                  <a:gd name="T24" fmla="*/ 21 w 145"/>
                  <a:gd name="T25" fmla="*/ 105 h 212"/>
                  <a:gd name="T26" fmla="*/ 27 w 145"/>
                  <a:gd name="T27" fmla="*/ 88 h 212"/>
                  <a:gd name="T28" fmla="*/ 20 w 145"/>
                  <a:gd name="T29" fmla="*/ 72 h 212"/>
                  <a:gd name="T30" fmla="*/ 15 w 145"/>
                  <a:gd name="T31" fmla="*/ 55 h 212"/>
                  <a:gd name="T32" fmla="*/ 18 w 145"/>
                  <a:gd name="T33" fmla="*/ 43 h 212"/>
                  <a:gd name="T34" fmla="*/ 14 w 145"/>
                  <a:gd name="T35" fmla="*/ 27 h 212"/>
                  <a:gd name="T36" fmla="*/ 12 w 145"/>
                  <a:gd name="T37" fmla="*/ 15 h 212"/>
                  <a:gd name="T38" fmla="*/ 14 w 145"/>
                  <a:gd name="T39" fmla="*/ 11 h 212"/>
                  <a:gd name="T40" fmla="*/ 38 w 145"/>
                  <a:gd name="T41" fmla="*/ 5 h 212"/>
                  <a:gd name="T42" fmla="*/ 70 w 145"/>
                  <a:gd name="T43" fmla="*/ 6 h 212"/>
                  <a:gd name="T44" fmla="*/ 93 w 145"/>
                  <a:gd name="T45" fmla="*/ 3 h 212"/>
                  <a:gd name="T46" fmla="*/ 108 w 145"/>
                  <a:gd name="T47" fmla="*/ 1 h 212"/>
                  <a:gd name="T48" fmla="*/ 106 w 145"/>
                  <a:gd name="T49" fmla="*/ 19 h 212"/>
                  <a:gd name="T50" fmla="*/ 118 w 145"/>
                  <a:gd name="T51" fmla="*/ 28 h 212"/>
                  <a:gd name="T52" fmla="*/ 117 w 145"/>
                  <a:gd name="T53" fmla="*/ 39 h 212"/>
                  <a:gd name="T54" fmla="*/ 116 w 145"/>
                  <a:gd name="T55" fmla="*/ 54 h 212"/>
                  <a:gd name="T56" fmla="*/ 120 w 145"/>
                  <a:gd name="T57" fmla="*/ 70 h 212"/>
                  <a:gd name="T58" fmla="*/ 124 w 145"/>
                  <a:gd name="T59" fmla="*/ 90 h 212"/>
                  <a:gd name="T60" fmla="*/ 123 w 145"/>
                  <a:gd name="T61" fmla="*/ 112 h 212"/>
                  <a:gd name="T62" fmla="*/ 124 w 145"/>
                  <a:gd name="T63" fmla="*/ 126 h 212"/>
                  <a:gd name="T64" fmla="*/ 125 w 145"/>
                  <a:gd name="T65" fmla="*/ 132 h 212"/>
                  <a:gd name="T66" fmla="*/ 129 w 145"/>
                  <a:gd name="T67" fmla="*/ 152 h 212"/>
                  <a:gd name="T68" fmla="*/ 141 w 145"/>
                  <a:gd name="T69" fmla="*/ 165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45" h="212">
                    <a:moveTo>
                      <a:pt x="145" y="168"/>
                    </a:moveTo>
                    <a:cubicBezTo>
                      <a:pt x="144" y="170"/>
                      <a:pt x="143" y="172"/>
                      <a:pt x="140" y="173"/>
                    </a:cubicBezTo>
                    <a:cubicBezTo>
                      <a:pt x="136" y="175"/>
                      <a:pt x="134" y="175"/>
                      <a:pt x="132" y="175"/>
                    </a:cubicBezTo>
                    <a:cubicBezTo>
                      <a:pt x="130" y="174"/>
                      <a:pt x="130" y="173"/>
                      <a:pt x="128" y="169"/>
                    </a:cubicBezTo>
                    <a:cubicBezTo>
                      <a:pt x="125" y="166"/>
                      <a:pt x="117" y="166"/>
                      <a:pt x="115" y="166"/>
                    </a:cubicBezTo>
                    <a:cubicBezTo>
                      <a:pt x="112" y="166"/>
                      <a:pt x="111" y="169"/>
                      <a:pt x="113" y="170"/>
                    </a:cubicBezTo>
                    <a:cubicBezTo>
                      <a:pt x="116" y="171"/>
                      <a:pt x="119" y="172"/>
                      <a:pt x="121" y="172"/>
                    </a:cubicBezTo>
                    <a:cubicBezTo>
                      <a:pt x="122" y="173"/>
                      <a:pt x="124" y="174"/>
                      <a:pt x="123" y="175"/>
                    </a:cubicBezTo>
                    <a:cubicBezTo>
                      <a:pt x="122" y="176"/>
                      <a:pt x="113" y="178"/>
                      <a:pt x="107" y="180"/>
                    </a:cubicBezTo>
                    <a:cubicBezTo>
                      <a:pt x="100" y="182"/>
                      <a:pt x="95" y="185"/>
                      <a:pt x="90" y="188"/>
                    </a:cubicBezTo>
                    <a:cubicBezTo>
                      <a:pt x="85" y="191"/>
                      <a:pt x="82" y="193"/>
                      <a:pt x="79" y="194"/>
                    </a:cubicBezTo>
                    <a:cubicBezTo>
                      <a:pt x="75" y="195"/>
                      <a:pt x="57" y="198"/>
                      <a:pt x="55" y="199"/>
                    </a:cubicBezTo>
                    <a:cubicBezTo>
                      <a:pt x="52" y="200"/>
                      <a:pt x="42" y="212"/>
                      <a:pt x="38" y="210"/>
                    </a:cubicBezTo>
                    <a:cubicBezTo>
                      <a:pt x="35" y="209"/>
                      <a:pt x="28" y="207"/>
                      <a:pt x="23" y="204"/>
                    </a:cubicBezTo>
                    <a:cubicBezTo>
                      <a:pt x="21" y="203"/>
                      <a:pt x="18" y="202"/>
                      <a:pt x="15" y="201"/>
                    </a:cubicBezTo>
                    <a:cubicBezTo>
                      <a:pt x="18" y="199"/>
                      <a:pt x="20" y="197"/>
                      <a:pt x="20" y="196"/>
                    </a:cubicBezTo>
                    <a:cubicBezTo>
                      <a:pt x="20" y="196"/>
                      <a:pt x="21" y="196"/>
                      <a:pt x="21" y="195"/>
                    </a:cubicBezTo>
                    <a:cubicBezTo>
                      <a:pt x="21" y="195"/>
                      <a:pt x="21" y="195"/>
                      <a:pt x="21" y="195"/>
                    </a:cubicBezTo>
                    <a:cubicBezTo>
                      <a:pt x="22" y="193"/>
                      <a:pt x="25" y="188"/>
                      <a:pt x="18" y="184"/>
                    </a:cubicBezTo>
                    <a:cubicBezTo>
                      <a:pt x="14" y="182"/>
                      <a:pt x="12" y="180"/>
                      <a:pt x="10" y="179"/>
                    </a:cubicBezTo>
                    <a:cubicBezTo>
                      <a:pt x="9" y="177"/>
                      <a:pt x="8" y="175"/>
                      <a:pt x="7" y="172"/>
                    </a:cubicBezTo>
                    <a:cubicBezTo>
                      <a:pt x="7" y="171"/>
                      <a:pt x="6" y="169"/>
                      <a:pt x="5" y="166"/>
                    </a:cubicBezTo>
                    <a:cubicBezTo>
                      <a:pt x="3" y="159"/>
                      <a:pt x="0" y="149"/>
                      <a:pt x="1" y="146"/>
                    </a:cubicBezTo>
                    <a:cubicBezTo>
                      <a:pt x="2" y="145"/>
                      <a:pt x="3" y="141"/>
                      <a:pt x="5" y="137"/>
                    </a:cubicBezTo>
                    <a:cubicBezTo>
                      <a:pt x="9" y="129"/>
                      <a:pt x="14" y="118"/>
                      <a:pt x="15" y="114"/>
                    </a:cubicBezTo>
                    <a:cubicBezTo>
                      <a:pt x="16" y="111"/>
                      <a:pt x="19" y="108"/>
                      <a:pt x="21" y="105"/>
                    </a:cubicBezTo>
                    <a:cubicBezTo>
                      <a:pt x="24" y="101"/>
                      <a:pt x="27" y="98"/>
                      <a:pt x="27" y="96"/>
                    </a:cubicBezTo>
                    <a:cubicBezTo>
                      <a:pt x="27" y="94"/>
                      <a:pt x="27" y="91"/>
                      <a:pt x="27" y="88"/>
                    </a:cubicBezTo>
                    <a:cubicBezTo>
                      <a:pt x="27" y="84"/>
                      <a:pt x="27" y="80"/>
                      <a:pt x="25" y="78"/>
                    </a:cubicBezTo>
                    <a:cubicBezTo>
                      <a:pt x="23" y="76"/>
                      <a:pt x="21" y="74"/>
                      <a:pt x="20" y="72"/>
                    </a:cubicBezTo>
                    <a:cubicBezTo>
                      <a:pt x="19" y="70"/>
                      <a:pt x="18" y="68"/>
                      <a:pt x="18" y="67"/>
                    </a:cubicBezTo>
                    <a:cubicBezTo>
                      <a:pt x="18" y="65"/>
                      <a:pt x="17" y="59"/>
                      <a:pt x="15" y="55"/>
                    </a:cubicBezTo>
                    <a:cubicBezTo>
                      <a:pt x="14" y="53"/>
                      <a:pt x="14" y="52"/>
                      <a:pt x="13" y="51"/>
                    </a:cubicBezTo>
                    <a:cubicBezTo>
                      <a:pt x="14" y="50"/>
                      <a:pt x="16" y="47"/>
                      <a:pt x="18" y="43"/>
                    </a:cubicBezTo>
                    <a:cubicBezTo>
                      <a:pt x="19" y="39"/>
                      <a:pt x="17" y="35"/>
                      <a:pt x="15" y="31"/>
                    </a:cubicBezTo>
                    <a:cubicBezTo>
                      <a:pt x="15" y="30"/>
                      <a:pt x="15" y="29"/>
                      <a:pt x="14" y="27"/>
                    </a:cubicBezTo>
                    <a:cubicBezTo>
                      <a:pt x="13" y="25"/>
                      <a:pt x="13" y="22"/>
                      <a:pt x="12" y="21"/>
                    </a:cubicBezTo>
                    <a:cubicBezTo>
                      <a:pt x="12" y="18"/>
                      <a:pt x="12" y="17"/>
                      <a:pt x="12" y="15"/>
                    </a:cubicBezTo>
                    <a:cubicBezTo>
                      <a:pt x="12" y="15"/>
                      <a:pt x="12" y="15"/>
                      <a:pt x="12" y="15"/>
                    </a:cubicBezTo>
                    <a:cubicBezTo>
                      <a:pt x="12" y="14"/>
                      <a:pt x="13" y="13"/>
                      <a:pt x="14" y="11"/>
                    </a:cubicBezTo>
                    <a:cubicBezTo>
                      <a:pt x="15" y="9"/>
                      <a:pt x="16" y="7"/>
                      <a:pt x="16" y="6"/>
                    </a:cubicBezTo>
                    <a:cubicBezTo>
                      <a:pt x="17" y="5"/>
                      <a:pt x="29" y="5"/>
                      <a:pt x="38" y="5"/>
                    </a:cubicBezTo>
                    <a:cubicBezTo>
                      <a:pt x="41" y="5"/>
                      <a:pt x="41" y="5"/>
                      <a:pt x="41" y="5"/>
                    </a:cubicBezTo>
                    <a:cubicBezTo>
                      <a:pt x="47" y="5"/>
                      <a:pt x="59" y="5"/>
                      <a:pt x="70" y="6"/>
                    </a:cubicBezTo>
                    <a:cubicBezTo>
                      <a:pt x="78" y="6"/>
                      <a:pt x="86" y="7"/>
                      <a:pt x="87" y="7"/>
                    </a:cubicBezTo>
                    <a:cubicBezTo>
                      <a:pt x="90" y="7"/>
                      <a:pt x="91" y="5"/>
                      <a:pt x="93" y="3"/>
                    </a:cubicBezTo>
                    <a:cubicBezTo>
                      <a:pt x="94" y="2"/>
                      <a:pt x="96" y="1"/>
                      <a:pt x="98" y="0"/>
                    </a:cubicBezTo>
                    <a:cubicBezTo>
                      <a:pt x="101" y="0"/>
                      <a:pt x="104" y="0"/>
                      <a:pt x="108" y="1"/>
                    </a:cubicBezTo>
                    <a:cubicBezTo>
                      <a:pt x="107" y="4"/>
                      <a:pt x="104" y="10"/>
                      <a:pt x="103" y="12"/>
                    </a:cubicBezTo>
                    <a:cubicBezTo>
                      <a:pt x="103" y="15"/>
                      <a:pt x="104" y="17"/>
                      <a:pt x="106" y="19"/>
                    </a:cubicBezTo>
                    <a:cubicBezTo>
                      <a:pt x="109" y="22"/>
                      <a:pt x="114" y="24"/>
                      <a:pt x="116" y="25"/>
                    </a:cubicBezTo>
                    <a:cubicBezTo>
                      <a:pt x="118" y="26"/>
                      <a:pt x="118" y="27"/>
                      <a:pt x="118" y="28"/>
                    </a:cubicBezTo>
                    <a:cubicBezTo>
                      <a:pt x="118" y="29"/>
                      <a:pt x="118" y="29"/>
                      <a:pt x="119" y="30"/>
                    </a:cubicBezTo>
                    <a:cubicBezTo>
                      <a:pt x="119" y="31"/>
                      <a:pt x="118" y="35"/>
                      <a:pt x="117" y="39"/>
                    </a:cubicBezTo>
                    <a:cubicBezTo>
                      <a:pt x="116" y="43"/>
                      <a:pt x="115" y="48"/>
                      <a:pt x="116" y="50"/>
                    </a:cubicBezTo>
                    <a:cubicBezTo>
                      <a:pt x="116" y="51"/>
                      <a:pt x="116" y="53"/>
                      <a:pt x="116" y="54"/>
                    </a:cubicBezTo>
                    <a:cubicBezTo>
                      <a:pt x="116" y="57"/>
                      <a:pt x="116" y="59"/>
                      <a:pt x="118" y="61"/>
                    </a:cubicBezTo>
                    <a:cubicBezTo>
                      <a:pt x="119" y="61"/>
                      <a:pt x="119" y="66"/>
                      <a:pt x="120" y="70"/>
                    </a:cubicBezTo>
                    <a:cubicBezTo>
                      <a:pt x="120" y="73"/>
                      <a:pt x="121" y="76"/>
                      <a:pt x="121" y="78"/>
                    </a:cubicBezTo>
                    <a:cubicBezTo>
                      <a:pt x="122" y="80"/>
                      <a:pt x="123" y="85"/>
                      <a:pt x="124" y="90"/>
                    </a:cubicBezTo>
                    <a:cubicBezTo>
                      <a:pt x="125" y="96"/>
                      <a:pt x="125" y="101"/>
                      <a:pt x="125" y="104"/>
                    </a:cubicBezTo>
                    <a:cubicBezTo>
                      <a:pt x="125" y="106"/>
                      <a:pt x="124" y="109"/>
                      <a:pt x="123" y="112"/>
                    </a:cubicBezTo>
                    <a:cubicBezTo>
                      <a:pt x="122" y="115"/>
                      <a:pt x="121" y="117"/>
                      <a:pt x="121" y="119"/>
                    </a:cubicBezTo>
                    <a:cubicBezTo>
                      <a:pt x="121" y="123"/>
                      <a:pt x="122" y="124"/>
                      <a:pt x="124" y="126"/>
                    </a:cubicBezTo>
                    <a:cubicBezTo>
                      <a:pt x="125" y="126"/>
                      <a:pt x="125" y="127"/>
                      <a:pt x="126" y="128"/>
                    </a:cubicBezTo>
                    <a:cubicBezTo>
                      <a:pt x="126" y="129"/>
                      <a:pt x="126" y="131"/>
                      <a:pt x="125" y="132"/>
                    </a:cubicBezTo>
                    <a:cubicBezTo>
                      <a:pt x="124" y="134"/>
                      <a:pt x="123" y="136"/>
                      <a:pt x="123" y="138"/>
                    </a:cubicBezTo>
                    <a:cubicBezTo>
                      <a:pt x="123" y="142"/>
                      <a:pt x="127" y="148"/>
                      <a:pt x="129" y="152"/>
                    </a:cubicBezTo>
                    <a:cubicBezTo>
                      <a:pt x="129" y="152"/>
                      <a:pt x="130" y="153"/>
                      <a:pt x="130" y="153"/>
                    </a:cubicBezTo>
                    <a:cubicBezTo>
                      <a:pt x="131" y="155"/>
                      <a:pt x="136" y="160"/>
                      <a:pt x="141" y="165"/>
                    </a:cubicBezTo>
                    <a:cubicBezTo>
                      <a:pt x="143" y="166"/>
                      <a:pt x="144" y="167"/>
                      <a:pt x="145" y="168"/>
                    </a:cubicBezTo>
                    <a:close/>
                  </a:path>
                </a:pathLst>
              </a:custGeom>
              <a:grpFill/>
              <a:ln w="3175">
                <a:solidFill>
                  <a:srgbClr val="FFFFFF"/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</a:endParaRPr>
              </a:p>
            </p:txBody>
          </p:sp>
          <p:sp>
            <p:nvSpPr>
              <p:cNvPr id="280" name="Freeform 36">
                <a:extLst>
                  <a:ext uri="{FF2B5EF4-FFF2-40B4-BE49-F238E27FC236}">
                    <a16:creationId xmlns:a16="http://schemas.microsoft.com/office/drawing/2014/main" id="{113189AE-681F-A943-94A5-41ADE827A3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30553" y="4319158"/>
                <a:ext cx="131428" cy="437490"/>
              </a:xfrm>
              <a:custGeom>
                <a:avLst/>
                <a:gdLst>
                  <a:gd name="T0" fmla="*/ 58 w 58"/>
                  <a:gd name="T1" fmla="*/ 159 h 163"/>
                  <a:gd name="T2" fmla="*/ 57 w 58"/>
                  <a:gd name="T3" fmla="*/ 159 h 163"/>
                  <a:gd name="T4" fmla="*/ 42 w 58"/>
                  <a:gd name="T5" fmla="*/ 162 h 163"/>
                  <a:gd name="T6" fmla="*/ 41 w 58"/>
                  <a:gd name="T7" fmla="*/ 163 h 163"/>
                  <a:gd name="T8" fmla="*/ 38 w 58"/>
                  <a:gd name="T9" fmla="*/ 160 h 163"/>
                  <a:gd name="T10" fmla="*/ 27 w 58"/>
                  <a:gd name="T11" fmla="*/ 150 h 163"/>
                  <a:gd name="T12" fmla="*/ 26 w 58"/>
                  <a:gd name="T13" fmla="*/ 148 h 163"/>
                  <a:gd name="T14" fmla="*/ 20 w 58"/>
                  <a:gd name="T15" fmla="*/ 136 h 163"/>
                  <a:gd name="T16" fmla="*/ 22 w 58"/>
                  <a:gd name="T17" fmla="*/ 131 h 163"/>
                  <a:gd name="T18" fmla="*/ 23 w 58"/>
                  <a:gd name="T19" fmla="*/ 125 h 163"/>
                  <a:gd name="T20" fmla="*/ 20 w 58"/>
                  <a:gd name="T21" fmla="*/ 121 h 163"/>
                  <a:gd name="T22" fmla="*/ 18 w 58"/>
                  <a:gd name="T23" fmla="*/ 118 h 163"/>
                  <a:gd name="T24" fmla="*/ 20 w 58"/>
                  <a:gd name="T25" fmla="*/ 111 h 163"/>
                  <a:gd name="T26" fmla="*/ 22 w 58"/>
                  <a:gd name="T27" fmla="*/ 102 h 163"/>
                  <a:gd name="T28" fmla="*/ 21 w 58"/>
                  <a:gd name="T29" fmla="*/ 88 h 163"/>
                  <a:gd name="T30" fmla="*/ 18 w 58"/>
                  <a:gd name="T31" fmla="*/ 75 h 163"/>
                  <a:gd name="T32" fmla="*/ 17 w 58"/>
                  <a:gd name="T33" fmla="*/ 68 h 163"/>
                  <a:gd name="T34" fmla="*/ 14 w 58"/>
                  <a:gd name="T35" fmla="*/ 56 h 163"/>
                  <a:gd name="T36" fmla="*/ 13 w 58"/>
                  <a:gd name="T37" fmla="*/ 52 h 163"/>
                  <a:gd name="T38" fmla="*/ 13 w 58"/>
                  <a:gd name="T39" fmla="*/ 48 h 163"/>
                  <a:gd name="T40" fmla="*/ 14 w 58"/>
                  <a:gd name="T41" fmla="*/ 37 h 163"/>
                  <a:gd name="T42" fmla="*/ 16 w 58"/>
                  <a:gd name="T43" fmla="*/ 27 h 163"/>
                  <a:gd name="T44" fmla="*/ 15 w 58"/>
                  <a:gd name="T45" fmla="*/ 26 h 163"/>
                  <a:gd name="T46" fmla="*/ 11 w 58"/>
                  <a:gd name="T47" fmla="*/ 20 h 163"/>
                  <a:gd name="T48" fmla="*/ 2 w 58"/>
                  <a:gd name="T49" fmla="*/ 15 h 163"/>
                  <a:gd name="T50" fmla="*/ 0 w 58"/>
                  <a:gd name="T51" fmla="*/ 11 h 163"/>
                  <a:gd name="T52" fmla="*/ 5 w 58"/>
                  <a:gd name="T53" fmla="*/ 0 h 163"/>
                  <a:gd name="T54" fmla="*/ 10 w 58"/>
                  <a:gd name="T55" fmla="*/ 2 h 163"/>
                  <a:gd name="T56" fmla="*/ 12 w 58"/>
                  <a:gd name="T57" fmla="*/ 2 h 163"/>
                  <a:gd name="T58" fmla="*/ 24 w 58"/>
                  <a:gd name="T59" fmla="*/ 4 h 163"/>
                  <a:gd name="T60" fmla="*/ 27 w 58"/>
                  <a:gd name="T61" fmla="*/ 5 h 163"/>
                  <a:gd name="T62" fmla="*/ 26 w 58"/>
                  <a:gd name="T63" fmla="*/ 8 h 163"/>
                  <a:gd name="T64" fmla="*/ 26 w 58"/>
                  <a:gd name="T65" fmla="*/ 9 h 163"/>
                  <a:gd name="T66" fmla="*/ 26 w 58"/>
                  <a:gd name="T67" fmla="*/ 9 h 163"/>
                  <a:gd name="T68" fmla="*/ 25 w 58"/>
                  <a:gd name="T69" fmla="*/ 15 h 163"/>
                  <a:gd name="T70" fmla="*/ 26 w 58"/>
                  <a:gd name="T71" fmla="*/ 21 h 163"/>
                  <a:gd name="T72" fmla="*/ 39 w 58"/>
                  <a:gd name="T73" fmla="*/ 32 h 163"/>
                  <a:gd name="T74" fmla="*/ 45 w 58"/>
                  <a:gd name="T75" fmla="*/ 36 h 163"/>
                  <a:gd name="T76" fmla="*/ 45 w 58"/>
                  <a:gd name="T77" fmla="*/ 47 h 163"/>
                  <a:gd name="T78" fmla="*/ 45 w 58"/>
                  <a:gd name="T79" fmla="*/ 53 h 163"/>
                  <a:gd name="T80" fmla="*/ 47 w 58"/>
                  <a:gd name="T81" fmla="*/ 58 h 163"/>
                  <a:gd name="T82" fmla="*/ 47 w 58"/>
                  <a:gd name="T83" fmla="*/ 58 h 163"/>
                  <a:gd name="T84" fmla="*/ 51 w 58"/>
                  <a:gd name="T85" fmla="*/ 62 h 163"/>
                  <a:gd name="T86" fmla="*/ 53 w 58"/>
                  <a:gd name="T87" fmla="*/ 68 h 163"/>
                  <a:gd name="T88" fmla="*/ 54 w 58"/>
                  <a:gd name="T89" fmla="*/ 75 h 163"/>
                  <a:gd name="T90" fmla="*/ 54 w 58"/>
                  <a:gd name="T91" fmla="*/ 91 h 163"/>
                  <a:gd name="T92" fmla="*/ 54 w 58"/>
                  <a:gd name="T93" fmla="*/ 106 h 163"/>
                  <a:gd name="T94" fmla="*/ 54 w 58"/>
                  <a:gd name="T95" fmla="*/ 111 h 163"/>
                  <a:gd name="T96" fmla="*/ 55 w 58"/>
                  <a:gd name="T97" fmla="*/ 119 h 163"/>
                  <a:gd name="T98" fmla="*/ 53 w 58"/>
                  <a:gd name="T99" fmla="*/ 128 h 163"/>
                  <a:gd name="T100" fmla="*/ 53 w 58"/>
                  <a:gd name="T101" fmla="*/ 135 h 163"/>
                  <a:gd name="T102" fmla="*/ 53 w 58"/>
                  <a:gd name="T103" fmla="*/ 138 h 163"/>
                  <a:gd name="T104" fmla="*/ 54 w 58"/>
                  <a:gd name="T105" fmla="*/ 141 h 163"/>
                  <a:gd name="T106" fmla="*/ 53 w 58"/>
                  <a:gd name="T107" fmla="*/ 144 h 163"/>
                  <a:gd name="T108" fmla="*/ 53 w 58"/>
                  <a:gd name="T109" fmla="*/ 150 h 163"/>
                  <a:gd name="T110" fmla="*/ 53 w 58"/>
                  <a:gd name="T111" fmla="*/ 150 h 163"/>
                  <a:gd name="T112" fmla="*/ 56 w 58"/>
                  <a:gd name="T113" fmla="*/ 152 h 163"/>
                  <a:gd name="T114" fmla="*/ 58 w 58"/>
                  <a:gd name="T115" fmla="*/ 155 h 163"/>
                  <a:gd name="T116" fmla="*/ 58 w 58"/>
                  <a:gd name="T117" fmla="*/ 159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58" h="163">
                    <a:moveTo>
                      <a:pt x="58" y="159"/>
                    </a:moveTo>
                    <a:cubicBezTo>
                      <a:pt x="58" y="159"/>
                      <a:pt x="57" y="159"/>
                      <a:pt x="57" y="159"/>
                    </a:cubicBezTo>
                    <a:cubicBezTo>
                      <a:pt x="52" y="160"/>
                      <a:pt x="45" y="160"/>
                      <a:pt x="42" y="162"/>
                    </a:cubicBezTo>
                    <a:cubicBezTo>
                      <a:pt x="42" y="162"/>
                      <a:pt x="41" y="163"/>
                      <a:pt x="41" y="163"/>
                    </a:cubicBezTo>
                    <a:cubicBezTo>
                      <a:pt x="40" y="162"/>
                      <a:pt x="39" y="161"/>
                      <a:pt x="38" y="160"/>
                    </a:cubicBezTo>
                    <a:cubicBezTo>
                      <a:pt x="33" y="156"/>
                      <a:pt x="27" y="151"/>
                      <a:pt x="27" y="150"/>
                    </a:cubicBezTo>
                    <a:cubicBezTo>
                      <a:pt x="26" y="149"/>
                      <a:pt x="26" y="149"/>
                      <a:pt x="26" y="148"/>
                    </a:cubicBezTo>
                    <a:cubicBezTo>
                      <a:pt x="24" y="145"/>
                      <a:pt x="21" y="139"/>
                      <a:pt x="20" y="136"/>
                    </a:cubicBezTo>
                    <a:cubicBezTo>
                      <a:pt x="20" y="135"/>
                      <a:pt x="21" y="133"/>
                      <a:pt x="22" y="131"/>
                    </a:cubicBezTo>
                    <a:cubicBezTo>
                      <a:pt x="23" y="129"/>
                      <a:pt x="24" y="127"/>
                      <a:pt x="23" y="125"/>
                    </a:cubicBezTo>
                    <a:cubicBezTo>
                      <a:pt x="22" y="123"/>
                      <a:pt x="21" y="122"/>
                      <a:pt x="20" y="121"/>
                    </a:cubicBezTo>
                    <a:cubicBezTo>
                      <a:pt x="19" y="120"/>
                      <a:pt x="18" y="119"/>
                      <a:pt x="18" y="118"/>
                    </a:cubicBezTo>
                    <a:cubicBezTo>
                      <a:pt x="18" y="116"/>
                      <a:pt x="19" y="113"/>
                      <a:pt x="20" y="111"/>
                    </a:cubicBezTo>
                    <a:cubicBezTo>
                      <a:pt x="21" y="108"/>
                      <a:pt x="22" y="105"/>
                      <a:pt x="22" y="102"/>
                    </a:cubicBezTo>
                    <a:cubicBezTo>
                      <a:pt x="22" y="99"/>
                      <a:pt x="22" y="93"/>
                      <a:pt x="21" y="88"/>
                    </a:cubicBezTo>
                    <a:cubicBezTo>
                      <a:pt x="20" y="82"/>
                      <a:pt x="19" y="77"/>
                      <a:pt x="18" y="75"/>
                    </a:cubicBezTo>
                    <a:cubicBezTo>
                      <a:pt x="18" y="74"/>
                      <a:pt x="18" y="71"/>
                      <a:pt x="17" y="68"/>
                    </a:cubicBezTo>
                    <a:cubicBezTo>
                      <a:pt x="16" y="63"/>
                      <a:pt x="16" y="57"/>
                      <a:pt x="14" y="56"/>
                    </a:cubicBezTo>
                    <a:cubicBezTo>
                      <a:pt x="13" y="55"/>
                      <a:pt x="13" y="54"/>
                      <a:pt x="13" y="52"/>
                    </a:cubicBezTo>
                    <a:cubicBezTo>
                      <a:pt x="13" y="51"/>
                      <a:pt x="13" y="49"/>
                      <a:pt x="13" y="48"/>
                    </a:cubicBezTo>
                    <a:cubicBezTo>
                      <a:pt x="13" y="46"/>
                      <a:pt x="14" y="42"/>
                      <a:pt x="14" y="37"/>
                    </a:cubicBezTo>
                    <a:cubicBezTo>
                      <a:pt x="15" y="33"/>
                      <a:pt x="16" y="29"/>
                      <a:pt x="16" y="27"/>
                    </a:cubicBezTo>
                    <a:cubicBezTo>
                      <a:pt x="16" y="27"/>
                      <a:pt x="15" y="26"/>
                      <a:pt x="15" y="26"/>
                    </a:cubicBezTo>
                    <a:cubicBezTo>
                      <a:pt x="15" y="23"/>
                      <a:pt x="15" y="21"/>
                      <a:pt x="11" y="20"/>
                    </a:cubicBezTo>
                    <a:cubicBezTo>
                      <a:pt x="9" y="19"/>
                      <a:pt x="5" y="17"/>
                      <a:pt x="2" y="15"/>
                    </a:cubicBezTo>
                    <a:cubicBezTo>
                      <a:pt x="1" y="14"/>
                      <a:pt x="0" y="12"/>
                      <a:pt x="0" y="11"/>
                    </a:cubicBezTo>
                    <a:cubicBezTo>
                      <a:pt x="1" y="9"/>
                      <a:pt x="4" y="3"/>
                      <a:pt x="5" y="0"/>
                    </a:cubicBezTo>
                    <a:cubicBezTo>
                      <a:pt x="6" y="0"/>
                      <a:pt x="8" y="1"/>
                      <a:pt x="10" y="2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7" y="4"/>
                      <a:pt x="21" y="4"/>
                      <a:pt x="24" y="4"/>
                    </a:cubicBezTo>
                    <a:cubicBezTo>
                      <a:pt x="25" y="5"/>
                      <a:pt x="26" y="5"/>
                      <a:pt x="27" y="5"/>
                    </a:cubicBezTo>
                    <a:cubicBezTo>
                      <a:pt x="27" y="6"/>
                      <a:pt x="26" y="7"/>
                      <a:pt x="26" y="8"/>
                    </a:cubicBezTo>
                    <a:cubicBezTo>
                      <a:pt x="26" y="8"/>
                      <a:pt x="26" y="9"/>
                      <a:pt x="26" y="9"/>
                    </a:cubicBezTo>
                    <a:cubicBezTo>
                      <a:pt x="26" y="9"/>
                      <a:pt x="26" y="9"/>
                      <a:pt x="26" y="9"/>
                    </a:cubicBezTo>
                    <a:cubicBezTo>
                      <a:pt x="25" y="10"/>
                      <a:pt x="25" y="13"/>
                      <a:pt x="25" y="15"/>
                    </a:cubicBezTo>
                    <a:cubicBezTo>
                      <a:pt x="25" y="17"/>
                      <a:pt x="25" y="20"/>
                      <a:pt x="26" y="21"/>
                    </a:cubicBezTo>
                    <a:cubicBezTo>
                      <a:pt x="27" y="24"/>
                      <a:pt x="33" y="28"/>
                      <a:pt x="39" y="32"/>
                    </a:cubicBezTo>
                    <a:cubicBezTo>
                      <a:pt x="42" y="34"/>
                      <a:pt x="44" y="35"/>
                      <a:pt x="45" y="36"/>
                    </a:cubicBezTo>
                    <a:cubicBezTo>
                      <a:pt x="45" y="36"/>
                      <a:pt x="45" y="42"/>
                      <a:pt x="45" y="47"/>
                    </a:cubicBezTo>
                    <a:cubicBezTo>
                      <a:pt x="44" y="50"/>
                      <a:pt x="44" y="53"/>
                      <a:pt x="45" y="53"/>
                    </a:cubicBezTo>
                    <a:cubicBezTo>
                      <a:pt x="45" y="55"/>
                      <a:pt x="46" y="56"/>
                      <a:pt x="47" y="58"/>
                    </a:cubicBezTo>
                    <a:cubicBezTo>
                      <a:pt x="47" y="58"/>
                      <a:pt x="47" y="58"/>
                      <a:pt x="47" y="58"/>
                    </a:cubicBezTo>
                    <a:cubicBezTo>
                      <a:pt x="49" y="59"/>
                      <a:pt x="50" y="61"/>
                      <a:pt x="51" y="62"/>
                    </a:cubicBezTo>
                    <a:cubicBezTo>
                      <a:pt x="52" y="64"/>
                      <a:pt x="52" y="66"/>
                      <a:pt x="53" y="68"/>
                    </a:cubicBezTo>
                    <a:cubicBezTo>
                      <a:pt x="54" y="70"/>
                      <a:pt x="54" y="73"/>
                      <a:pt x="54" y="75"/>
                    </a:cubicBezTo>
                    <a:cubicBezTo>
                      <a:pt x="54" y="78"/>
                      <a:pt x="54" y="84"/>
                      <a:pt x="54" y="91"/>
                    </a:cubicBezTo>
                    <a:cubicBezTo>
                      <a:pt x="54" y="97"/>
                      <a:pt x="53" y="103"/>
                      <a:pt x="54" y="106"/>
                    </a:cubicBezTo>
                    <a:cubicBezTo>
                      <a:pt x="54" y="108"/>
                      <a:pt x="54" y="109"/>
                      <a:pt x="54" y="111"/>
                    </a:cubicBezTo>
                    <a:cubicBezTo>
                      <a:pt x="54" y="113"/>
                      <a:pt x="55" y="116"/>
                      <a:pt x="55" y="119"/>
                    </a:cubicBezTo>
                    <a:cubicBezTo>
                      <a:pt x="54" y="121"/>
                      <a:pt x="54" y="125"/>
                      <a:pt x="53" y="128"/>
                    </a:cubicBezTo>
                    <a:cubicBezTo>
                      <a:pt x="53" y="131"/>
                      <a:pt x="53" y="135"/>
                      <a:pt x="53" y="135"/>
                    </a:cubicBezTo>
                    <a:cubicBezTo>
                      <a:pt x="53" y="136"/>
                      <a:pt x="53" y="137"/>
                      <a:pt x="53" y="138"/>
                    </a:cubicBezTo>
                    <a:cubicBezTo>
                      <a:pt x="53" y="139"/>
                      <a:pt x="54" y="140"/>
                      <a:pt x="54" y="141"/>
                    </a:cubicBezTo>
                    <a:cubicBezTo>
                      <a:pt x="54" y="142"/>
                      <a:pt x="54" y="143"/>
                      <a:pt x="53" y="144"/>
                    </a:cubicBezTo>
                    <a:cubicBezTo>
                      <a:pt x="53" y="146"/>
                      <a:pt x="52" y="148"/>
                      <a:pt x="53" y="150"/>
                    </a:cubicBezTo>
                    <a:cubicBezTo>
                      <a:pt x="53" y="150"/>
                      <a:pt x="53" y="150"/>
                      <a:pt x="53" y="150"/>
                    </a:cubicBezTo>
                    <a:cubicBezTo>
                      <a:pt x="54" y="151"/>
                      <a:pt x="55" y="151"/>
                      <a:pt x="56" y="152"/>
                    </a:cubicBezTo>
                    <a:cubicBezTo>
                      <a:pt x="57" y="153"/>
                      <a:pt x="58" y="154"/>
                      <a:pt x="58" y="155"/>
                    </a:cubicBezTo>
                    <a:cubicBezTo>
                      <a:pt x="58" y="156"/>
                      <a:pt x="58" y="157"/>
                      <a:pt x="58" y="159"/>
                    </a:cubicBezTo>
                    <a:close/>
                  </a:path>
                </a:pathLst>
              </a:custGeom>
              <a:grpFill/>
              <a:ln w="3175">
                <a:solidFill>
                  <a:srgbClr val="FFFFFF"/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</a:endParaRPr>
              </a:p>
            </p:txBody>
          </p:sp>
          <p:sp>
            <p:nvSpPr>
              <p:cNvPr id="281" name="Freeform 37">
                <a:extLst>
                  <a:ext uri="{FF2B5EF4-FFF2-40B4-BE49-F238E27FC236}">
                    <a16:creationId xmlns:a16="http://schemas.microsoft.com/office/drawing/2014/main" id="{0FC0CE87-61E5-0F48-9385-26275EA4B0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94390" y="4202054"/>
                <a:ext cx="234693" cy="541338"/>
              </a:xfrm>
              <a:custGeom>
                <a:avLst/>
                <a:gdLst>
                  <a:gd name="T0" fmla="*/ 62 w 103"/>
                  <a:gd name="T1" fmla="*/ 198 h 202"/>
                  <a:gd name="T2" fmla="*/ 33 w 103"/>
                  <a:gd name="T3" fmla="*/ 202 h 202"/>
                  <a:gd name="T4" fmla="*/ 30 w 103"/>
                  <a:gd name="T5" fmla="*/ 193 h 202"/>
                  <a:gd name="T6" fmla="*/ 28 w 103"/>
                  <a:gd name="T7" fmla="*/ 192 h 202"/>
                  <a:gd name="T8" fmla="*/ 29 w 103"/>
                  <a:gd name="T9" fmla="*/ 185 h 202"/>
                  <a:gd name="T10" fmla="*/ 28 w 103"/>
                  <a:gd name="T11" fmla="*/ 180 h 202"/>
                  <a:gd name="T12" fmla="*/ 30 w 103"/>
                  <a:gd name="T13" fmla="*/ 163 h 202"/>
                  <a:gd name="T14" fmla="*/ 29 w 103"/>
                  <a:gd name="T15" fmla="*/ 150 h 202"/>
                  <a:gd name="T16" fmla="*/ 29 w 103"/>
                  <a:gd name="T17" fmla="*/ 119 h 202"/>
                  <a:gd name="T18" fmla="*/ 26 w 103"/>
                  <a:gd name="T19" fmla="*/ 105 h 202"/>
                  <a:gd name="T20" fmla="*/ 22 w 103"/>
                  <a:gd name="T21" fmla="*/ 100 h 202"/>
                  <a:gd name="T22" fmla="*/ 20 w 103"/>
                  <a:gd name="T23" fmla="*/ 91 h 202"/>
                  <a:gd name="T24" fmla="*/ 12 w 103"/>
                  <a:gd name="T25" fmla="*/ 73 h 202"/>
                  <a:gd name="T26" fmla="*/ 0 w 103"/>
                  <a:gd name="T27" fmla="*/ 59 h 202"/>
                  <a:gd name="T28" fmla="*/ 0 w 103"/>
                  <a:gd name="T29" fmla="*/ 54 h 202"/>
                  <a:gd name="T30" fmla="*/ 3 w 103"/>
                  <a:gd name="T31" fmla="*/ 49 h 202"/>
                  <a:gd name="T32" fmla="*/ 6 w 103"/>
                  <a:gd name="T33" fmla="*/ 48 h 202"/>
                  <a:gd name="T34" fmla="*/ 10 w 103"/>
                  <a:gd name="T35" fmla="*/ 43 h 202"/>
                  <a:gd name="T36" fmla="*/ 11 w 103"/>
                  <a:gd name="T37" fmla="*/ 41 h 202"/>
                  <a:gd name="T38" fmla="*/ 19 w 103"/>
                  <a:gd name="T39" fmla="*/ 33 h 202"/>
                  <a:gd name="T40" fmla="*/ 39 w 103"/>
                  <a:gd name="T41" fmla="*/ 34 h 202"/>
                  <a:gd name="T42" fmla="*/ 49 w 103"/>
                  <a:gd name="T43" fmla="*/ 27 h 202"/>
                  <a:gd name="T44" fmla="*/ 52 w 103"/>
                  <a:gd name="T45" fmla="*/ 17 h 202"/>
                  <a:gd name="T46" fmla="*/ 50 w 103"/>
                  <a:gd name="T47" fmla="*/ 3 h 202"/>
                  <a:gd name="T48" fmla="*/ 57 w 103"/>
                  <a:gd name="T49" fmla="*/ 4 h 202"/>
                  <a:gd name="T50" fmla="*/ 68 w 103"/>
                  <a:gd name="T51" fmla="*/ 2 h 202"/>
                  <a:gd name="T52" fmla="*/ 89 w 103"/>
                  <a:gd name="T53" fmla="*/ 23 h 202"/>
                  <a:gd name="T54" fmla="*/ 88 w 103"/>
                  <a:gd name="T55" fmla="*/ 34 h 202"/>
                  <a:gd name="T56" fmla="*/ 102 w 103"/>
                  <a:gd name="T57" fmla="*/ 54 h 202"/>
                  <a:gd name="T58" fmla="*/ 87 w 103"/>
                  <a:gd name="T59" fmla="*/ 79 h 202"/>
                  <a:gd name="T60" fmla="*/ 76 w 103"/>
                  <a:gd name="T61" fmla="*/ 107 h 202"/>
                  <a:gd name="T62" fmla="*/ 67 w 103"/>
                  <a:gd name="T63" fmla="*/ 110 h 202"/>
                  <a:gd name="T64" fmla="*/ 64 w 103"/>
                  <a:gd name="T65" fmla="*/ 148 h 202"/>
                  <a:gd name="T66" fmla="*/ 61 w 103"/>
                  <a:gd name="T67" fmla="*/ 172 h 202"/>
                  <a:gd name="T68" fmla="*/ 63 w 103"/>
                  <a:gd name="T69" fmla="*/ 187 h 202"/>
                  <a:gd name="T70" fmla="*/ 62 w 103"/>
                  <a:gd name="T71" fmla="*/ 198 h 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03" h="202">
                    <a:moveTo>
                      <a:pt x="62" y="198"/>
                    </a:moveTo>
                    <a:cubicBezTo>
                      <a:pt x="62" y="198"/>
                      <a:pt x="62" y="198"/>
                      <a:pt x="62" y="198"/>
                    </a:cubicBezTo>
                    <a:cubicBezTo>
                      <a:pt x="56" y="198"/>
                      <a:pt x="51" y="199"/>
                      <a:pt x="47" y="200"/>
                    </a:cubicBezTo>
                    <a:cubicBezTo>
                      <a:pt x="44" y="200"/>
                      <a:pt x="38" y="201"/>
                      <a:pt x="33" y="202"/>
                    </a:cubicBezTo>
                    <a:cubicBezTo>
                      <a:pt x="34" y="201"/>
                      <a:pt x="34" y="199"/>
                      <a:pt x="34" y="198"/>
                    </a:cubicBezTo>
                    <a:cubicBezTo>
                      <a:pt x="33" y="196"/>
                      <a:pt x="32" y="195"/>
                      <a:pt x="30" y="193"/>
                    </a:cubicBezTo>
                    <a:cubicBezTo>
                      <a:pt x="29" y="193"/>
                      <a:pt x="28" y="192"/>
                      <a:pt x="28" y="192"/>
                    </a:cubicBezTo>
                    <a:cubicBezTo>
                      <a:pt x="28" y="192"/>
                      <a:pt x="28" y="192"/>
                      <a:pt x="28" y="192"/>
                    </a:cubicBezTo>
                    <a:cubicBezTo>
                      <a:pt x="27" y="191"/>
                      <a:pt x="28" y="190"/>
                      <a:pt x="28" y="189"/>
                    </a:cubicBezTo>
                    <a:cubicBezTo>
                      <a:pt x="29" y="187"/>
                      <a:pt x="29" y="186"/>
                      <a:pt x="29" y="185"/>
                    </a:cubicBezTo>
                    <a:cubicBezTo>
                      <a:pt x="29" y="183"/>
                      <a:pt x="28" y="182"/>
                      <a:pt x="28" y="181"/>
                    </a:cubicBezTo>
                    <a:cubicBezTo>
                      <a:pt x="28" y="180"/>
                      <a:pt x="28" y="180"/>
                      <a:pt x="28" y="180"/>
                    </a:cubicBezTo>
                    <a:cubicBezTo>
                      <a:pt x="28" y="179"/>
                      <a:pt x="28" y="176"/>
                      <a:pt x="29" y="172"/>
                    </a:cubicBezTo>
                    <a:cubicBezTo>
                      <a:pt x="29" y="169"/>
                      <a:pt x="29" y="166"/>
                      <a:pt x="30" y="163"/>
                    </a:cubicBezTo>
                    <a:cubicBezTo>
                      <a:pt x="30" y="160"/>
                      <a:pt x="30" y="157"/>
                      <a:pt x="29" y="154"/>
                    </a:cubicBezTo>
                    <a:cubicBezTo>
                      <a:pt x="29" y="153"/>
                      <a:pt x="29" y="151"/>
                      <a:pt x="29" y="150"/>
                    </a:cubicBezTo>
                    <a:cubicBezTo>
                      <a:pt x="29" y="147"/>
                      <a:pt x="29" y="141"/>
                      <a:pt x="29" y="135"/>
                    </a:cubicBezTo>
                    <a:cubicBezTo>
                      <a:pt x="29" y="128"/>
                      <a:pt x="29" y="121"/>
                      <a:pt x="29" y="119"/>
                    </a:cubicBezTo>
                    <a:cubicBezTo>
                      <a:pt x="29" y="116"/>
                      <a:pt x="29" y="114"/>
                      <a:pt x="28" y="111"/>
                    </a:cubicBezTo>
                    <a:cubicBezTo>
                      <a:pt x="27" y="109"/>
                      <a:pt x="27" y="106"/>
                      <a:pt x="26" y="105"/>
                    </a:cubicBezTo>
                    <a:cubicBezTo>
                      <a:pt x="24" y="103"/>
                      <a:pt x="23" y="101"/>
                      <a:pt x="22" y="100"/>
                    </a:cubicBezTo>
                    <a:cubicBezTo>
                      <a:pt x="22" y="100"/>
                      <a:pt x="22" y="100"/>
                      <a:pt x="22" y="100"/>
                    </a:cubicBezTo>
                    <a:cubicBezTo>
                      <a:pt x="21" y="98"/>
                      <a:pt x="20" y="97"/>
                      <a:pt x="20" y="97"/>
                    </a:cubicBezTo>
                    <a:cubicBezTo>
                      <a:pt x="19" y="96"/>
                      <a:pt x="20" y="94"/>
                      <a:pt x="20" y="91"/>
                    </a:cubicBezTo>
                    <a:cubicBezTo>
                      <a:pt x="20" y="86"/>
                      <a:pt x="20" y="80"/>
                      <a:pt x="19" y="78"/>
                    </a:cubicBezTo>
                    <a:cubicBezTo>
                      <a:pt x="19" y="77"/>
                      <a:pt x="16" y="75"/>
                      <a:pt x="12" y="73"/>
                    </a:cubicBezTo>
                    <a:cubicBezTo>
                      <a:pt x="7" y="70"/>
                      <a:pt x="2" y="66"/>
                      <a:pt x="1" y="64"/>
                    </a:cubicBezTo>
                    <a:cubicBezTo>
                      <a:pt x="1" y="63"/>
                      <a:pt x="0" y="61"/>
                      <a:pt x="0" y="59"/>
                    </a:cubicBezTo>
                    <a:cubicBezTo>
                      <a:pt x="0" y="57"/>
                      <a:pt x="0" y="55"/>
                      <a:pt x="0" y="54"/>
                    </a:cubicBezTo>
                    <a:cubicBezTo>
                      <a:pt x="0" y="54"/>
                      <a:pt x="0" y="54"/>
                      <a:pt x="0" y="54"/>
                    </a:cubicBezTo>
                    <a:cubicBezTo>
                      <a:pt x="1" y="54"/>
                      <a:pt x="1" y="54"/>
                      <a:pt x="1" y="53"/>
                    </a:cubicBezTo>
                    <a:cubicBezTo>
                      <a:pt x="2" y="52"/>
                      <a:pt x="2" y="50"/>
                      <a:pt x="3" y="49"/>
                    </a:cubicBezTo>
                    <a:cubicBezTo>
                      <a:pt x="4" y="48"/>
                      <a:pt x="5" y="48"/>
                      <a:pt x="6" y="48"/>
                    </a:cubicBezTo>
                    <a:cubicBezTo>
                      <a:pt x="6" y="48"/>
                      <a:pt x="6" y="48"/>
                      <a:pt x="6" y="48"/>
                    </a:cubicBezTo>
                    <a:cubicBezTo>
                      <a:pt x="7" y="48"/>
                      <a:pt x="8" y="47"/>
                      <a:pt x="9" y="47"/>
                    </a:cubicBezTo>
                    <a:cubicBezTo>
                      <a:pt x="11" y="46"/>
                      <a:pt x="11" y="45"/>
                      <a:pt x="10" y="43"/>
                    </a:cubicBezTo>
                    <a:cubicBezTo>
                      <a:pt x="10" y="43"/>
                      <a:pt x="10" y="43"/>
                      <a:pt x="10" y="43"/>
                    </a:cubicBezTo>
                    <a:cubicBezTo>
                      <a:pt x="10" y="43"/>
                      <a:pt x="10" y="42"/>
                      <a:pt x="11" y="41"/>
                    </a:cubicBezTo>
                    <a:cubicBezTo>
                      <a:pt x="11" y="40"/>
                      <a:pt x="13" y="38"/>
                      <a:pt x="15" y="36"/>
                    </a:cubicBezTo>
                    <a:cubicBezTo>
                      <a:pt x="16" y="35"/>
                      <a:pt x="18" y="33"/>
                      <a:pt x="19" y="33"/>
                    </a:cubicBezTo>
                    <a:cubicBezTo>
                      <a:pt x="20" y="33"/>
                      <a:pt x="21" y="34"/>
                      <a:pt x="23" y="34"/>
                    </a:cubicBezTo>
                    <a:cubicBezTo>
                      <a:pt x="29" y="34"/>
                      <a:pt x="37" y="34"/>
                      <a:pt x="39" y="34"/>
                    </a:cubicBezTo>
                    <a:cubicBezTo>
                      <a:pt x="40" y="33"/>
                      <a:pt x="42" y="32"/>
                      <a:pt x="44" y="31"/>
                    </a:cubicBezTo>
                    <a:cubicBezTo>
                      <a:pt x="46" y="29"/>
                      <a:pt x="48" y="27"/>
                      <a:pt x="49" y="27"/>
                    </a:cubicBezTo>
                    <a:cubicBezTo>
                      <a:pt x="49" y="26"/>
                      <a:pt x="50" y="23"/>
                      <a:pt x="51" y="21"/>
                    </a:cubicBezTo>
                    <a:cubicBezTo>
                      <a:pt x="52" y="19"/>
                      <a:pt x="52" y="18"/>
                      <a:pt x="52" y="17"/>
                    </a:cubicBezTo>
                    <a:cubicBezTo>
                      <a:pt x="52" y="16"/>
                      <a:pt x="49" y="10"/>
                      <a:pt x="48" y="8"/>
                    </a:cubicBezTo>
                    <a:cubicBezTo>
                      <a:pt x="50" y="3"/>
                      <a:pt x="50" y="3"/>
                      <a:pt x="50" y="3"/>
                    </a:cubicBezTo>
                    <a:cubicBezTo>
                      <a:pt x="50" y="3"/>
                      <a:pt x="50" y="3"/>
                      <a:pt x="50" y="3"/>
                    </a:cubicBezTo>
                    <a:cubicBezTo>
                      <a:pt x="52" y="4"/>
                      <a:pt x="54" y="6"/>
                      <a:pt x="57" y="4"/>
                    </a:cubicBezTo>
                    <a:cubicBezTo>
                      <a:pt x="58" y="4"/>
                      <a:pt x="59" y="3"/>
                      <a:pt x="60" y="3"/>
                    </a:cubicBezTo>
                    <a:cubicBezTo>
                      <a:pt x="62" y="2"/>
                      <a:pt x="64" y="0"/>
                      <a:pt x="68" y="2"/>
                    </a:cubicBezTo>
                    <a:cubicBezTo>
                      <a:pt x="70" y="2"/>
                      <a:pt x="73" y="5"/>
                      <a:pt x="76" y="8"/>
                    </a:cubicBezTo>
                    <a:cubicBezTo>
                      <a:pt x="82" y="13"/>
                      <a:pt x="87" y="21"/>
                      <a:pt x="89" y="23"/>
                    </a:cubicBezTo>
                    <a:cubicBezTo>
                      <a:pt x="89" y="24"/>
                      <a:pt x="89" y="26"/>
                      <a:pt x="89" y="28"/>
                    </a:cubicBezTo>
                    <a:cubicBezTo>
                      <a:pt x="88" y="29"/>
                      <a:pt x="88" y="31"/>
                      <a:pt x="88" y="34"/>
                    </a:cubicBezTo>
                    <a:cubicBezTo>
                      <a:pt x="88" y="38"/>
                      <a:pt x="92" y="41"/>
                      <a:pt x="95" y="45"/>
                    </a:cubicBezTo>
                    <a:cubicBezTo>
                      <a:pt x="99" y="48"/>
                      <a:pt x="103" y="51"/>
                      <a:pt x="102" y="54"/>
                    </a:cubicBezTo>
                    <a:cubicBezTo>
                      <a:pt x="102" y="60"/>
                      <a:pt x="95" y="69"/>
                      <a:pt x="89" y="76"/>
                    </a:cubicBezTo>
                    <a:cubicBezTo>
                      <a:pt x="87" y="79"/>
                      <a:pt x="87" y="79"/>
                      <a:pt x="87" y="79"/>
                    </a:cubicBezTo>
                    <a:cubicBezTo>
                      <a:pt x="83" y="84"/>
                      <a:pt x="82" y="90"/>
                      <a:pt x="80" y="97"/>
                    </a:cubicBezTo>
                    <a:cubicBezTo>
                      <a:pt x="79" y="101"/>
                      <a:pt x="78" y="105"/>
                      <a:pt x="76" y="107"/>
                    </a:cubicBezTo>
                    <a:cubicBezTo>
                      <a:pt x="75" y="110"/>
                      <a:pt x="74" y="110"/>
                      <a:pt x="73" y="110"/>
                    </a:cubicBezTo>
                    <a:cubicBezTo>
                      <a:pt x="72" y="109"/>
                      <a:pt x="70" y="109"/>
                      <a:pt x="67" y="110"/>
                    </a:cubicBezTo>
                    <a:cubicBezTo>
                      <a:pt x="65" y="111"/>
                      <a:pt x="63" y="116"/>
                      <a:pt x="63" y="123"/>
                    </a:cubicBezTo>
                    <a:cubicBezTo>
                      <a:pt x="62" y="132"/>
                      <a:pt x="63" y="145"/>
                      <a:pt x="64" y="148"/>
                    </a:cubicBezTo>
                    <a:cubicBezTo>
                      <a:pt x="65" y="150"/>
                      <a:pt x="64" y="154"/>
                      <a:pt x="64" y="158"/>
                    </a:cubicBezTo>
                    <a:cubicBezTo>
                      <a:pt x="63" y="163"/>
                      <a:pt x="62" y="169"/>
                      <a:pt x="61" y="172"/>
                    </a:cubicBezTo>
                    <a:cubicBezTo>
                      <a:pt x="60" y="174"/>
                      <a:pt x="61" y="177"/>
                      <a:pt x="62" y="181"/>
                    </a:cubicBezTo>
                    <a:cubicBezTo>
                      <a:pt x="62" y="183"/>
                      <a:pt x="63" y="185"/>
                      <a:pt x="63" y="187"/>
                    </a:cubicBezTo>
                    <a:cubicBezTo>
                      <a:pt x="63" y="190"/>
                      <a:pt x="63" y="193"/>
                      <a:pt x="63" y="196"/>
                    </a:cubicBezTo>
                    <a:cubicBezTo>
                      <a:pt x="62" y="198"/>
                      <a:pt x="62" y="198"/>
                      <a:pt x="62" y="198"/>
                    </a:cubicBezTo>
                    <a:close/>
                  </a:path>
                </a:pathLst>
              </a:custGeom>
              <a:grpFill/>
              <a:ln w="3175">
                <a:solidFill>
                  <a:srgbClr val="FFFFFF"/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</a:endParaRPr>
              </a:p>
            </p:txBody>
          </p:sp>
          <p:sp>
            <p:nvSpPr>
              <p:cNvPr id="282" name="Freeform 38">
                <a:extLst>
                  <a:ext uri="{FF2B5EF4-FFF2-40B4-BE49-F238E27FC236}">
                    <a16:creationId xmlns:a16="http://schemas.microsoft.com/office/drawing/2014/main" id="{6D1B2CF5-59D7-EF4F-A8D6-B608B2B922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37082" y="4076109"/>
                <a:ext cx="884321" cy="835206"/>
              </a:xfrm>
              <a:custGeom>
                <a:avLst/>
                <a:gdLst>
                  <a:gd name="T0" fmla="*/ 176 w 387"/>
                  <a:gd name="T1" fmla="*/ 292 h 312"/>
                  <a:gd name="T2" fmla="*/ 172 w 387"/>
                  <a:gd name="T3" fmla="*/ 305 h 312"/>
                  <a:gd name="T4" fmla="*/ 155 w 387"/>
                  <a:gd name="T5" fmla="*/ 304 h 312"/>
                  <a:gd name="T6" fmla="*/ 138 w 387"/>
                  <a:gd name="T7" fmla="*/ 300 h 312"/>
                  <a:gd name="T8" fmla="*/ 130 w 387"/>
                  <a:gd name="T9" fmla="*/ 302 h 312"/>
                  <a:gd name="T10" fmla="*/ 122 w 387"/>
                  <a:gd name="T11" fmla="*/ 312 h 312"/>
                  <a:gd name="T12" fmla="*/ 103 w 387"/>
                  <a:gd name="T13" fmla="*/ 309 h 312"/>
                  <a:gd name="T14" fmla="*/ 93 w 387"/>
                  <a:gd name="T15" fmla="*/ 280 h 312"/>
                  <a:gd name="T16" fmla="*/ 86 w 387"/>
                  <a:gd name="T17" fmla="*/ 275 h 312"/>
                  <a:gd name="T18" fmla="*/ 85 w 387"/>
                  <a:gd name="T19" fmla="*/ 260 h 312"/>
                  <a:gd name="T20" fmla="*/ 57 w 387"/>
                  <a:gd name="T21" fmla="*/ 245 h 312"/>
                  <a:gd name="T22" fmla="*/ 30 w 387"/>
                  <a:gd name="T23" fmla="*/ 239 h 312"/>
                  <a:gd name="T24" fmla="*/ 3 w 387"/>
                  <a:gd name="T25" fmla="*/ 243 h 312"/>
                  <a:gd name="T26" fmla="*/ 1 w 387"/>
                  <a:gd name="T27" fmla="*/ 220 h 312"/>
                  <a:gd name="T28" fmla="*/ 3 w 387"/>
                  <a:gd name="T29" fmla="*/ 170 h 312"/>
                  <a:gd name="T30" fmla="*/ 16 w 387"/>
                  <a:gd name="T31" fmla="*/ 156 h 312"/>
                  <a:gd name="T32" fmla="*/ 29 w 387"/>
                  <a:gd name="T33" fmla="*/ 125 h 312"/>
                  <a:gd name="T34" fmla="*/ 28 w 387"/>
                  <a:gd name="T35" fmla="*/ 81 h 312"/>
                  <a:gd name="T36" fmla="*/ 33 w 387"/>
                  <a:gd name="T37" fmla="*/ 54 h 312"/>
                  <a:gd name="T38" fmla="*/ 38 w 387"/>
                  <a:gd name="T39" fmla="*/ 32 h 312"/>
                  <a:gd name="T40" fmla="*/ 48 w 387"/>
                  <a:gd name="T41" fmla="*/ 11 h 312"/>
                  <a:gd name="T42" fmla="*/ 73 w 387"/>
                  <a:gd name="T43" fmla="*/ 3 h 312"/>
                  <a:gd name="T44" fmla="*/ 117 w 387"/>
                  <a:gd name="T45" fmla="*/ 5 h 312"/>
                  <a:gd name="T46" fmla="*/ 117 w 387"/>
                  <a:gd name="T47" fmla="*/ 5 h 312"/>
                  <a:gd name="T48" fmla="*/ 157 w 387"/>
                  <a:gd name="T49" fmla="*/ 21 h 312"/>
                  <a:gd name="T50" fmla="*/ 206 w 387"/>
                  <a:gd name="T51" fmla="*/ 35 h 312"/>
                  <a:gd name="T52" fmla="*/ 232 w 387"/>
                  <a:gd name="T53" fmla="*/ 30 h 312"/>
                  <a:gd name="T54" fmla="*/ 259 w 387"/>
                  <a:gd name="T55" fmla="*/ 16 h 312"/>
                  <a:gd name="T56" fmla="*/ 282 w 387"/>
                  <a:gd name="T57" fmla="*/ 16 h 312"/>
                  <a:gd name="T58" fmla="*/ 317 w 387"/>
                  <a:gd name="T59" fmla="*/ 27 h 312"/>
                  <a:gd name="T60" fmla="*/ 339 w 387"/>
                  <a:gd name="T61" fmla="*/ 9 h 312"/>
                  <a:gd name="T62" fmla="*/ 356 w 387"/>
                  <a:gd name="T63" fmla="*/ 3 h 312"/>
                  <a:gd name="T64" fmla="*/ 372 w 387"/>
                  <a:gd name="T65" fmla="*/ 32 h 312"/>
                  <a:gd name="T66" fmla="*/ 375 w 387"/>
                  <a:gd name="T67" fmla="*/ 47 h 312"/>
                  <a:gd name="T68" fmla="*/ 387 w 387"/>
                  <a:gd name="T69" fmla="*/ 58 h 312"/>
                  <a:gd name="T70" fmla="*/ 384 w 387"/>
                  <a:gd name="T71" fmla="*/ 73 h 312"/>
                  <a:gd name="T72" fmla="*/ 367 w 387"/>
                  <a:gd name="T73" fmla="*/ 82 h 312"/>
                  <a:gd name="T74" fmla="*/ 350 w 387"/>
                  <a:gd name="T75" fmla="*/ 116 h 312"/>
                  <a:gd name="T76" fmla="*/ 341 w 387"/>
                  <a:gd name="T77" fmla="*/ 132 h 312"/>
                  <a:gd name="T78" fmla="*/ 340 w 387"/>
                  <a:gd name="T79" fmla="*/ 143 h 312"/>
                  <a:gd name="T80" fmla="*/ 329 w 387"/>
                  <a:gd name="T81" fmla="*/ 154 h 312"/>
                  <a:gd name="T82" fmla="*/ 318 w 387"/>
                  <a:gd name="T83" fmla="*/ 170 h 312"/>
                  <a:gd name="T84" fmla="*/ 311 w 387"/>
                  <a:gd name="T85" fmla="*/ 182 h 312"/>
                  <a:gd name="T86" fmla="*/ 299 w 387"/>
                  <a:gd name="T87" fmla="*/ 207 h 312"/>
                  <a:gd name="T88" fmla="*/ 297 w 387"/>
                  <a:gd name="T89" fmla="*/ 218 h 312"/>
                  <a:gd name="T90" fmla="*/ 291 w 387"/>
                  <a:gd name="T91" fmla="*/ 232 h 312"/>
                  <a:gd name="T92" fmla="*/ 269 w 387"/>
                  <a:gd name="T93" fmla="*/ 225 h 312"/>
                  <a:gd name="T94" fmla="*/ 258 w 387"/>
                  <a:gd name="T95" fmla="*/ 219 h 312"/>
                  <a:gd name="T96" fmla="*/ 252 w 387"/>
                  <a:gd name="T97" fmla="*/ 224 h 312"/>
                  <a:gd name="T98" fmla="*/ 246 w 387"/>
                  <a:gd name="T99" fmla="*/ 226 h 312"/>
                  <a:gd name="T100" fmla="*/ 227 w 387"/>
                  <a:gd name="T101" fmla="*/ 238 h 312"/>
                  <a:gd name="T102" fmla="*/ 222 w 387"/>
                  <a:gd name="T103" fmla="*/ 245 h 312"/>
                  <a:gd name="T104" fmla="*/ 199 w 387"/>
                  <a:gd name="T105" fmla="*/ 271 h 3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387" h="312">
                    <a:moveTo>
                      <a:pt x="191" y="298"/>
                    </a:moveTo>
                    <a:cubicBezTo>
                      <a:pt x="187" y="296"/>
                      <a:pt x="184" y="293"/>
                      <a:pt x="182" y="292"/>
                    </a:cubicBezTo>
                    <a:cubicBezTo>
                      <a:pt x="180" y="290"/>
                      <a:pt x="176" y="289"/>
                      <a:pt x="176" y="292"/>
                    </a:cubicBezTo>
                    <a:cubicBezTo>
                      <a:pt x="176" y="295"/>
                      <a:pt x="179" y="296"/>
                      <a:pt x="181" y="298"/>
                    </a:cubicBezTo>
                    <a:cubicBezTo>
                      <a:pt x="182" y="300"/>
                      <a:pt x="186" y="303"/>
                      <a:pt x="182" y="304"/>
                    </a:cubicBezTo>
                    <a:cubicBezTo>
                      <a:pt x="177" y="305"/>
                      <a:pt x="177" y="304"/>
                      <a:pt x="172" y="305"/>
                    </a:cubicBezTo>
                    <a:cubicBezTo>
                      <a:pt x="167" y="306"/>
                      <a:pt x="166" y="309"/>
                      <a:pt x="164" y="306"/>
                    </a:cubicBezTo>
                    <a:cubicBezTo>
                      <a:pt x="161" y="303"/>
                      <a:pt x="161" y="298"/>
                      <a:pt x="159" y="300"/>
                    </a:cubicBezTo>
                    <a:cubicBezTo>
                      <a:pt x="157" y="302"/>
                      <a:pt x="160" y="306"/>
                      <a:pt x="155" y="304"/>
                    </a:cubicBezTo>
                    <a:cubicBezTo>
                      <a:pt x="150" y="301"/>
                      <a:pt x="148" y="300"/>
                      <a:pt x="145" y="298"/>
                    </a:cubicBezTo>
                    <a:cubicBezTo>
                      <a:pt x="142" y="296"/>
                      <a:pt x="146" y="302"/>
                      <a:pt x="144" y="303"/>
                    </a:cubicBezTo>
                    <a:cubicBezTo>
                      <a:pt x="141" y="304"/>
                      <a:pt x="139" y="299"/>
                      <a:pt x="138" y="300"/>
                    </a:cubicBezTo>
                    <a:cubicBezTo>
                      <a:pt x="138" y="301"/>
                      <a:pt x="140" y="308"/>
                      <a:pt x="137" y="307"/>
                    </a:cubicBezTo>
                    <a:cubicBezTo>
                      <a:pt x="134" y="306"/>
                      <a:pt x="134" y="294"/>
                      <a:pt x="132" y="294"/>
                    </a:cubicBezTo>
                    <a:cubicBezTo>
                      <a:pt x="131" y="294"/>
                      <a:pt x="131" y="300"/>
                      <a:pt x="130" y="302"/>
                    </a:cubicBezTo>
                    <a:cubicBezTo>
                      <a:pt x="130" y="304"/>
                      <a:pt x="131" y="307"/>
                      <a:pt x="129" y="307"/>
                    </a:cubicBezTo>
                    <a:cubicBezTo>
                      <a:pt x="127" y="307"/>
                      <a:pt x="125" y="305"/>
                      <a:pt x="124" y="306"/>
                    </a:cubicBezTo>
                    <a:cubicBezTo>
                      <a:pt x="123" y="308"/>
                      <a:pt x="124" y="312"/>
                      <a:pt x="122" y="312"/>
                    </a:cubicBezTo>
                    <a:cubicBezTo>
                      <a:pt x="119" y="311"/>
                      <a:pt x="123" y="309"/>
                      <a:pt x="119" y="308"/>
                    </a:cubicBezTo>
                    <a:cubicBezTo>
                      <a:pt x="116" y="307"/>
                      <a:pt x="115" y="312"/>
                      <a:pt x="112" y="312"/>
                    </a:cubicBezTo>
                    <a:cubicBezTo>
                      <a:pt x="109" y="311"/>
                      <a:pt x="105" y="312"/>
                      <a:pt x="103" y="309"/>
                    </a:cubicBezTo>
                    <a:cubicBezTo>
                      <a:pt x="100" y="306"/>
                      <a:pt x="98" y="307"/>
                      <a:pt x="96" y="301"/>
                    </a:cubicBezTo>
                    <a:cubicBezTo>
                      <a:pt x="94" y="295"/>
                      <a:pt x="94" y="295"/>
                      <a:pt x="93" y="288"/>
                    </a:cubicBezTo>
                    <a:cubicBezTo>
                      <a:pt x="92" y="282"/>
                      <a:pt x="91" y="282"/>
                      <a:pt x="93" y="280"/>
                    </a:cubicBezTo>
                    <a:cubicBezTo>
                      <a:pt x="95" y="278"/>
                      <a:pt x="98" y="278"/>
                      <a:pt x="97" y="275"/>
                    </a:cubicBezTo>
                    <a:cubicBezTo>
                      <a:pt x="97" y="272"/>
                      <a:pt x="95" y="274"/>
                      <a:pt x="92" y="275"/>
                    </a:cubicBezTo>
                    <a:cubicBezTo>
                      <a:pt x="89" y="276"/>
                      <a:pt x="86" y="276"/>
                      <a:pt x="86" y="275"/>
                    </a:cubicBezTo>
                    <a:cubicBezTo>
                      <a:pt x="85" y="273"/>
                      <a:pt x="92" y="272"/>
                      <a:pt x="91" y="270"/>
                    </a:cubicBezTo>
                    <a:cubicBezTo>
                      <a:pt x="89" y="269"/>
                      <a:pt x="81" y="270"/>
                      <a:pt x="83" y="267"/>
                    </a:cubicBezTo>
                    <a:cubicBezTo>
                      <a:pt x="84" y="265"/>
                      <a:pt x="89" y="261"/>
                      <a:pt x="85" y="260"/>
                    </a:cubicBezTo>
                    <a:cubicBezTo>
                      <a:pt x="82" y="260"/>
                      <a:pt x="81" y="266"/>
                      <a:pt x="77" y="262"/>
                    </a:cubicBezTo>
                    <a:cubicBezTo>
                      <a:pt x="73" y="259"/>
                      <a:pt x="69" y="256"/>
                      <a:pt x="64" y="251"/>
                    </a:cubicBezTo>
                    <a:cubicBezTo>
                      <a:pt x="59" y="247"/>
                      <a:pt x="62" y="246"/>
                      <a:pt x="57" y="245"/>
                    </a:cubicBezTo>
                    <a:cubicBezTo>
                      <a:pt x="51" y="243"/>
                      <a:pt x="34" y="244"/>
                      <a:pt x="34" y="242"/>
                    </a:cubicBezTo>
                    <a:cubicBezTo>
                      <a:pt x="35" y="241"/>
                      <a:pt x="40" y="239"/>
                      <a:pt x="38" y="238"/>
                    </a:cubicBezTo>
                    <a:cubicBezTo>
                      <a:pt x="36" y="236"/>
                      <a:pt x="36" y="237"/>
                      <a:pt x="30" y="239"/>
                    </a:cubicBezTo>
                    <a:cubicBezTo>
                      <a:pt x="24" y="241"/>
                      <a:pt x="25" y="243"/>
                      <a:pt x="17" y="243"/>
                    </a:cubicBezTo>
                    <a:cubicBezTo>
                      <a:pt x="11" y="243"/>
                      <a:pt x="7" y="244"/>
                      <a:pt x="3" y="245"/>
                    </a:cubicBezTo>
                    <a:cubicBezTo>
                      <a:pt x="3" y="243"/>
                      <a:pt x="3" y="243"/>
                      <a:pt x="3" y="243"/>
                    </a:cubicBezTo>
                    <a:cubicBezTo>
                      <a:pt x="3" y="240"/>
                      <a:pt x="3" y="237"/>
                      <a:pt x="3" y="234"/>
                    </a:cubicBezTo>
                    <a:cubicBezTo>
                      <a:pt x="3" y="232"/>
                      <a:pt x="2" y="229"/>
                      <a:pt x="2" y="227"/>
                    </a:cubicBezTo>
                    <a:cubicBezTo>
                      <a:pt x="1" y="224"/>
                      <a:pt x="0" y="222"/>
                      <a:pt x="1" y="220"/>
                    </a:cubicBezTo>
                    <a:cubicBezTo>
                      <a:pt x="2" y="217"/>
                      <a:pt x="3" y="211"/>
                      <a:pt x="4" y="205"/>
                    </a:cubicBezTo>
                    <a:cubicBezTo>
                      <a:pt x="4" y="201"/>
                      <a:pt x="5" y="196"/>
                      <a:pt x="4" y="194"/>
                    </a:cubicBezTo>
                    <a:cubicBezTo>
                      <a:pt x="3" y="191"/>
                      <a:pt x="2" y="179"/>
                      <a:pt x="3" y="170"/>
                    </a:cubicBezTo>
                    <a:cubicBezTo>
                      <a:pt x="3" y="165"/>
                      <a:pt x="4" y="160"/>
                      <a:pt x="5" y="160"/>
                    </a:cubicBezTo>
                    <a:cubicBezTo>
                      <a:pt x="7" y="159"/>
                      <a:pt x="9" y="160"/>
                      <a:pt x="9" y="160"/>
                    </a:cubicBezTo>
                    <a:cubicBezTo>
                      <a:pt x="12" y="160"/>
                      <a:pt x="13" y="160"/>
                      <a:pt x="16" y="156"/>
                    </a:cubicBezTo>
                    <a:cubicBezTo>
                      <a:pt x="18" y="153"/>
                      <a:pt x="19" y="149"/>
                      <a:pt x="20" y="144"/>
                    </a:cubicBezTo>
                    <a:cubicBezTo>
                      <a:pt x="22" y="139"/>
                      <a:pt x="23" y="132"/>
                      <a:pt x="27" y="128"/>
                    </a:cubicBezTo>
                    <a:cubicBezTo>
                      <a:pt x="27" y="127"/>
                      <a:pt x="28" y="126"/>
                      <a:pt x="29" y="125"/>
                    </a:cubicBezTo>
                    <a:cubicBezTo>
                      <a:pt x="35" y="117"/>
                      <a:pt x="42" y="108"/>
                      <a:pt x="42" y="101"/>
                    </a:cubicBezTo>
                    <a:cubicBezTo>
                      <a:pt x="43" y="97"/>
                      <a:pt x="39" y="93"/>
                      <a:pt x="35" y="89"/>
                    </a:cubicBezTo>
                    <a:cubicBezTo>
                      <a:pt x="31" y="86"/>
                      <a:pt x="28" y="83"/>
                      <a:pt x="28" y="81"/>
                    </a:cubicBezTo>
                    <a:cubicBezTo>
                      <a:pt x="28" y="79"/>
                      <a:pt x="29" y="77"/>
                      <a:pt x="29" y="75"/>
                    </a:cubicBezTo>
                    <a:cubicBezTo>
                      <a:pt x="29" y="73"/>
                      <a:pt x="30" y="71"/>
                      <a:pt x="29" y="69"/>
                    </a:cubicBezTo>
                    <a:cubicBezTo>
                      <a:pt x="30" y="67"/>
                      <a:pt x="33" y="61"/>
                      <a:pt x="33" y="54"/>
                    </a:cubicBezTo>
                    <a:cubicBezTo>
                      <a:pt x="34" y="50"/>
                      <a:pt x="33" y="47"/>
                      <a:pt x="33" y="44"/>
                    </a:cubicBezTo>
                    <a:cubicBezTo>
                      <a:pt x="33" y="42"/>
                      <a:pt x="32" y="41"/>
                      <a:pt x="33" y="40"/>
                    </a:cubicBezTo>
                    <a:cubicBezTo>
                      <a:pt x="33" y="40"/>
                      <a:pt x="35" y="36"/>
                      <a:pt x="38" y="32"/>
                    </a:cubicBezTo>
                    <a:cubicBezTo>
                      <a:pt x="42" y="27"/>
                      <a:pt x="46" y="22"/>
                      <a:pt x="47" y="20"/>
                    </a:cubicBezTo>
                    <a:cubicBezTo>
                      <a:pt x="47" y="18"/>
                      <a:pt x="47" y="16"/>
                      <a:pt x="48" y="14"/>
                    </a:cubicBezTo>
                    <a:cubicBezTo>
                      <a:pt x="48" y="13"/>
                      <a:pt x="48" y="12"/>
                      <a:pt x="48" y="11"/>
                    </a:cubicBezTo>
                    <a:cubicBezTo>
                      <a:pt x="49" y="10"/>
                      <a:pt x="51" y="9"/>
                      <a:pt x="54" y="8"/>
                    </a:cubicBezTo>
                    <a:cubicBezTo>
                      <a:pt x="58" y="6"/>
                      <a:pt x="63" y="5"/>
                      <a:pt x="66" y="4"/>
                    </a:cubicBezTo>
                    <a:cubicBezTo>
                      <a:pt x="68" y="4"/>
                      <a:pt x="70" y="3"/>
                      <a:pt x="73" y="3"/>
                    </a:cubicBezTo>
                    <a:cubicBezTo>
                      <a:pt x="73" y="3"/>
                      <a:pt x="73" y="3"/>
                      <a:pt x="73" y="3"/>
                    </a:cubicBezTo>
                    <a:cubicBezTo>
                      <a:pt x="80" y="2"/>
                      <a:pt x="89" y="0"/>
                      <a:pt x="96" y="0"/>
                    </a:cubicBezTo>
                    <a:cubicBezTo>
                      <a:pt x="105" y="0"/>
                      <a:pt x="112" y="3"/>
                      <a:pt x="117" y="5"/>
                    </a:cubicBezTo>
                    <a:cubicBezTo>
                      <a:pt x="117" y="5"/>
                      <a:pt x="117" y="5"/>
                      <a:pt x="117" y="5"/>
                    </a:cubicBezTo>
                    <a:cubicBezTo>
                      <a:pt x="117" y="5"/>
                      <a:pt x="117" y="5"/>
                      <a:pt x="117" y="5"/>
                    </a:cubicBezTo>
                    <a:cubicBezTo>
                      <a:pt x="117" y="5"/>
                      <a:pt x="117" y="5"/>
                      <a:pt x="117" y="5"/>
                    </a:cubicBezTo>
                    <a:cubicBezTo>
                      <a:pt x="119" y="6"/>
                      <a:pt x="123" y="10"/>
                      <a:pt x="127" y="15"/>
                    </a:cubicBezTo>
                    <a:cubicBezTo>
                      <a:pt x="133" y="21"/>
                      <a:pt x="138" y="27"/>
                      <a:pt x="142" y="27"/>
                    </a:cubicBezTo>
                    <a:cubicBezTo>
                      <a:pt x="144" y="27"/>
                      <a:pt x="150" y="24"/>
                      <a:pt x="157" y="21"/>
                    </a:cubicBezTo>
                    <a:cubicBezTo>
                      <a:pt x="162" y="19"/>
                      <a:pt x="167" y="16"/>
                      <a:pt x="170" y="16"/>
                    </a:cubicBezTo>
                    <a:cubicBezTo>
                      <a:pt x="172" y="16"/>
                      <a:pt x="183" y="22"/>
                      <a:pt x="192" y="27"/>
                    </a:cubicBezTo>
                    <a:cubicBezTo>
                      <a:pt x="198" y="31"/>
                      <a:pt x="204" y="34"/>
                      <a:pt x="206" y="35"/>
                    </a:cubicBezTo>
                    <a:cubicBezTo>
                      <a:pt x="209" y="36"/>
                      <a:pt x="213" y="36"/>
                      <a:pt x="217" y="36"/>
                    </a:cubicBezTo>
                    <a:cubicBezTo>
                      <a:pt x="222" y="36"/>
                      <a:pt x="226" y="35"/>
                      <a:pt x="228" y="34"/>
                    </a:cubicBezTo>
                    <a:cubicBezTo>
                      <a:pt x="229" y="34"/>
                      <a:pt x="230" y="32"/>
                      <a:pt x="232" y="30"/>
                    </a:cubicBezTo>
                    <a:cubicBezTo>
                      <a:pt x="234" y="28"/>
                      <a:pt x="236" y="24"/>
                      <a:pt x="241" y="22"/>
                    </a:cubicBezTo>
                    <a:cubicBezTo>
                      <a:pt x="248" y="19"/>
                      <a:pt x="253" y="18"/>
                      <a:pt x="259" y="16"/>
                    </a:cubicBezTo>
                    <a:cubicBezTo>
                      <a:pt x="259" y="16"/>
                      <a:pt x="259" y="16"/>
                      <a:pt x="259" y="16"/>
                    </a:cubicBezTo>
                    <a:cubicBezTo>
                      <a:pt x="261" y="16"/>
                      <a:pt x="261" y="16"/>
                      <a:pt x="261" y="16"/>
                    </a:cubicBezTo>
                    <a:cubicBezTo>
                      <a:pt x="261" y="16"/>
                      <a:pt x="261" y="16"/>
                      <a:pt x="261" y="16"/>
                    </a:cubicBezTo>
                    <a:cubicBezTo>
                      <a:pt x="266" y="15"/>
                      <a:pt x="275" y="15"/>
                      <a:pt x="282" y="16"/>
                    </a:cubicBezTo>
                    <a:cubicBezTo>
                      <a:pt x="285" y="16"/>
                      <a:pt x="287" y="16"/>
                      <a:pt x="289" y="16"/>
                    </a:cubicBezTo>
                    <a:cubicBezTo>
                      <a:pt x="293" y="16"/>
                      <a:pt x="304" y="21"/>
                      <a:pt x="311" y="24"/>
                    </a:cubicBezTo>
                    <a:cubicBezTo>
                      <a:pt x="314" y="26"/>
                      <a:pt x="316" y="26"/>
                      <a:pt x="317" y="27"/>
                    </a:cubicBezTo>
                    <a:cubicBezTo>
                      <a:pt x="321" y="28"/>
                      <a:pt x="325" y="22"/>
                      <a:pt x="328" y="18"/>
                    </a:cubicBezTo>
                    <a:cubicBezTo>
                      <a:pt x="330" y="16"/>
                      <a:pt x="331" y="15"/>
                      <a:pt x="331" y="14"/>
                    </a:cubicBezTo>
                    <a:cubicBezTo>
                      <a:pt x="333" y="13"/>
                      <a:pt x="336" y="11"/>
                      <a:pt x="339" y="9"/>
                    </a:cubicBezTo>
                    <a:cubicBezTo>
                      <a:pt x="343" y="6"/>
                      <a:pt x="347" y="4"/>
                      <a:pt x="349" y="4"/>
                    </a:cubicBezTo>
                    <a:cubicBezTo>
                      <a:pt x="350" y="4"/>
                      <a:pt x="351" y="3"/>
                      <a:pt x="352" y="3"/>
                    </a:cubicBezTo>
                    <a:cubicBezTo>
                      <a:pt x="354" y="3"/>
                      <a:pt x="355" y="3"/>
                      <a:pt x="356" y="3"/>
                    </a:cubicBezTo>
                    <a:cubicBezTo>
                      <a:pt x="358" y="5"/>
                      <a:pt x="360" y="8"/>
                      <a:pt x="363" y="11"/>
                    </a:cubicBezTo>
                    <a:cubicBezTo>
                      <a:pt x="367" y="16"/>
                      <a:pt x="372" y="21"/>
                      <a:pt x="372" y="23"/>
                    </a:cubicBezTo>
                    <a:cubicBezTo>
                      <a:pt x="372" y="26"/>
                      <a:pt x="372" y="29"/>
                      <a:pt x="372" y="32"/>
                    </a:cubicBezTo>
                    <a:cubicBezTo>
                      <a:pt x="372" y="37"/>
                      <a:pt x="372" y="41"/>
                      <a:pt x="372" y="43"/>
                    </a:cubicBezTo>
                    <a:cubicBezTo>
                      <a:pt x="372" y="43"/>
                      <a:pt x="372" y="43"/>
                      <a:pt x="372" y="43"/>
                    </a:cubicBezTo>
                    <a:cubicBezTo>
                      <a:pt x="373" y="44"/>
                      <a:pt x="374" y="45"/>
                      <a:pt x="375" y="47"/>
                    </a:cubicBezTo>
                    <a:cubicBezTo>
                      <a:pt x="377" y="48"/>
                      <a:pt x="379" y="50"/>
                      <a:pt x="380" y="51"/>
                    </a:cubicBezTo>
                    <a:cubicBezTo>
                      <a:pt x="381" y="52"/>
                      <a:pt x="382" y="52"/>
                      <a:pt x="382" y="52"/>
                    </a:cubicBezTo>
                    <a:cubicBezTo>
                      <a:pt x="385" y="54"/>
                      <a:pt x="387" y="56"/>
                      <a:pt x="387" y="58"/>
                    </a:cubicBezTo>
                    <a:cubicBezTo>
                      <a:pt x="387" y="60"/>
                      <a:pt x="387" y="62"/>
                      <a:pt x="386" y="63"/>
                    </a:cubicBezTo>
                    <a:cubicBezTo>
                      <a:pt x="386" y="65"/>
                      <a:pt x="386" y="66"/>
                      <a:pt x="386" y="68"/>
                    </a:cubicBezTo>
                    <a:cubicBezTo>
                      <a:pt x="386" y="69"/>
                      <a:pt x="385" y="71"/>
                      <a:pt x="384" y="73"/>
                    </a:cubicBezTo>
                    <a:cubicBezTo>
                      <a:pt x="381" y="76"/>
                      <a:pt x="378" y="80"/>
                      <a:pt x="377" y="80"/>
                    </a:cubicBezTo>
                    <a:cubicBezTo>
                      <a:pt x="376" y="81"/>
                      <a:pt x="375" y="81"/>
                      <a:pt x="374" y="80"/>
                    </a:cubicBezTo>
                    <a:cubicBezTo>
                      <a:pt x="371" y="80"/>
                      <a:pt x="369" y="80"/>
                      <a:pt x="367" y="82"/>
                    </a:cubicBezTo>
                    <a:cubicBezTo>
                      <a:pt x="365" y="83"/>
                      <a:pt x="364" y="87"/>
                      <a:pt x="362" y="91"/>
                    </a:cubicBezTo>
                    <a:cubicBezTo>
                      <a:pt x="360" y="94"/>
                      <a:pt x="359" y="98"/>
                      <a:pt x="357" y="100"/>
                    </a:cubicBezTo>
                    <a:cubicBezTo>
                      <a:pt x="354" y="103"/>
                      <a:pt x="352" y="110"/>
                      <a:pt x="350" y="116"/>
                    </a:cubicBezTo>
                    <a:cubicBezTo>
                      <a:pt x="349" y="119"/>
                      <a:pt x="348" y="121"/>
                      <a:pt x="348" y="122"/>
                    </a:cubicBezTo>
                    <a:cubicBezTo>
                      <a:pt x="347" y="124"/>
                      <a:pt x="346" y="125"/>
                      <a:pt x="344" y="127"/>
                    </a:cubicBezTo>
                    <a:cubicBezTo>
                      <a:pt x="343" y="128"/>
                      <a:pt x="341" y="130"/>
                      <a:pt x="341" y="132"/>
                    </a:cubicBezTo>
                    <a:cubicBezTo>
                      <a:pt x="341" y="132"/>
                      <a:pt x="341" y="132"/>
                      <a:pt x="341" y="132"/>
                    </a:cubicBezTo>
                    <a:cubicBezTo>
                      <a:pt x="341" y="133"/>
                      <a:pt x="341" y="134"/>
                      <a:pt x="341" y="135"/>
                    </a:cubicBezTo>
                    <a:cubicBezTo>
                      <a:pt x="341" y="138"/>
                      <a:pt x="341" y="141"/>
                      <a:pt x="340" y="143"/>
                    </a:cubicBezTo>
                    <a:cubicBezTo>
                      <a:pt x="339" y="144"/>
                      <a:pt x="338" y="145"/>
                      <a:pt x="336" y="145"/>
                    </a:cubicBezTo>
                    <a:cubicBezTo>
                      <a:pt x="334" y="146"/>
                      <a:pt x="331" y="147"/>
                      <a:pt x="330" y="150"/>
                    </a:cubicBezTo>
                    <a:cubicBezTo>
                      <a:pt x="330" y="151"/>
                      <a:pt x="330" y="152"/>
                      <a:pt x="329" y="154"/>
                    </a:cubicBezTo>
                    <a:cubicBezTo>
                      <a:pt x="329" y="154"/>
                      <a:pt x="329" y="154"/>
                      <a:pt x="329" y="154"/>
                    </a:cubicBezTo>
                    <a:cubicBezTo>
                      <a:pt x="329" y="158"/>
                      <a:pt x="328" y="162"/>
                      <a:pt x="326" y="164"/>
                    </a:cubicBezTo>
                    <a:cubicBezTo>
                      <a:pt x="324" y="166"/>
                      <a:pt x="321" y="168"/>
                      <a:pt x="318" y="170"/>
                    </a:cubicBezTo>
                    <a:cubicBezTo>
                      <a:pt x="315" y="172"/>
                      <a:pt x="312" y="174"/>
                      <a:pt x="311" y="176"/>
                    </a:cubicBezTo>
                    <a:cubicBezTo>
                      <a:pt x="311" y="177"/>
                      <a:pt x="311" y="179"/>
                      <a:pt x="311" y="182"/>
                    </a:cubicBezTo>
                    <a:cubicBezTo>
                      <a:pt x="311" y="182"/>
                      <a:pt x="311" y="182"/>
                      <a:pt x="311" y="182"/>
                    </a:cubicBezTo>
                    <a:cubicBezTo>
                      <a:pt x="311" y="185"/>
                      <a:pt x="311" y="190"/>
                      <a:pt x="309" y="192"/>
                    </a:cubicBezTo>
                    <a:cubicBezTo>
                      <a:pt x="309" y="192"/>
                      <a:pt x="309" y="192"/>
                      <a:pt x="309" y="192"/>
                    </a:cubicBezTo>
                    <a:cubicBezTo>
                      <a:pt x="307" y="195"/>
                      <a:pt x="302" y="202"/>
                      <a:pt x="299" y="207"/>
                    </a:cubicBezTo>
                    <a:cubicBezTo>
                      <a:pt x="297" y="211"/>
                      <a:pt x="296" y="214"/>
                      <a:pt x="296" y="216"/>
                    </a:cubicBezTo>
                    <a:cubicBezTo>
                      <a:pt x="296" y="216"/>
                      <a:pt x="296" y="216"/>
                      <a:pt x="296" y="216"/>
                    </a:cubicBezTo>
                    <a:cubicBezTo>
                      <a:pt x="296" y="217"/>
                      <a:pt x="296" y="218"/>
                      <a:pt x="297" y="218"/>
                    </a:cubicBezTo>
                    <a:cubicBezTo>
                      <a:pt x="297" y="218"/>
                      <a:pt x="297" y="218"/>
                      <a:pt x="297" y="218"/>
                    </a:cubicBezTo>
                    <a:cubicBezTo>
                      <a:pt x="297" y="221"/>
                      <a:pt x="298" y="223"/>
                      <a:pt x="298" y="225"/>
                    </a:cubicBezTo>
                    <a:cubicBezTo>
                      <a:pt x="297" y="226"/>
                      <a:pt x="294" y="229"/>
                      <a:pt x="291" y="232"/>
                    </a:cubicBezTo>
                    <a:cubicBezTo>
                      <a:pt x="287" y="237"/>
                      <a:pt x="283" y="241"/>
                      <a:pt x="282" y="242"/>
                    </a:cubicBezTo>
                    <a:cubicBezTo>
                      <a:pt x="281" y="242"/>
                      <a:pt x="280" y="239"/>
                      <a:pt x="278" y="235"/>
                    </a:cubicBezTo>
                    <a:cubicBezTo>
                      <a:pt x="275" y="231"/>
                      <a:pt x="271" y="226"/>
                      <a:pt x="269" y="225"/>
                    </a:cubicBezTo>
                    <a:cubicBezTo>
                      <a:pt x="268" y="225"/>
                      <a:pt x="267" y="224"/>
                      <a:pt x="265" y="223"/>
                    </a:cubicBezTo>
                    <a:cubicBezTo>
                      <a:pt x="263" y="222"/>
                      <a:pt x="260" y="220"/>
                      <a:pt x="258" y="219"/>
                    </a:cubicBezTo>
                    <a:cubicBezTo>
                      <a:pt x="258" y="219"/>
                      <a:pt x="258" y="219"/>
                      <a:pt x="258" y="219"/>
                    </a:cubicBezTo>
                    <a:cubicBezTo>
                      <a:pt x="255" y="218"/>
                      <a:pt x="254" y="219"/>
                      <a:pt x="253" y="221"/>
                    </a:cubicBezTo>
                    <a:cubicBezTo>
                      <a:pt x="253" y="221"/>
                      <a:pt x="253" y="221"/>
                      <a:pt x="253" y="221"/>
                    </a:cubicBezTo>
                    <a:cubicBezTo>
                      <a:pt x="253" y="222"/>
                      <a:pt x="253" y="223"/>
                      <a:pt x="252" y="224"/>
                    </a:cubicBezTo>
                    <a:cubicBezTo>
                      <a:pt x="252" y="224"/>
                      <a:pt x="252" y="224"/>
                      <a:pt x="252" y="224"/>
                    </a:cubicBezTo>
                    <a:cubicBezTo>
                      <a:pt x="252" y="226"/>
                      <a:pt x="251" y="228"/>
                      <a:pt x="251" y="228"/>
                    </a:cubicBezTo>
                    <a:cubicBezTo>
                      <a:pt x="250" y="228"/>
                      <a:pt x="248" y="227"/>
                      <a:pt x="246" y="226"/>
                    </a:cubicBezTo>
                    <a:cubicBezTo>
                      <a:pt x="243" y="225"/>
                      <a:pt x="240" y="223"/>
                      <a:pt x="238" y="224"/>
                    </a:cubicBezTo>
                    <a:cubicBezTo>
                      <a:pt x="237" y="225"/>
                      <a:pt x="234" y="228"/>
                      <a:pt x="232" y="231"/>
                    </a:cubicBezTo>
                    <a:cubicBezTo>
                      <a:pt x="229" y="233"/>
                      <a:pt x="227" y="236"/>
                      <a:pt x="227" y="238"/>
                    </a:cubicBezTo>
                    <a:cubicBezTo>
                      <a:pt x="227" y="238"/>
                      <a:pt x="227" y="238"/>
                      <a:pt x="227" y="238"/>
                    </a:cubicBezTo>
                    <a:cubicBezTo>
                      <a:pt x="227" y="238"/>
                      <a:pt x="226" y="239"/>
                      <a:pt x="226" y="239"/>
                    </a:cubicBezTo>
                    <a:cubicBezTo>
                      <a:pt x="225" y="242"/>
                      <a:pt x="225" y="244"/>
                      <a:pt x="222" y="245"/>
                    </a:cubicBezTo>
                    <a:cubicBezTo>
                      <a:pt x="220" y="246"/>
                      <a:pt x="214" y="251"/>
                      <a:pt x="208" y="255"/>
                    </a:cubicBezTo>
                    <a:cubicBezTo>
                      <a:pt x="204" y="258"/>
                      <a:pt x="200" y="262"/>
                      <a:pt x="199" y="264"/>
                    </a:cubicBezTo>
                    <a:cubicBezTo>
                      <a:pt x="198" y="266"/>
                      <a:pt x="199" y="268"/>
                      <a:pt x="199" y="271"/>
                    </a:cubicBezTo>
                    <a:cubicBezTo>
                      <a:pt x="200" y="274"/>
                      <a:pt x="201" y="278"/>
                      <a:pt x="199" y="282"/>
                    </a:cubicBezTo>
                    <a:cubicBezTo>
                      <a:pt x="197" y="285"/>
                      <a:pt x="193" y="293"/>
                      <a:pt x="191" y="298"/>
                    </a:cubicBezTo>
                    <a:close/>
                  </a:path>
                </a:pathLst>
              </a:custGeom>
              <a:grpFill/>
              <a:ln w="3175">
                <a:solidFill>
                  <a:srgbClr val="FFFFFF"/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</a:endParaRPr>
              </a:p>
            </p:txBody>
          </p:sp>
          <p:sp>
            <p:nvSpPr>
              <p:cNvPr id="283" name="Freeform 39">
                <a:extLst>
                  <a:ext uri="{FF2B5EF4-FFF2-40B4-BE49-F238E27FC236}">
                    <a16:creationId xmlns:a16="http://schemas.microsoft.com/office/drawing/2014/main" id="{4CE9ACF8-267F-2345-9F43-8FE9478C12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82060" y="4140187"/>
                <a:ext cx="563262" cy="1007551"/>
              </a:xfrm>
              <a:custGeom>
                <a:avLst/>
                <a:gdLst>
                  <a:gd name="T0" fmla="*/ 45 w 247"/>
                  <a:gd name="T1" fmla="*/ 323 h 376"/>
                  <a:gd name="T2" fmla="*/ 38 w 247"/>
                  <a:gd name="T3" fmla="*/ 303 h 376"/>
                  <a:gd name="T4" fmla="*/ 25 w 247"/>
                  <a:gd name="T5" fmla="*/ 297 h 376"/>
                  <a:gd name="T6" fmla="*/ 11 w 247"/>
                  <a:gd name="T7" fmla="*/ 292 h 376"/>
                  <a:gd name="T8" fmla="*/ 8 w 247"/>
                  <a:gd name="T9" fmla="*/ 259 h 376"/>
                  <a:gd name="T10" fmla="*/ 16 w 247"/>
                  <a:gd name="T11" fmla="*/ 233 h 376"/>
                  <a:gd name="T12" fmla="*/ 36 w 247"/>
                  <a:gd name="T13" fmla="*/ 215 h 376"/>
                  <a:gd name="T14" fmla="*/ 46 w 247"/>
                  <a:gd name="T15" fmla="*/ 203 h 376"/>
                  <a:gd name="T16" fmla="*/ 61 w 247"/>
                  <a:gd name="T17" fmla="*/ 200 h 376"/>
                  <a:gd name="T18" fmla="*/ 62 w 247"/>
                  <a:gd name="T19" fmla="*/ 198 h 376"/>
                  <a:gd name="T20" fmla="*/ 70 w 247"/>
                  <a:gd name="T21" fmla="*/ 202 h 376"/>
                  <a:gd name="T22" fmla="*/ 89 w 247"/>
                  <a:gd name="T23" fmla="*/ 221 h 376"/>
                  <a:gd name="T24" fmla="*/ 106 w 247"/>
                  <a:gd name="T25" fmla="*/ 194 h 376"/>
                  <a:gd name="T26" fmla="*/ 105 w 247"/>
                  <a:gd name="T27" fmla="*/ 191 h 376"/>
                  <a:gd name="T28" fmla="*/ 118 w 247"/>
                  <a:gd name="T29" fmla="*/ 170 h 376"/>
                  <a:gd name="T30" fmla="*/ 126 w 247"/>
                  <a:gd name="T31" fmla="*/ 149 h 376"/>
                  <a:gd name="T32" fmla="*/ 138 w 247"/>
                  <a:gd name="T33" fmla="*/ 131 h 376"/>
                  <a:gd name="T34" fmla="*/ 149 w 247"/>
                  <a:gd name="T35" fmla="*/ 120 h 376"/>
                  <a:gd name="T36" fmla="*/ 150 w 247"/>
                  <a:gd name="T37" fmla="*/ 108 h 376"/>
                  <a:gd name="T38" fmla="*/ 159 w 247"/>
                  <a:gd name="T39" fmla="*/ 93 h 376"/>
                  <a:gd name="T40" fmla="*/ 175 w 247"/>
                  <a:gd name="T41" fmla="*/ 60 h 376"/>
                  <a:gd name="T42" fmla="*/ 192 w 247"/>
                  <a:gd name="T43" fmla="*/ 51 h 376"/>
                  <a:gd name="T44" fmla="*/ 196 w 247"/>
                  <a:gd name="T45" fmla="*/ 34 h 376"/>
                  <a:gd name="T46" fmla="*/ 184 w 247"/>
                  <a:gd name="T47" fmla="*/ 21 h 376"/>
                  <a:gd name="T48" fmla="*/ 181 w 247"/>
                  <a:gd name="T49" fmla="*/ 8 h 376"/>
                  <a:gd name="T50" fmla="*/ 194 w 247"/>
                  <a:gd name="T51" fmla="*/ 2 h 376"/>
                  <a:gd name="T52" fmla="*/ 196 w 247"/>
                  <a:gd name="T53" fmla="*/ 7 h 376"/>
                  <a:gd name="T54" fmla="*/ 206 w 247"/>
                  <a:gd name="T55" fmla="*/ 24 h 376"/>
                  <a:gd name="T56" fmla="*/ 212 w 247"/>
                  <a:gd name="T57" fmla="*/ 47 h 376"/>
                  <a:gd name="T58" fmla="*/ 214 w 247"/>
                  <a:gd name="T59" fmla="*/ 82 h 376"/>
                  <a:gd name="T60" fmla="*/ 223 w 247"/>
                  <a:gd name="T61" fmla="*/ 95 h 376"/>
                  <a:gd name="T62" fmla="*/ 207 w 247"/>
                  <a:gd name="T63" fmla="*/ 101 h 376"/>
                  <a:gd name="T64" fmla="*/ 189 w 247"/>
                  <a:gd name="T65" fmla="*/ 100 h 376"/>
                  <a:gd name="T66" fmla="*/ 176 w 247"/>
                  <a:gd name="T67" fmla="*/ 113 h 376"/>
                  <a:gd name="T68" fmla="*/ 196 w 247"/>
                  <a:gd name="T69" fmla="*/ 135 h 376"/>
                  <a:gd name="T70" fmla="*/ 227 w 247"/>
                  <a:gd name="T71" fmla="*/ 174 h 376"/>
                  <a:gd name="T72" fmla="*/ 218 w 247"/>
                  <a:gd name="T73" fmla="*/ 191 h 376"/>
                  <a:gd name="T74" fmla="*/ 200 w 247"/>
                  <a:gd name="T75" fmla="*/ 224 h 376"/>
                  <a:gd name="T76" fmla="*/ 192 w 247"/>
                  <a:gd name="T77" fmla="*/ 236 h 376"/>
                  <a:gd name="T78" fmla="*/ 195 w 247"/>
                  <a:gd name="T79" fmla="*/ 250 h 376"/>
                  <a:gd name="T80" fmla="*/ 200 w 247"/>
                  <a:gd name="T81" fmla="*/ 269 h 376"/>
                  <a:gd name="T82" fmla="*/ 208 w 247"/>
                  <a:gd name="T83" fmla="*/ 291 h 376"/>
                  <a:gd name="T84" fmla="*/ 212 w 247"/>
                  <a:gd name="T85" fmla="*/ 299 h 376"/>
                  <a:gd name="T86" fmla="*/ 231 w 247"/>
                  <a:gd name="T87" fmla="*/ 324 h 376"/>
                  <a:gd name="T88" fmla="*/ 247 w 247"/>
                  <a:gd name="T89" fmla="*/ 351 h 376"/>
                  <a:gd name="T90" fmla="*/ 245 w 247"/>
                  <a:gd name="T91" fmla="*/ 369 h 376"/>
                  <a:gd name="T92" fmla="*/ 240 w 247"/>
                  <a:gd name="T93" fmla="*/ 372 h 376"/>
                  <a:gd name="T94" fmla="*/ 208 w 247"/>
                  <a:gd name="T95" fmla="*/ 366 h 376"/>
                  <a:gd name="T96" fmla="*/ 194 w 247"/>
                  <a:gd name="T97" fmla="*/ 359 h 376"/>
                  <a:gd name="T98" fmla="*/ 158 w 247"/>
                  <a:gd name="T99" fmla="*/ 359 h 376"/>
                  <a:gd name="T100" fmla="*/ 144 w 247"/>
                  <a:gd name="T101" fmla="*/ 355 h 376"/>
                  <a:gd name="T102" fmla="*/ 92 w 247"/>
                  <a:gd name="T103" fmla="*/ 352 h 376"/>
                  <a:gd name="T104" fmla="*/ 54 w 247"/>
                  <a:gd name="T105" fmla="*/ 360 h 3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47" h="376">
                    <a:moveTo>
                      <a:pt x="42" y="353"/>
                    </a:moveTo>
                    <a:cubicBezTo>
                      <a:pt x="41" y="344"/>
                      <a:pt x="42" y="340"/>
                      <a:pt x="43" y="334"/>
                    </a:cubicBezTo>
                    <a:cubicBezTo>
                      <a:pt x="44" y="328"/>
                      <a:pt x="47" y="327"/>
                      <a:pt x="45" y="323"/>
                    </a:cubicBezTo>
                    <a:cubicBezTo>
                      <a:pt x="42" y="319"/>
                      <a:pt x="39" y="322"/>
                      <a:pt x="37" y="317"/>
                    </a:cubicBezTo>
                    <a:cubicBezTo>
                      <a:pt x="35" y="313"/>
                      <a:pt x="30" y="309"/>
                      <a:pt x="34" y="307"/>
                    </a:cubicBezTo>
                    <a:cubicBezTo>
                      <a:pt x="37" y="305"/>
                      <a:pt x="38" y="307"/>
                      <a:pt x="38" y="303"/>
                    </a:cubicBezTo>
                    <a:cubicBezTo>
                      <a:pt x="38" y="299"/>
                      <a:pt x="37" y="296"/>
                      <a:pt x="35" y="296"/>
                    </a:cubicBezTo>
                    <a:cubicBezTo>
                      <a:pt x="33" y="296"/>
                      <a:pt x="34" y="298"/>
                      <a:pt x="31" y="297"/>
                    </a:cubicBezTo>
                    <a:cubicBezTo>
                      <a:pt x="28" y="296"/>
                      <a:pt x="25" y="296"/>
                      <a:pt x="25" y="297"/>
                    </a:cubicBezTo>
                    <a:cubicBezTo>
                      <a:pt x="25" y="298"/>
                      <a:pt x="27" y="301"/>
                      <a:pt x="24" y="301"/>
                    </a:cubicBezTo>
                    <a:cubicBezTo>
                      <a:pt x="22" y="301"/>
                      <a:pt x="19" y="299"/>
                      <a:pt x="16" y="298"/>
                    </a:cubicBezTo>
                    <a:cubicBezTo>
                      <a:pt x="13" y="297"/>
                      <a:pt x="12" y="298"/>
                      <a:pt x="11" y="292"/>
                    </a:cubicBezTo>
                    <a:cubicBezTo>
                      <a:pt x="9" y="286"/>
                      <a:pt x="11" y="282"/>
                      <a:pt x="8" y="279"/>
                    </a:cubicBezTo>
                    <a:cubicBezTo>
                      <a:pt x="5" y="277"/>
                      <a:pt x="3" y="277"/>
                      <a:pt x="0" y="276"/>
                    </a:cubicBezTo>
                    <a:cubicBezTo>
                      <a:pt x="2" y="270"/>
                      <a:pt x="6" y="263"/>
                      <a:pt x="8" y="259"/>
                    </a:cubicBezTo>
                    <a:cubicBezTo>
                      <a:pt x="10" y="255"/>
                      <a:pt x="9" y="250"/>
                      <a:pt x="8" y="246"/>
                    </a:cubicBezTo>
                    <a:cubicBezTo>
                      <a:pt x="8" y="244"/>
                      <a:pt x="8" y="242"/>
                      <a:pt x="8" y="241"/>
                    </a:cubicBezTo>
                    <a:cubicBezTo>
                      <a:pt x="9" y="240"/>
                      <a:pt x="12" y="237"/>
                      <a:pt x="16" y="233"/>
                    </a:cubicBezTo>
                    <a:cubicBezTo>
                      <a:pt x="22" y="229"/>
                      <a:pt x="28" y="225"/>
                      <a:pt x="29" y="224"/>
                    </a:cubicBezTo>
                    <a:cubicBezTo>
                      <a:pt x="33" y="223"/>
                      <a:pt x="34" y="219"/>
                      <a:pt x="35" y="216"/>
                    </a:cubicBezTo>
                    <a:cubicBezTo>
                      <a:pt x="35" y="216"/>
                      <a:pt x="36" y="215"/>
                      <a:pt x="36" y="215"/>
                    </a:cubicBezTo>
                    <a:cubicBezTo>
                      <a:pt x="36" y="215"/>
                      <a:pt x="36" y="215"/>
                      <a:pt x="36" y="215"/>
                    </a:cubicBezTo>
                    <a:cubicBezTo>
                      <a:pt x="36" y="214"/>
                      <a:pt x="38" y="211"/>
                      <a:pt x="40" y="209"/>
                    </a:cubicBezTo>
                    <a:cubicBezTo>
                      <a:pt x="42" y="206"/>
                      <a:pt x="45" y="204"/>
                      <a:pt x="46" y="203"/>
                    </a:cubicBezTo>
                    <a:cubicBezTo>
                      <a:pt x="46" y="203"/>
                      <a:pt x="49" y="204"/>
                      <a:pt x="51" y="205"/>
                    </a:cubicBezTo>
                    <a:cubicBezTo>
                      <a:pt x="54" y="206"/>
                      <a:pt x="56" y="207"/>
                      <a:pt x="58" y="207"/>
                    </a:cubicBezTo>
                    <a:cubicBezTo>
                      <a:pt x="60" y="206"/>
                      <a:pt x="61" y="203"/>
                      <a:pt x="61" y="200"/>
                    </a:cubicBezTo>
                    <a:cubicBezTo>
                      <a:pt x="61" y="200"/>
                      <a:pt x="61" y="200"/>
                      <a:pt x="61" y="200"/>
                    </a:cubicBezTo>
                    <a:cubicBezTo>
                      <a:pt x="62" y="199"/>
                      <a:pt x="62" y="198"/>
                      <a:pt x="62" y="198"/>
                    </a:cubicBezTo>
                    <a:cubicBezTo>
                      <a:pt x="62" y="198"/>
                      <a:pt x="62" y="198"/>
                      <a:pt x="62" y="198"/>
                    </a:cubicBezTo>
                    <a:cubicBezTo>
                      <a:pt x="62" y="197"/>
                      <a:pt x="62" y="198"/>
                      <a:pt x="63" y="198"/>
                    </a:cubicBezTo>
                    <a:cubicBezTo>
                      <a:pt x="63" y="198"/>
                      <a:pt x="63" y="198"/>
                      <a:pt x="63" y="198"/>
                    </a:cubicBezTo>
                    <a:cubicBezTo>
                      <a:pt x="65" y="199"/>
                      <a:pt x="67" y="200"/>
                      <a:pt x="70" y="202"/>
                    </a:cubicBezTo>
                    <a:cubicBezTo>
                      <a:pt x="71" y="203"/>
                      <a:pt x="72" y="204"/>
                      <a:pt x="73" y="204"/>
                    </a:cubicBezTo>
                    <a:cubicBezTo>
                      <a:pt x="75" y="205"/>
                      <a:pt x="78" y="209"/>
                      <a:pt x="81" y="213"/>
                    </a:cubicBezTo>
                    <a:cubicBezTo>
                      <a:pt x="84" y="218"/>
                      <a:pt x="87" y="222"/>
                      <a:pt x="89" y="221"/>
                    </a:cubicBezTo>
                    <a:cubicBezTo>
                      <a:pt x="90" y="220"/>
                      <a:pt x="95" y="215"/>
                      <a:pt x="100" y="211"/>
                    </a:cubicBezTo>
                    <a:cubicBezTo>
                      <a:pt x="103" y="207"/>
                      <a:pt x="106" y="203"/>
                      <a:pt x="107" y="202"/>
                    </a:cubicBezTo>
                    <a:cubicBezTo>
                      <a:pt x="107" y="199"/>
                      <a:pt x="106" y="196"/>
                      <a:pt x="106" y="194"/>
                    </a:cubicBezTo>
                    <a:cubicBezTo>
                      <a:pt x="106" y="194"/>
                      <a:pt x="106" y="194"/>
                      <a:pt x="106" y="194"/>
                    </a:cubicBezTo>
                    <a:cubicBezTo>
                      <a:pt x="106" y="193"/>
                      <a:pt x="105" y="192"/>
                      <a:pt x="105" y="191"/>
                    </a:cubicBezTo>
                    <a:cubicBezTo>
                      <a:pt x="105" y="191"/>
                      <a:pt x="105" y="191"/>
                      <a:pt x="105" y="191"/>
                    </a:cubicBezTo>
                    <a:cubicBezTo>
                      <a:pt x="105" y="191"/>
                      <a:pt x="106" y="188"/>
                      <a:pt x="108" y="185"/>
                    </a:cubicBezTo>
                    <a:cubicBezTo>
                      <a:pt x="111" y="180"/>
                      <a:pt x="116" y="173"/>
                      <a:pt x="118" y="170"/>
                    </a:cubicBezTo>
                    <a:cubicBezTo>
                      <a:pt x="118" y="170"/>
                      <a:pt x="118" y="170"/>
                      <a:pt x="118" y="170"/>
                    </a:cubicBezTo>
                    <a:cubicBezTo>
                      <a:pt x="120" y="167"/>
                      <a:pt x="120" y="162"/>
                      <a:pt x="120" y="157"/>
                    </a:cubicBezTo>
                    <a:cubicBezTo>
                      <a:pt x="120" y="156"/>
                      <a:pt x="120" y="154"/>
                      <a:pt x="120" y="153"/>
                    </a:cubicBezTo>
                    <a:cubicBezTo>
                      <a:pt x="120" y="152"/>
                      <a:pt x="123" y="151"/>
                      <a:pt x="126" y="149"/>
                    </a:cubicBezTo>
                    <a:cubicBezTo>
                      <a:pt x="129" y="147"/>
                      <a:pt x="132" y="144"/>
                      <a:pt x="134" y="143"/>
                    </a:cubicBezTo>
                    <a:cubicBezTo>
                      <a:pt x="136" y="140"/>
                      <a:pt x="138" y="135"/>
                      <a:pt x="138" y="131"/>
                    </a:cubicBezTo>
                    <a:cubicBezTo>
                      <a:pt x="138" y="131"/>
                      <a:pt x="138" y="131"/>
                      <a:pt x="138" y="131"/>
                    </a:cubicBezTo>
                    <a:cubicBezTo>
                      <a:pt x="139" y="129"/>
                      <a:pt x="139" y="128"/>
                      <a:pt x="139" y="127"/>
                    </a:cubicBezTo>
                    <a:cubicBezTo>
                      <a:pt x="140" y="126"/>
                      <a:pt x="142" y="125"/>
                      <a:pt x="143" y="124"/>
                    </a:cubicBezTo>
                    <a:cubicBezTo>
                      <a:pt x="145" y="123"/>
                      <a:pt x="148" y="122"/>
                      <a:pt x="149" y="120"/>
                    </a:cubicBezTo>
                    <a:cubicBezTo>
                      <a:pt x="150" y="118"/>
                      <a:pt x="150" y="114"/>
                      <a:pt x="150" y="111"/>
                    </a:cubicBezTo>
                    <a:cubicBezTo>
                      <a:pt x="150" y="110"/>
                      <a:pt x="150" y="109"/>
                      <a:pt x="150" y="108"/>
                    </a:cubicBezTo>
                    <a:cubicBezTo>
                      <a:pt x="150" y="108"/>
                      <a:pt x="150" y="108"/>
                      <a:pt x="150" y="108"/>
                    </a:cubicBezTo>
                    <a:cubicBezTo>
                      <a:pt x="150" y="107"/>
                      <a:pt x="151" y="106"/>
                      <a:pt x="153" y="105"/>
                    </a:cubicBezTo>
                    <a:cubicBezTo>
                      <a:pt x="154" y="103"/>
                      <a:pt x="156" y="101"/>
                      <a:pt x="157" y="99"/>
                    </a:cubicBezTo>
                    <a:cubicBezTo>
                      <a:pt x="157" y="98"/>
                      <a:pt x="158" y="96"/>
                      <a:pt x="159" y="93"/>
                    </a:cubicBezTo>
                    <a:cubicBezTo>
                      <a:pt x="161" y="88"/>
                      <a:pt x="163" y="80"/>
                      <a:pt x="165" y="78"/>
                    </a:cubicBezTo>
                    <a:cubicBezTo>
                      <a:pt x="167" y="76"/>
                      <a:pt x="169" y="72"/>
                      <a:pt x="171" y="68"/>
                    </a:cubicBezTo>
                    <a:cubicBezTo>
                      <a:pt x="172" y="64"/>
                      <a:pt x="174" y="61"/>
                      <a:pt x="175" y="60"/>
                    </a:cubicBezTo>
                    <a:cubicBezTo>
                      <a:pt x="176" y="59"/>
                      <a:pt x="178" y="59"/>
                      <a:pt x="179" y="60"/>
                    </a:cubicBezTo>
                    <a:cubicBezTo>
                      <a:pt x="181" y="60"/>
                      <a:pt x="183" y="60"/>
                      <a:pt x="184" y="59"/>
                    </a:cubicBezTo>
                    <a:cubicBezTo>
                      <a:pt x="186" y="58"/>
                      <a:pt x="189" y="55"/>
                      <a:pt x="192" y="51"/>
                    </a:cubicBezTo>
                    <a:cubicBezTo>
                      <a:pt x="194" y="48"/>
                      <a:pt x="196" y="46"/>
                      <a:pt x="195" y="44"/>
                    </a:cubicBezTo>
                    <a:cubicBezTo>
                      <a:pt x="195" y="42"/>
                      <a:pt x="195" y="41"/>
                      <a:pt x="196" y="39"/>
                    </a:cubicBezTo>
                    <a:cubicBezTo>
                      <a:pt x="196" y="38"/>
                      <a:pt x="196" y="36"/>
                      <a:pt x="196" y="34"/>
                    </a:cubicBezTo>
                    <a:cubicBezTo>
                      <a:pt x="196" y="30"/>
                      <a:pt x="193" y="28"/>
                      <a:pt x="190" y="26"/>
                    </a:cubicBezTo>
                    <a:cubicBezTo>
                      <a:pt x="190" y="26"/>
                      <a:pt x="189" y="25"/>
                      <a:pt x="188" y="25"/>
                    </a:cubicBezTo>
                    <a:cubicBezTo>
                      <a:pt x="187" y="23"/>
                      <a:pt x="185" y="22"/>
                      <a:pt x="184" y="21"/>
                    </a:cubicBezTo>
                    <a:cubicBezTo>
                      <a:pt x="182" y="19"/>
                      <a:pt x="182" y="18"/>
                      <a:pt x="181" y="18"/>
                    </a:cubicBezTo>
                    <a:cubicBezTo>
                      <a:pt x="181" y="18"/>
                      <a:pt x="181" y="18"/>
                      <a:pt x="181" y="18"/>
                    </a:cubicBezTo>
                    <a:cubicBezTo>
                      <a:pt x="181" y="17"/>
                      <a:pt x="181" y="13"/>
                      <a:pt x="181" y="8"/>
                    </a:cubicBezTo>
                    <a:cubicBezTo>
                      <a:pt x="181" y="5"/>
                      <a:pt x="181" y="2"/>
                      <a:pt x="181" y="0"/>
                    </a:cubicBezTo>
                    <a:cubicBezTo>
                      <a:pt x="185" y="0"/>
                      <a:pt x="192" y="1"/>
                      <a:pt x="194" y="2"/>
                    </a:cubicBezTo>
                    <a:cubicBezTo>
                      <a:pt x="194" y="2"/>
                      <a:pt x="194" y="2"/>
                      <a:pt x="194" y="2"/>
                    </a:cubicBezTo>
                    <a:cubicBezTo>
                      <a:pt x="195" y="2"/>
                      <a:pt x="195" y="4"/>
                      <a:pt x="195" y="5"/>
                    </a:cubicBezTo>
                    <a:cubicBezTo>
                      <a:pt x="195" y="6"/>
                      <a:pt x="195" y="7"/>
                      <a:pt x="196" y="7"/>
                    </a:cubicBezTo>
                    <a:cubicBezTo>
                      <a:pt x="196" y="7"/>
                      <a:pt x="196" y="7"/>
                      <a:pt x="196" y="7"/>
                    </a:cubicBezTo>
                    <a:cubicBezTo>
                      <a:pt x="196" y="9"/>
                      <a:pt x="198" y="10"/>
                      <a:pt x="200" y="12"/>
                    </a:cubicBezTo>
                    <a:cubicBezTo>
                      <a:pt x="202" y="14"/>
                      <a:pt x="205" y="16"/>
                      <a:pt x="205" y="18"/>
                    </a:cubicBezTo>
                    <a:cubicBezTo>
                      <a:pt x="206" y="19"/>
                      <a:pt x="206" y="22"/>
                      <a:pt x="206" y="24"/>
                    </a:cubicBezTo>
                    <a:cubicBezTo>
                      <a:pt x="206" y="26"/>
                      <a:pt x="206" y="28"/>
                      <a:pt x="206" y="30"/>
                    </a:cubicBezTo>
                    <a:cubicBezTo>
                      <a:pt x="207" y="32"/>
                      <a:pt x="208" y="35"/>
                      <a:pt x="209" y="38"/>
                    </a:cubicBezTo>
                    <a:cubicBezTo>
                      <a:pt x="210" y="41"/>
                      <a:pt x="212" y="45"/>
                      <a:pt x="212" y="47"/>
                    </a:cubicBezTo>
                    <a:cubicBezTo>
                      <a:pt x="212" y="49"/>
                      <a:pt x="213" y="53"/>
                      <a:pt x="212" y="56"/>
                    </a:cubicBezTo>
                    <a:cubicBezTo>
                      <a:pt x="212" y="59"/>
                      <a:pt x="212" y="62"/>
                      <a:pt x="211" y="65"/>
                    </a:cubicBezTo>
                    <a:cubicBezTo>
                      <a:pt x="209" y="70"/>
                      <a:pt x="212" y="76"/>
                      <a:pt x="214" y="82"/>
                    </a:cubicBezTo>
                    <a:cubicBezTo>
                      <a:pt x="215" y="83"/>
                      <a:pt x="215" y="84"/>
                      <a:pt x="215" y="85"/>
                    </a:cubicBezTo>
                    <a:cubicBezTo>
                      <a:pt x="216" y="88"/>
                      <a:pt x="220" y="91"/>
                      <a:pt x="223" y="95"/>
                    </a:cubicBezTo>
                    <a:cubicBezTo>
                      <a:pt x="223" y="95"/>
                      <a:pt x="223" y="95"/>
                      <a:pt x="223" y="95"/>
                    </a:cubicBezTo>
                    <a:cubicBezTo>
                      <a:pt x="226" y="98"/>
                      <a:pt x="228" y="101"/>
                      <a:pt x="228" y="102"/>
                    </a:cubicBezTo>
                    <a:cubicBezTo>
                      <a:pt x="228" y="103"/>
                      <a:pt x="224" y="102"/>
                      <a:pt x="219" y="102"/>
                    </a:cubicBezTo>
                    <a:cubicBezTo>
                      <a:pt x="215" y="101"/>
                      <a:pt x="211" y="101"/>
                      <a:pt x="207" y="101"/>
                    </a:cubicBezTo>
                    <a:cubicBezTo>
                      <a:pt x="204" y="102"/>
                      <a:pt x="202" y="103"/>
                      <a:pt x="201" y="103"/>
                    </a:cubicBezTo>
                    <a:cubicBezTo>
                      <a:pt x="200" y="103"/>
                      <a:pt x="199" y="102"/>
                      <a:pt x="197" y="102"/>
                    </a:cubicBezTo>
                    <a:cubicBezTo>
                      <a:pt x="194" y="101"/>
                      <a:pt x="191" y="100"/>
                      <a:pt x="189" y="100"/>
                    </a:cubicBezTo>
                    <a:cubicBezTo>
                      <a:pt x="187" y="100"/>
                      <a:pt x="185" y="101"/>
                      <a:pt x="183" y="101"/>
                    </a:cubicBezTo>
                    <a:cubicBezTo>
                      <a:pt x="181" y="102"/>
                      <a:pt x="179" y="104"/>
                      <a:pt x="178" y="106"/>
                    </a:cubicBezTo>
                    <a:cubicBezTo>
                      <a:pt x="177" y="108"/>
                      <a:pt x="176" y="111"/>
                      <a:pt x="176" y="113"/>
                    </a:cubicBezTo>
                    <a:cubicBezTo>
                      <a:pt x="176" y="114"/>
                      <a:pt x="178" y="117"/>
                      <a:pt x="180" y="119"/>
                    </a:cubicBezTo>
                    <a:cubicBezTo>
                      <a:pt x="181" y="122"/>
                      <a:pt x="184" y="124"/>
                      <a:pt x="186" y="127"/>
                    </a:cubicBezTo>
                    <a:cubicBezTo>
                      <a:pt x="188" y="129"/>
                      <a:pt x="192" y="132"/>
                      <a:pt x="196" y="135"/>
                    </a:cubicBezTo>
                    <a:cubicBezTo>
                      <a:pt x="202" y="140"/>
                      <a:pt x="208" y="145"/>
                      <a:pt x="211" y="148"/>
                    </a:cubicBezTo>
                    <a:cubicBezTo>
                      <a:pt x="213" y="149"/>
                      <a:pt x="217" y="155"/>
                      <a:pt x="220" y="160"/>
                    </a:cubicBezTo>
                    <a:cubicBezTo>
                      <a:pt x="224" y="166"/>
                      <a:pt x="227" y="173"/>
                      <a:pt x="227" y="174"/>
                    </a:cubicBezTo>
                    <a:cubicBezTo>
                      <a:pt x="227" y="176"/>
                      <a:pt x="226" y="179"/>
                      <a:pt x="225" y="181"/>
                    </a:cubicBezTo>
                    <a:cubicBezTo>
                      <a:pt x="225" y="182"/>
                      <a:pt x="225" y="182"/>
                      <a:pt x="225" y="183"/>
                    </a:cubicBezTo>
                    <a:cubicBezTo>
                      <a:pt x="224" y="185"/>
                      <a:pt x="221" y="188"/>
                      <a:pt x="218" y="191"/>
                    </a:cubicBezTo>
                    <a:cubicBezTo>
                      <a:pt x="217" y="193"/>
                      <a:pt x="216" y="194"/>
                      <a:pt x="215" y="195"/>
                    </a:cubicBezTo>
                    <a:cubicBezTo>
                      <a:pt x="215" y="196"/>
                      <a:pt x="213" y="200"/>
                      <a:pt x="211" y="204"/>
                    </a:cubicBezTo>
                    <a:cubicBezTo>
                      <a:pt x="207" y="212"/>
                      <a:pt x="203" y="221"/>
                      <a:pt x="200" y="224"/>
                    </a:cubicBezTo>
                    <a:cubicBezTo>
                      <a:pt x="198" y="225"/>
                      <a:pt x="196" y="226"/>
                      <a:pt x="194" y="226"/>
                    </a:cubicBezTo>
                    <a:cubicBezTo>
                      <a:pt x="192" y="227"/>
                      <a:pt x="190" y="227"/>
                      <a:pt x="189" y="229"/>
                    </a:cubicBezTo>
                    <a:cubicBezTo>
                      <a:pt x="188" y="232"/>
                      <a:pt x="190" y="234"/>
                      <a:pt x="192" y="236"/>
                    </a:cubicBezTo>
                    <a:cubicBezTo>
                      <a:pt x="194" y="238"/>
                      <a:pt x="195" y="239"/>
                      <a:pt x="196" y="241"/>
                    </a:cubicBezTo>
                    <a:cubicBezTo>
                      <a:pt x="196" y="241"/>
                      <a:pt x="196" y="241"/>
                      <a:pt x="196" y="241"/>
                    </a:cubicBezTo>
                    <a:cubicBezTo>
                      <a:pt x="197" y="243"/>
                      <a:pt x="196" y="247"/>
                      <a:pt x="195" y="250"/>
                    </a:cubicBezTo>
                    <a:cubicBezTo>
                      <a:pt x="195" y="253"/>
                      <a:pt x="194" y="256"/>
                      <a:pt x="194" y="258"/>
                    </a:cubicBezTo>
                    <a:cubicBezTo>
                      <a:pt x="195" y="260"/>
                      <a:pt x="196" y="262"/>
                      <a:pt x="197" y="264"/>
                    </a:cubicBezTo>
                    <a:cubicBezTo>
                      <a:pt x="198" y="266"/>
                      <a:pt x="199" y="267"/>
                      <a:pt x="200" y="269"/>
                    </a:cubicBezTo>
                    <a:cubicBezTo>
                      <a:pt x="200" y="271"/>
                      <a:pt x="200" y="273"/>
                      <a:pt x="200" y="274"/>
                    </a:cubicBezTo>
                    <a:cubicBezTo>
                      <a:pt x="201" y="276"/>
                      <a:pt x="201" y="278"/>
                      <a:pt x="201" y="280"/>
                    </a:cubicBezTo>
                    <a:cubicBezTo>
                      <a:pt x="202" y="282"/>
                      <a:pt x="205" y="287"/>
                      <a:pt x="208" y="291"/>
                    </a:cubicBezTo>
                    <a:cubicBezTo>
                      <a:pt x="208" y="291"/>
                      <a:pt x="208" y="291"/>
                      <a:pt x="208" y="291"/>
                    </a:cubicBezTo>
                    <a:cubicBezTo>
                      <a:pt x="210" y="294"/>
                      <a:pt x="212" y="296"/>
                      <a:pt x="212" y="296"/>
                    </a:cubicBezTo>
                    <a:cubicBezTo>
                      <a:pt x="212" y="297"/>
                      <a:pt x="212" y="298"/>
                      <a:pt x="212" y="299"/>
                    </a:cubicBezTo>
                    <a:cubicBezTo>
                      <a:pt x="212" y="299"/>
                      <a:pt x="212" y="299"/>
                      <a:pt x="212" y="299"/>
                    </a:cubicBezTo>
                    <a:cubicBezTo>
                      <a:pt x="211" y="301"/>
                      <a:pt x="210" y="304"/>
                      <a:pt x="211" y="305"/>
                    </a:cubicBezTo>
                    <a:cubicBezTo>
                      <a:pt x="212" y="307"/>
                      <a:pt x="222" y="316"/>
                      <a:pt x="231" y="324"/>
                    </a:cubicBezTo>
                    <a:cubicBezTo>
                      <a:pt x="237" y="330"/>
                      <a:pt x="243" y="335"/>
                      <a:pt x="244" y="337"/>
                    </a:cubicBezTo>
                    <a:cubicBezTo>
                      <a:pt x="244" y="337"/>
                      <a:pt x="244" y="337"/>
                      <a:pt x="244" y="337"/>
                    </a:cubicBezTo>
                    <a:cubicBezTo>
                      <a:pt x="246" y="339"/>
                      <a:pt x="246" y="345"/>
                      <a:pt x="247" y="351"/>
                    </a:cubicBezTo>
                    <a:cubicBezTo>
                      <a:pt x="247" y="354"/>
                      <a:pt x="247" y="357"/>
                      <a:pt x="247" y="359"/>
                    </a:cubicBezTo>
                    <a:cubicBezTo>
                      <a:pt x="247" y="359"/>
                      <a:pt x="246" y="360"/>
                      <a:pt x="246" y="360"/>
                    </a:cubicBezTo>
                    <a:cubicBezTo>
                      <a:pt x="245" y="362"/>
                      <a:pt x="245" y="366"/>
                      <a:pt x="245" y="369"/>
                    </a:cubicBezTo>
                    <a:cubicBezTo>
                      <a:pt x="245" y="372"/>
                      <a:pt x="245" y="375"/>
                      <a:pt x="245" y="376"/>
                    </a:cubicBezTo>
                    <a:cubicBezTo>
                      <a:pt x="245" y="376"/>
                      <a:pt x="243" y="375"/>
                      <a:pt x="242" y="374"/>
                    </a:cubicBezTo>
                    <a:cubicBezTo>
                      <a:pt x="241" y="373"/>
                      <a:pt x="241" y="372"/>
                      <a:pt x="240" y="372"/>
                    </a:cubicBezTo>
                    <a:cubicBezTo>
                      <a:pt x="238" y="370"/>
                      <a:pt x="236" y="368"/>
                      <a:pt x="235" y="367"/>
                    </a:cubicBezTo>
                    <a:cubicBezTo>
                      <a:pt x="232" y="366"/>
                      <a:pt x="221" y="366"/>
                      <a:pt x="214" y="366"/>
                    </a:cubicBezTo>
                    <a:cubicBezTo>
                      <a:pt x="211" y="366"/>
                      <a:pt x="209" y="366"/>
                      <a:pt x="208" y="366"/>
                    </a:cubicBezTo>
                    <a:cubicBezTo>
                      <a:pt x="208" y="366"/>
                      <a:pt x="208" y="366"/>
                      <a:pt x="208" y="366"/>
                    </a:cubicBezTo>
                    <a:cubicBezTo>
                      <a:pt x="207" y="366"/>
                      <a:pt x="205" y="365"/>
                      <a:pt x="203" y="363"/>
                    </a:cubicBezTo>
                    <a:cubicBezTo>
                      <a:pt x="200" y="361"/>
                      <a:pt x="196" y="359"/>
                      <a:pt x="194" y="359"/>
                    </a:cubicBezTo>
                    <a:cubicBezTo>
                      <a:pt x="193" y="359"/>
                      <a:pt x="187" y="359"/>
                      <a:pt x="181" y="359"/>
                    </a:cubicBezTo>
                    <a:cubicBezTo>
                      <a:pt x="175" y="359"/>
                      <a:pt x="168" y="359"/>
                      <a:pt x="165" y="359"/>
                    </a:cubicBezTo>
                    <a:cubicBezTo>
                      <a:pt x="163" y="359"/>
                      <a:pt x="160" y="359"/>
                      <a:pt x="158" y="359"/>
                    </a:cubicBezTo>
                    <a:cubicBezTo>
                      <a:pt x="155" y="358"/>
                      <a:pt x="153" y="357"/>
                      <a:pt x="152" y="356"/>
                    </a:cubicBezTo>
                    <a:cubicBezTo>
                      <a:pt x="152" y="356"/>
                      <a:pt x="152" y="356"/>
                      <a:pt x="152" y="356"/>
                    </a:cubicBezTo>
                    <a:cubicBezTo>
                      <a:pt x="151" y="356"/>
                      <a:pt x="148" y="356"/>
                      <a:pt x="144" y="355"/>
                    </a:cubicBezTo>
                    <a:cubicBezTo>
                      <a:pt x="138" y="355"/>
                      <a:pt x="130" y="355"/>
                      <a:pt x="125" y="355"/>
                    </a:cubicBezTo>
                    <a:cubicBezTo>
                      <a:pt x="121" y="354"/>
                      <a:pt x="115" y="354"/>
                      <a:pt x="108" y="353"/>
                    </a:cubicBezTo>
                    <a:cubicBezTo>
                      <a:pt x="101" y="353"/>
                      <a:pt x="94" y="352"/>
                      <a:pt x="92" y="352"/>
                    </a:cubicBezTo>
                    <a:cubicBezTo>
                      <a:pt x="91" y="353"/>
                      <a:pt x="89" y="354"/>
                      <a:pt x="88" y="355"/>
                    </a:cubicBezTo>
                    <a:cubicBezTo>
                      <a:pt x="88" y="356"/>
                      <a:pt x="87" y="357"/>
                      <a:pt x="87" y="359"/>
                    </a:cubicBezTo>
                    <a:cubicBezTo>
                      <a:pt x="82" y="359"/>
                      <a:pt x="57" y="360"/>
                      <a:pt x="54" y="360"/>
                    </a:cubicBezTo>
                    <a:cubicBezTo>
                      <a:pt x="52" y="360"/>
                      <a:pt x="46" y="356"/>
                      <a:pt x="42" y="353"/>
                    </a:cubicBezTo>
                    <a:close/>
                  </a:path>
                </a:pathLst>
              </a:custGeom>
              <a:grpFill/>
              <a:ln w="3175">
                <a:solidFill>
                  <a:srgbClr val="FFFFFF"/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</a:endParaRPr>
              </a:p>
            </p:txBody>
          </p:sp>
          <p:sp>
            <p:nvSpPr>
              <p:cNvPr id="284" name="Freeform 40">
                <a:extLst>
                  <a:ext uri="{FF2B5EF4-FFF2-40B4-BE49-F238E27FC236}">
                    <a16:creationId xmlns:a16="http://schemas.microsoft.com/office/drawing/2014/main" id="{772B74B8-93A3-4D4D-BBD9-1F7B577E5E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40263" y="5096917"/>
                <a:ext cx="142693" cy="112687"/>
              </a:xfrm>
              <a:custGeom>
                <a:avLst/>
                <a:gdLst>
                  <a:gd name="T0" fmla="*/ 12 w 62"/>
                  <a:gd name="T1" fmla="*/ 39 h 42"/>
                  <a:gd name="T2" fmla="*/ 11 w 62"/>
                  <a:gd name="T3" fmla="*/ 37 h 42"/>
                  <a:gd name="T4" fmla="*/ 5 w 62"/>
                  <a:gd name="T5" fmla="*/ 37 h 42"/>
                  <a:gd name="T6" fmla="*/ 0 w 62"/>
                  <a:gd name="T7" fmla="*/ 35 h 42"/>
                  <a:gd name="T8" fmla="*/ 8 w 62"/>
                  <a:gd name="T9" fmla="*/ 26 h 42"/>
                  <a:gd name="T10" fmla="*/ 12 w 62"/>
                  <a:gd name="T11" fmla="*/ 23 h 42"/>
                  <a:gd name="T12" fmla="*/ 12 w 62"/>
                  <a:gd name="T13" fmla="*/ 18 h 42"/>
                  <a:gd name="T14" fmla="*/ 15 w 62"/>
                  <a:gd name="T15" fmla="*/ 14 h 42"/>
                  <a:gd name="T16" fmla="*/ 16 w 62"/>
                  <a:gd name="T17" fmla="*/ 0 h 42"/>
                  <a:gd name="T18" fmla="*/ 28 w 62"/>
                  <a:gd name="T19" fmla="*/ 6 h 42"/>
                  <a:gd name="T20" fmla="*/ 61 w 62"/>
                  <a:gd name="T21" fmla="*/ 5 h 42"/>
                  <a:gd name="T22" fmla="*/ 61 w 62"/>
                  <a:gd name="T23" fmla="*/ 11 h 42"/>
                  <a:gd name="T24" fmla="*/ 62 w 62"/>
                  <a:gd name="T25" fmla="*/ 42 h 42"/>
                  <a:gd name="T26" fmla="*/ 55 w 62"/>
                  <a:gd name="T27" fmla="*/ 41 h 42"/>
                  <a:gd name="T28" fmla="*/ 49 w 62"/>
                  <a:gd name="T29" fmla="*/ 41 h 42"/>
                  <a:gd name="T30" fmla="*/ 29 w 62"/>
                  <a:gd name="T31" fmla="*/ 40 h 42"/>
                  <a:gd name="T32" fmla="*/ 18 w 62"/>
                  <a:gd name="T33" fmla="*/ 40 h 42"/>
                  <a:gd name="T34" fmla="*/ 12 w 62"/>
                  <a:gd name="T35" fmla="*/ 39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62" h="42">
                    <a:moveTo>
                      <a:pt x="12" y="39"/>
                    </a:moveTo>
                    <a:cubicBezTo>
                      <a:pt x="12" y="38"/>
                      <a:pt x="11" y="38"/>
                      <a:pt x="11" y="37"/>
                    </a:cubicBezTo>
                    <a:cubicBezTo>
                      <a:pt x="10" y="36"/>
                      <a:pt x="7" y="37"/>
                      <a:pt x="5" y="37"/>
                    </a:cubicBezTo>
                    <a:cubicBezTo>
                      <a:pt x="3" y="37"/>
                      <a:pt x="1" y="37"/>
                      <a:pt x="0" y="35"/>
                    </a:cubicBezTo>
                    <a:cubicBezTo>
                      <a:pt x="0" y="34"/>
                      <a:pt x="6" y="28"/>
                      <a:pt x="8" y="26"/>
                    </a:cubicBezTo>
                    <a:cubicBezTo>
                      <a:pt x="10" y="24"/>
                      <a:pt x="12" y="25"/>
                      <a:pt x="12" y="23"/>
                    </a:cubicBezTo>
                    <a:cubicBezTo>
                      <a:pt x="12" y="21"/>
                      <a:pt x="11" y="20"/>
                      <a:pt x="12" y="18"/>
                    </a:cubicBezTo>
                    <a:cubicBezTo>
                      <a:pt x="13" y="16"/>
                      <a:pt x="15" y="16"/>
                      <a:pt x="15" y="14"/>
                    </a:cubicBezTo>
                    <a:cubicBezTo>
                      <a:pt x="15" y="12"/>
                      <a:pt x="17" y="8"/>
                      <a:pt x="16" y="0"/>
                    </a:cubicBezTo>
                    <a:cubicBezTo>
                      <a:pt x="21" y="3"/>
                      <a:pt x="25" y="6"/>
                      <a:pt x="28" y="6"/>
                    </a:cubicBezTo>
                    <a:cubicBezTo>
                      <a:pt x="31" y="6"/>
                      <a:pt x="55" y="5"/>
                      <a:pt x="61" y="5"/>
                    </a:cubicBezTo>
                    <a:cubicBezTo>
                      <a:pt x="61" y="6"/>
                      <a:pt x="61" y="8"/>
                      <a:pt x="61" y="11"/>
                    </a:cubicBezTo>
                    <a:cubicBezTo>
                      <a:pt x="62" y="22"/>
                      <a:pt x="62" y="40"/>
                      <a:pt x="62" y="42"/>
                    </a:cubicBezTo>
                    <a:cubicBezTo>
                      <a:pt x="62" y="42"/>
                      <a:pt x="58" y="42"/>
                      <a:pt x="55" y="41"/>
                    </a:cubicBezTo>
                    <a:cubicBezTo>
                      <a:pt x="53" y="41"/>
                      <a:pt x="51" y="41"/>
                      <a:pt x="49" y="41"/>
                    </a:cubicBezTo>
                    <a:cubicBezTo>
                      <a:pt x="45" y="41"/>
                      <a:pt x="36" y="41"/>
                      <a:pt x="29" y="40"/>
                    </a:cubicBezTo>
                    <a:cubicBezTo>
                      <a:pt x="24" y="40"/>
                      <a:pt x="19" y="40"/>
                      <a:pt x="18" y="40"/>
                    </a:cubicBezTo>
                    <a:cubicBezTo>
                      <a:pt x="16" y="39"/>
                      <a:pt x="14" y="39"/>
                      <a:pt x="12" y="39"/>
                    </a:cubicBezTo>
                    <a:close/>
                  </a:path>
                </a:pathLst>
              </a:custGeom>
              <a:grpFill/>
              <a:ln w="3175">
                <a:solidFill>
                  <a:srgbClr val="FFFFFF"/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</a:endParaRPr>
              </a:p>
            </p:txBody>
          </p:sp>
          <p:sp>
            <p:nvSpPr>
              <p:cNvPr id="285" name="Freeform 41">
                <a:extLst>
                  <a:ext uri="{FF2B5EF4-FFF2-40B4-BE49-F238E27FC236}">
                    <a16:creationId xmlns:a16="http://schemas.microsoft.com/office/drawing/2014/main" id="{BAFEAB16-9DD4-CC4B-AECC-B16ACFCDB2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97080" y="5090289"/>
                <a:ext cx="422447" cy="543547"/>
              </a:xfrm>
              <a:custGeom>
                <a:avLst/>
                <a:gdLst>
                  <a:gd name="T0" fmla="*/ 67 w 185"/>
                  <a:gd name="T1" fmla="*/ 195 h 203"/>
                  <a:gd name="T2" fmla="*/ 45 w 185"/>
                  <a:gd name="T3" fmla="*/ 161 h 203"/>
                  <a:gd name="T4" fmla="*/ 24 w 185"/>
                  <a:gd name="T5" fmla="*/ 141 h 203"/>
                  <a:gd name="T6" fmla="*/ 20 w 185"/>
                  <a:gd name="T7" fmla="*/ 132 h 203"/>
                  <a:gd name="T8" fmla="*/ 19 w 185"/>
                  <a:gd name="T9" fmla="*/ 126 h 203"/>
                  <a:gd name="T10" fmla="*/ 10 w 185"/>
                  <a:gd name="T11" fmla="*/ 121 h 203"/>
                  <a:gd name="T12" fmla="*/ 9 w 185"/>
                  <a:gd name="T13" fmla="*/ 105 h 203"/>
                  <a:gd name="T14" fmla="*/ 16 w 185"/>
                  <a:gd name="T15" fmla="*/ 71 h 203"/>
                  <a:gd name="T16" fmla="*/ 28 w 185"/>
                  <a:gd name="T17" fmla="*/ 75 h 203"/>
                  <a:gd name="T18" fmla="*/ 37 w 185"/>
                  <a:gd name="T19" fmla="*/ 72 h 203"/>
                  <a:gd name="T20" fmla="*/ 32 w 185"/>
                  <a:gd name="T21" fmla="*/ 68 h 203"/>
                  <a:gd name="T22" fmla="*/ 18 w 185"/>
                  <a:gd name="T23" fmla="*/ 61 h 203"/>
                  <a:gd name="T24" fmla="*/ 27 w 185"/>
                  <a:gd name="T25" fmla="*/ 61 h 203"/>
                  <a:gd name="T26" fmla="*/ 30 w 185"/>
                  <a:gd name="T27" fmla="*/ 44 h 203"/>
                  <a:gd name="T28" fmla="*/ 36 w 185"/>
                  <a:gd name="T29" fmla="*/ 45 h 203"/>
                  <a:gd name="T30" fmla="*/ 68 w 185"/>
                  <a:gd name="T31" fmla="*/ 46 h 203"/>
                  <a:gd name="T32" fmla="*/ 84 w 185"/>
                  <a:gd name="T33" fmla="*/ 45 h 203"/>
                  <a:gd name="T34" fmla="*/ 83 w 185"/>
                  <a:gd name="T35" fmla="*/ 5 h 203"/>
                  <a:gd name="T36" fmla="*/ 86 w 185"/>
                  <a:gd name="T37" fmla="*/ 0 h 203"/>
                  <a:gd name="T38" fmla="*/ 118 w 185"/>
                  <a:gd name="T39" fmla="*/ 3 h 203"/>
                  <a:gd name="T40" fmla="*/ 143 w 185"/>
                  <a:gd name="T41" fmla="*/ 4 h 203"/>
                  <a:gd name="T42" fmla="*/ 147 w 185"/>
                  <a:gd name="T43" fmla="*/ 5 h 203"/>
                  <a:gd name="T44" fmla="*/ 139 w 185"/>
                  <a:gd name="T45" fmla="*/ 24 h 203"/>
                  <a:gd name="T46" fmla="*/ 150 w 185"/>
                  <a:gd name="T47" fmla="*/ 39 h 203"/>
                  <a:gd name="T48" fmla="*/ 155 w 185"/>
                  <a:gd name="T49" fmla="*/ 36 h 203"/>
                  <a:gd name="T50" fmla="*/ 170 w 185"/>
                  <a:gd name="T51" fmla="*/ 33 h 203"/>
                  <a:gd name="T52" fmla="*/ 176 w 185"/>
                  <a:gd name="T53" fmla="*/ 36 h 203"/>
                  <a:gd name="T54" fmla="*/ 181 w 185"/>
                  <a:gd name="T55" fmla="*/ 51 h 203"/>
                  <a:gd name="T56" fmla="*/ 174 w 185"/>
                  <a:gd name="T57" fmla="*/ 57 h 203"/>
                  <a:gd name="T58" fmla="*/ 164 w 185"/>
                  <a:gd name="T59" fmla="*/ 86 h 203"/>
                  <a:gd name="T60" fmla="*/ 185 w 185"/>
                  <a:gd name="T61" fmla="*/ 99 h 203"/>
                  <a:gd name="T62" fmla="*/ 181 w 185"/>
                  <a:gd name="T63" fmla="*/ 112 h 203"/>
                  <a:gd name="T64" fmla="*/ 183 w 185"/>
                  <a:gd name="T65" fmla="*/ 121 h 203"/>
                  <a:gd name="T66" fmla="*/ 177 w 185"/>
                  <a:gd name="T67" fmla="*/ 152 h 203"/>
                  <a:gd name="T68" fmla="*/ 175 w 185"/>
                  <a:gd name="T69" fmla="*/ 157 h 203"/>
                  <a:gd name="T70" fmla="*/ 174 w 185"/>
                  <a:gd name="T71" fmla="*/ 157 h 203"/>
                  <a:gd name="T72" fmla="*/ 170 w 185"/>
                  <a:gd name="T73" fmla="*/ 156 h 203"/>
                  <a:gd name="T74" fmla="*/ 162 w 185"/>
                  <a:gd name="T75" fmla="*/ 143 h 203"/>
                  <a:gd name="T76" fmla="*/ 152 w 185"/>
                  <a:gd name="T77" fmla="*/ 154 h 203"/>
                  <a:gd name="T78" fmla="*/ 137 w 185"/>
                  <a:gd name="T79" fmla="*/ 153 h 203"/>
                  <a:gd name="T80" fmla="*/ 131 w 185"/>
                  <a:gd name="T81" fmla="*/ 138 h 203"/>
                  <a:gd name="T82" fmla="*/ 121 w 185"/>
                  <a:gd name="T83" fmla="*/ 136 h 203"/>
                  <a:gd name="T84" fmla="*/ 114 w 185"/>
                  <a:gd name="T85" fmla="*/ 149 h 203"/>
                  <a:gd name="T86" fmla="*/ 107 w 185"/>
                  <a:gd name="T87" fmla="*/ 154 h 203"/>
                  <a:gd name="T88" fmla="*/ 91 w 185"/>
                  <a:gd name="T89" fmla="*/ 151 h 203"/>
                  <a:gd name="T90" fmla="*/ 90 w 185"/>
                  <a:gd name="T91" fmla="*/ 167 h 203"/>
                  <a:gd name="T92" fmla="*/ 94 w 185"/>
                  <a:gd name="T93" fmla="*/ 174 h 203"/>
                  <a:gd name="T94" fmla="*/ 97 w 185"/>
                  <a:gd name="T95" fmla="*/ 176 h 203"/>
                  <a:gd name="T96" fmla="*/ 94 w 185"/>
                  <a:gd name="T97" fmla="*/ 180 h 203"/>
                  <a:gd name="T98" fmla="*/ 102 w 185"/>
                  <a:gd name="T99" fmla="*/ 190 h 203"/>
                  <a:gd name="T100" fmla="*/ 101 w 185"/>
                  <a:gd name="T101" fmla="*/ 192 h 203"/>
                  <a:gd name="T102" fmla="*/ 97 w 185"/>
                  <a:gd name="T103" fmla="*/ 197 h 203"/>
                  <a:gd name="T104" fmla="*/ 89 w 185"/>
                  <a:gd name="T105" fmla="*/ 190 h 203"/>
                  <a:gd name="T106" fmla="*/ 79 w 185"/>
                  <a:gd name="T107" fmla="*/ 195 h 203"/>
                  <a:gd name="T108" fmla="*/ 79 w 185"/>
                  <a:gd name="T109" fmla="*/ 195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85" h="203">
                    <a:moveTo>
                      <a:pt x="75" y="203"/>
                    </a:moveTo>
                    <a:cubicBezTo>
                      <a:pt x="72" y="200"/>
                      <a:pt x="69" y="197"/>
                      <a:pt x="67" y="195"/>
                    </a:cubicBezTo>
                    <a:cubicBezTo>
                      <a:pt x="59" y="187"/>
                      <a:pt x="38" y="168"/>
                      <a:pt x="39" y="166"/>
                    </a:cubicBezTo>
                    <a:cubicBezTo>
                      <a:pt x="40" y="164"/>
                      <a:pt x="47" y="164"/>
                      <a:pt x="45" y="161"/>
                    </a:cubicBezTo>
                    <a:cubicBezTo>
                      <a:pt x="43" y="158"/>
                      <a:pt x="25" y="160"/>
                      <a:pt x="25" y="154"/>
                    </a:cubicBezTo>
                    <a:cubicBezTo>
                      <a:pt x="25" y="148"/>
                      <a:pt x="28" y="143"/>
                      <a:pt x="24" y="141"/>
                    </a:cubicBezTo>
                    <a:cubicBezTo>
                      <a:pt x="21" y="140"/>
                      <a:pt x="15" y="140"/>
                      <a:pt x="16" y="137"/>
                    </a:cubicBezTo>
                    <a:cubicBezTo>
                      <a:pt x="16" y="134"/>
                      <a:pt x="17" y="132"/>
                      <a:pt x="20" y="132"/>
                    </a:cubicBezTo>
                    <a:cubicBezTo>
                      <a:pt x="22" y="132"/>
                      <a:pt x="24" y="134"/>
                      <a:pt x="26" y="131"/>
                    </a:cubicBezTo>
                    <a:cubicBezTo>
                      <a:pt x="27" y="128"/>
                      <a:pt x="20" y="128"/>
                      <a:pt x="19" y="126"/>
                    </a:cubicBezTo>
                    <a:cubicBezTo>
                      <a:pt x="18" y="124"/>
                      <a:pt x="20" y="120"/>
                      <a:pt x="17" y="118"/>
                    </a:cubicBezTo>
                    <a:cubicBezTo>
                      <a:pt x="14" y="116"/>
                      <a:pt x="13" y="122"/>
                      <a:pt x="10" y="121"/>
                    </a:cubicBezTo>
                    <a:cubicBezTo>
                      <a:pt x="8" y="120"/>
                      <a:pt x="0" y="107"/>
                      <a:pt x="0" y="103"/>
                    </a:cubicBezTo>
                    <a:cubicBezTo>
                      <a:pt x="0" y="99"/>
                      <a:pt x="5" y="108"/>
                      <a:pt x="9" y="105"/>
                    </a:cubicBezTo>
                    <a:cubicBezTo>
                      <a:pt x="13" y="103"/>
                      <a:pt x="15" y="93"/>
                      <a:pt x="16" y="88"/>
                    </a:cubicBezTo>
                    <a:cubicBezTo>
                      <a:pt x="16" y="84"/>
                      <a:pt x="16" y="75"/>
                      <a:pt x="16" y="71"/>
                    </a:cubicBezTo>
                    <a:cubicBezTo>
                      <a:pt x="16" y="67"/>
                      <a:pt x="20" y="76"/>
                      <a:pt x="23" y="76"/>
                    </a:cubicBezTo>
                    <a:cubicBezTo>
                      <a:pt x="26" y="77"/>
                      <a:pt x="25" y="73"/>
                      <a:pt x="28" y="75"/>
                    </a:cubicBezTo>
                    <a:cubicBezTo>
                      <a:pt x="31" y="77"/>
                      <a:pt x="32" y="80"/>
                      <a:pt x="34" y="78"/>
                    </a:cubicBezTo>
                    <a:cubicBezTo>
                      <a:pt x="35" y="75"/>
                      <a:pt x="34" y="72"/>
                      <a:pt x="37" y="72"/>
                    </a:cubicBezTo>
                    <a:cubicBezTo>
                      <a:pt x="40" y="72"/>
                      <a:pt x="46" y="73"/>
                      <a:pt x="44" y="70"/>
                    </a:cubicBezTo>
                    <a:cubicBezTo>
                      <a:pt x="43" y="68"/>
                      <a:pt x="34" y="68"/>
                      <a:pt x="32" y="68"/>
                    </a:cubicBezTo>
                    <a:cubicBezTo>
                      <a:pt x="29" y="68"/>
                      <a:pt x="25" y="70"/>
                      <a:pt x="23" y="67"/>
                    </a:cubicBezTo>
                    <a:cubicBezTo>
                      <a:pt x="21" y="65"/>
                      <a:pt x="17" y="64"/>
                      <a:pt x="18" y="61"/>
                    </a:cubicBezTo>
                    <a:cubicBezTo>
                      <a:pt x="19" y="58"/>
                      <a:pt x="19" y="58"/>
                      <a:pt x="21" y="58"/>
                    </a:cubicBezTo>
                    <a:cubicBezTo>
                      <a:pt x="24" y="58"/>
                      <a:pt x="25" y="63"/>
                      <a:pt x="27" y="61"/>
                    </a:cubicBezTo>
                    <a:cubicBezTo>
                      <a:pt x="30" y="58"/>
                      <a:pt x="24" y="47"/>
                      <a:pt x="25" y="46"/>
                    </a:cubicBezTo>
                    <a:cubicBezTo>
                      <a:pt x="27" y="44"/>
                      <a:pt x="28" y="47"/>
                      <a:pt x="30" y="44"/>
                    </a:cubicBezTo>
                    <a:cubicBezTo>
                      <a:pt x="30" y="44"/>
                      <a:pt x="30" y="44"/>
                      <a:pt x="30" y="44"/>
                    </a:cubicBezTo>
                    <a:cubicBezTo>
                      <a:pt x="32" y="44"/>
                      <a:pt x="34" y="44"/>
                      <a:pt x="36" y="45"/>
                    </a:cubicBezTo>
                    <a:cubicBezTo>
                      <a:pt x="38" y="45"/>
                      <a:pt x="42" y="45"/>
                      <a:pt x="48" y="45"/>
                    </a:cubicBezTo>
                    <a:cubicBezTo>
                      <a:pt x="55" y="46"/>
                      <a:pt x="64" y="46"/>
                      <a:pt x="68" y="46"/>
                    </a:cubicBezTo>
                    <a:cubicBezTo>
                      <a:pt x="69" y="46"/>
                      <a:pt x="72" y="46"/>
                      <a:pt x="74" y="47"/>
                    </a:cubicBezTo>
                    <a:cubicBezTo>
                      <a:pt x="78" y="47"/>
                      <a:pt x="83" y="48"/>
                      <a:pt x="84" y="45"/>
                    </a:cubicBezTo>
                    <a:cubicBezTo>
                      <a:pt x="85" y="43"/>
                      <a:pt x="84" y="24"/>
                      <a:pt x="83" y="13"/>
                    </a:cubicBezTo>
                    <a:cubicBezTo>
                      <a:pt x="83" y="9"/>
                      <a:pt x="83" y="6"/>
                      <a:pt x="83" y="5"/>
                    </a:cubicBezTo>
                    <a:cubicBezTo>
                      <a:pt x="83" y="4"/>
                      <a:pt x="83" y="3"/>
                      <a:pt x="84" y="2"/>
                    </a:cubicBezTo>
                    <a:cubicBezTo>
                      <a:pt x="84" y="1"/>
                      <a:pt x="85" y="1"/>
                      <a:pt x="86" y="0"/>
                    </a:cubicBezTo>
                    <a:cubicBezTo>
                      <a:pt x="87" y="0"/>
                      <a:pt x="94" y="1"/>
                      <a:pt x="101" y="1"/>
                    </a:cubicBezTo>
                    <a:cubicBezTo>
                      <a:pt x="107" y="2"/>
                      <a:pt x="114" y="3"/>
                      <a:pt x="118" y="3"/>
                    </a:cubicBezTo>
                    <a:cubicBezTo>
                      <a:pt x="123" y="3"/>
                      <a:pt x="131" y="3"/>
                      <a:pt x="137" y="3"/>
                    </a:cubicBezTo>
                    <a:cubicBezTo>
                      <a:pt x="140" y="4"/>
                      <a:pt x="143" y="4"/>
                      <a:pt x="143" y="4"/>
                    </a:cubicBezTo>
                    <a:cubicBezTo>
                      <a:pt x="143" y="4"/>
                      <a:pt x="143" y="4"/>
                      <a:pt x="143" y="4"/>
                    </a:cubicBezTo>
                    <a:cubicBezTo>
                      <a:pt x="144" y="4"/>
                      <a:pt x="145" y="5"/>
                      <a:pt x="147" y="5"/>
                    </a:cubicBezTo>
                    <a:cubicBezTo>
                      <a:pt x="146" y="8"/>
                      <a:pt x="144" y="11"/>
                      <a:pt x="142" y="15"/>
                    </a:cubicBezTo>
                    <a:cubicBezTo>
                      <a:pt x="140" y="18"/>
                      <a:pt x="139" y="21"/>
                      <a:pt x="139" y="24"/>
                    </a:cubicBezTo>
                    <a:cubicBezTo>
                      <a:pt x="139" y="27"/>
                      <a:pt x="140" y="31"/>
                      <a:pt x="142" y="36"/>
                    </a:cubicBezTo>
                    <a:cubicBezTo>
                      <a:pt x="144" y="40"/>
                      <a:pt x="146" y="41"/>
                      <a:pt x="150" y="39"/>
                    </a:cubicBezTo>
                    <a:cubicBezTo>
                      <a:pt x="150" y="39"/>
                      <a:pt x="150" y="39"/>
                      <a:pt x="150" y="39"/>
                    </a:cubicBezTo>
                    <a:cubicBezTo>
                      <a:pt x="152" y="38"/>
                      <a:pt x="153" y="37"/>
                      <a:pt x="155" y="36"/>
                    </a:cubicBezTo>
                    <a:cubicBezTo>
                      <a:pt x="158" y="34"/>
                      <a:pt x="161" y="32"/>
                      <a:pt x="163" y="32"/>
                    </a:cubicBezTo>
                    <a:cubicBezTo>
                      <a:pt x="166" y="32"/>
                      <a:pt x="168" y="32"/>
                      <a:pt x="170" y="33"/>
                    </a:cubicBezTo>
                    <a:cubicBezTo>
                      <a:pt x="170" y="33"/>
                      <a:pt x="170" y="33"/>
                      <a:pt x="170" y="33"/>
                    </a:cubicBezTo>
                    <a:cubicBezTo>
                      <a:pt x="172" y="33"/>
                      <a:pt x="174" y="34"/>
                      <a:pt x="176" y="36"/>
                    </a:cubicBezTo>
                    <a:cubicBezTo>
                      <a:pt x="177" y="36"/>
                      <a:pt x="178" y="39"/>
                      <a:pt x="179" y="41"/>
                    </a:cubicBezTo>
                    <a:cubicBezTo>
                      <a:pt x="180" y="46"/>
                      <a:pt x="181" y="50"/>
                      <a:pt x="181" y="51"/>
                    </a:cubicBezTo>
                    <a:cubicBezTo>
                      <a:pt x="181" y="52"/>
                      <a:pt x="180" y="53"/>
                      <a:pt x="179" y="54"/>
                    </a:cubicBezTo>
                    <a:cubicBezTo>
                      <a:pt x="177" y="55"/>
                      <a:pt x="176" y="56"/>
                      <a:pt x="174" y="57"/>
                    </a:cubicBezTo>
                    <a:cubicBezTo>
                      <a:pt x="171" y="61"/>
                      <a:pt x="164" y="85"/>
                      <a:pt x="164" y="85"/>
                    </a:cubicBezTo>
                    <a:cubicBezTo>
                      <a:pt x="164" y="86"/>
                      <a:pt x="164" y="86"/>
                      <a:pt x="164" y="86"/>
                    </a:cubicBezTo>
                    <a:cubicBezTo>
                      <a:pt x="165" y="87"/>
                      <a:pt x="165" y="87"/>
                      <a:pt x="165" y="87"/>
                    </a:cubicBezTo>
                    <a:cubicBezTo>
                      <a:pt x="165" y="87"/>
                      <a:pt x="183" y="98"/>
                      <a:pt x="185" y="99"/>
                    </a:cubicBezTo>
                    <a:cubicBezTo>
                      <a:pt x="185" y="99"/>
                      <a:pt x="184" y="102"/>
                      <a:pt x="183" y="105"/>
                    </a:cubicBezTo>
                    <a:cubicBezTo>
                      <a:pt x="182" y="107"/>
                      <a:pt x="181" y="110"/>
                      <a:pt x="181" y="112"/>
                    </a:cubicBezTo>
                    <a:cubicBezTo>
                      <a:pt x="181" y="115"/>
                      <a:pt x="182" y="118"/>
                      <a:pt x="183" y="121"/>
                    </a:cubicBezTo>
                    <a:cubicBezTo>
                      <a:pt x="183" y="121"/>
                      <a:pt x="183" y="121"/>
                      <a:pt x="183" y="121"/>
                    </a:cubicBezTo>
                    <a:cubicBezTo>
                      <a:pt x="184" y="123"/>
                      <a:pt x="184" y="124"/>
                      <a:pt x="185" y="126"/>
                    </a:cubicBezTo>
                    <a:cubicBezTo>
                      <a:pt x="185" y="129"/>
                      <a:pt x="180" y="144"/>
                      <a:pt x="177" y="152"/>
                    </a:cubicBezTo>
                    <a:cubicBezTo>
                      <a:pt x="176" y="154"/>
                      <a:pt x="175" y="156"/>
                      <a:pt x="175" y="157"/>
                    </a:cubicBezTo>
                    <a:cubicBezTo>
                      <a:pt x="175" y="157"/>
                      <a:pt x="175" y="157"/>
                      <a:pt x="175" y="157"/>
                    </a:cubicBezTo>
                    <a:cubicBezTo>
                      <a:pt x="175" y="157"/>
                      <a:pt x="174" y="157"/>
                      <a:pt x="174" y="157"/>
                    </a:cubicBezTo>
                    <a:cubicBezTo>
                      <a:pt x="174" y="157"/>
                      <a:pt x="174" y="157"/>
                      <a:pt x="174" y="157"/>
                    </a:cubicBezTo>
                    <a:cubicBezTo>
                      <a:pt x="174" y="157"/>
                      <a:pt x="173" y="157"/>
                      <a:pt x="173" y="156"/>
                    </a:cubicBezTo>
                    <a:cubicBezTo>
                      <a:pt x="172" y="156"/>
                      <a:pt x="171" y="156"/>
                      <a:pt x="170" y="156"/>
                    </a:cubicBezTo>
                    <a:cubicBezTo>
                      <a:pt x="170" y="156"/>
                      <a:pt x="168" y="152"/>
                      <a:pt x="166" y="149"/>
                    </a:cubicBezTo>
                    <a:cubicBezTo>
                      <a:pt x="164" y="146"/>
                      <a:pt x="163" y="144"/>
                      <a:pt x="162" y="143"/>
                    </a:cubicBezTo>
                    <a:cubicBezTo>
                      <a:pt x="159" y="142"/>
                      <a:pt x="156" y="148"/>
                      <a:pt x="153" y="152"/>
                    </a:cubicBezTo>
                    <a:cubicBezTo>
                      <a:pt x="153" y="153"/>
                      <a:pt x="153" y="153"/>
                      <a:pt x="152" y="154"/>
                    </a:cubicBezTo>
                    <a:cubicBezTo>
                      <a:pt x="151" y="155"/>
                      <a:pt x="146" y="154"/>
                      <a:pt x="142" y="154"/>
                    </a:cubicBezTo>
                    <a:cubicBezTo>
                      <a:pt x="140" y="153"/>
                      <a:pt x="139" y="153"/>
                      <a:pt x="137" y="153"/>
                    </a:cubicBezTo>
                    <a:cubicBezTo>
                      <a:pt x="135" y="152"/>
                      <a:pt x="133" y="146"/>
                      <a:pt x="132" y="142"/>
                    </a:cubicBezTo>
                    <a:cubicBezTo>
                      <a:pt x="131" y="140"/>
                      <a:pt x="131" y="139"/>
                      <a:pt x="131" y="138"/>
                    </a:cubicBezTo>
                    <a:cubicBezTo>
                      <a:pt x="129" y="134"/>
                      <a:pt x="127" y="135"/>
                      <a:pt x="123" y="135"/>
                    </a:cubicBezTo>
                    <a:cubicBezTo>
                      <a:pt x="122" y="135"/>
                      <a:pt x="122" y="136"/>
                      <a:pt x="121" y="136"/>
                    </a:cubicBezTo>
                    <a:cubicBezTo>
                      <a:pt x="116" y="136"/>
                      <a:pt x="115" y="143"/>
                      <a:pt x="114" y="148"/>
                    </a:cubicBezTo>
                    <a:cubicBezTo>
                      <a:pt x="114" y="148"/>
                      <a:pt x="114" y="148"/>
                      <a:pt x="114" y="149"/>
                    </a:cubicBezTo>
                    <a:cubicBezTo>
                      <a:pt x="114" y="151"/>
                      <a:pt x="113" y="151"/>
                      <a:pt x="112" y="151"/>
                    </a:cubicBezTo>
                    <a:cubicBezTo>
                      <a:pt x="111" y="152"/>
                      <a:pt x="109" y="152"/>
                      <a:pt x="107" y="154"/>
                    </a:cubicBezTo>
                    <a:cubicBezTo>
                      <a:pt x="106" y="156"/>
                      <a:pt x="103" y="154"/>
                      <a:pt x="100" y="153"/>
                    </a:cubicBezTo>
                    <a:cubicBezTo>
                      <a:pt x="97" y="151"/>
                      <a:pt x="94" y="150"/>
                      <a:pt x="91" y="151"/>
                    </a:cubicBezTo>
                    <a:cubicBezTo>
                      <a:pt x="87" y="152"/>
                      <a:pt x="88" y="156"/>
                      <a:pt x="89" y="160"/>
                    </a:cubicBezTo>
                    <a:cubicBezTo>
                      <a:pt x="90" y="163"/>
                      <a:pt x="91" y="166"/>
                      <a:pt x="90" y="167"/>
                    </a:cubicBezTo>
                    <a:cubicBezTo>
                      <a:pt x="88" y="171"/>
                      <a:pt x="89" y="172"/>
                      <a:pt x="92" y="174"/>
                    </a:cubicBezTo>
                    <a:cubicBezTo>
                      <a:pt x="92" y="174"/>
                      <a:pt x="93" y="174"/>
                      <a:pt x="94" y="174"/>
                    </a:cubicBezTo>
                    <a:cubicBezTo>
                      <a:pt x="95" y="175"/>
                      <a:pt x="96" y="175"/>
                      <a:pt x="97" y="175"/>
                    </a:cubicBezTo>
                    <a:cubicBezTo>
                      <a:pt x="97" y="176"/>
                      <a:pt x="97" y="176"/>
                      <a:pt x="97" y="176"/>
                    </a:cubicBezTo>
                    <a:cubicBezTo>
                      <a:pt x="97" y="176"/>
                      <a:pt x="97" y="176"/>
                      <a:pt x="96" y="177"/>
                    </a:cubicBezTo>
                    <a:cubicBezTo>
                      <a:pt x="96" y="178"/>
                      <a:pt x="95" y="178"/>
                      <a:pt x="94" y="180"/>
                    </a:cubicBezTo>
                    <a:cubicBezTo>
                      <a:pt x="93" y="183"/>
                      <a:pt x="96" y="185"/>
                      <a:pt x="99" y="187"/>
                    </a:cubicBezTo>
                    <a:cubicBezTo>
                      <a:pt x="100" y="188"/>
                      <a:pt x="101" y="189"/>
                      <a:pt x="102" y="190"/>
                    </a:cubicBezTo>
                    <a:cubicBezTo>
                      <a:pt x="102" y="190"/>
                      <a:pt x="102" y="190"/>
                      <a:pt x="102" y="190"/>
                    </a:cubicBezTo>
                    <a:cubicBezTo>
                      <a:pt x="102" y="190"/>
                      <a:pt x="101" y="191"/>
                      <a:pt x="101" y="192"/>
                    </a:cubicBezTo>
                    <a:cubicBezTo>
                      <a:pt x="100" y="193"/>
                      <a:pt x="99" y="195"/>
                      <a:pt x="98" y="197"/>
                    </a:cubicBezTo>
                    <a:cubicBezTo>
                      <a:pt x="97" y="197"/>
                      <a:pt x="97" y="197"/>
                      <a:pt x="97" y="197"/>
                    </a:cubicBezTo>
                    <a:cubicBezTo>
                      <a:pt x="96" y="197"/>
                      <a:pt x="95" y="195"/>
                      <a:pt x="93" y="194"/>
                    </a:cubicBezTo>
                    <a:cubicBezTo>
                      <a:pt x="92" y="192"/>
                      <a:pt x="90" y="191"/>
                      <a:pt x="89" y="190"/>
                    </a:cubicBezTo>
                    <a:cubicBezTo>
                      <a:pt x="85" y="189"/>
                      <a:pt x="81" y="193"/>
                      <a:pt x="79" y="195"/>
                    </a:cubicBezTo>
                    <a:cubicBezTo>
                      <a:pt x="79" y="195"/>
                      <a:pt x="79" y="195"/>
                      <a:pt x="79" y="195"/>
                    </a:cubicBezTo>
                    <a:cubicBezTo>
                      <a:pt x="79" y="195"/>
                      <a:pt x="79" y="195"/>
                      <a:pt x="79" y="195"/>
                    </a:cubicBezTo>
                    <a:cubicBezTo>
                      <a:pt x="79" y="195"/>
                      <a:pt x="79" y="195"/>
                      <a:pt x="79" y="195"/>
                    </a:cubicBezTo>
                    <a:cubicBezTo>
                      <a:pt x="77" y="197"/>
                      <a:pt x="76" y="200"/>
                      <a:pt x="75" y="203"/>
                    </a:cubicBezTo>
                    <a:close/>
                  </a:path>
                </a:pathLst>
              </a:custGeom>
              <a:grpFill/>
              <a:ln w="3175">
                <a:solidFill>
                  <a:srgbClr val="FFFFFF"/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</a:endParaRPr>
              </a:p>
            </p:txBody>
          </p:sp>
          <p:sp>
            <p:nvSpPr>
              <p:cNvPr id="286" name="Freeform 42">
                <a:extLst>
                  <a:ext uri="{FF2B5EF4-FFF2-40B4-BE49-F238E27FC236}">
                    <a16:creationId xmlns:a16="http://schemas.microsoft.com/office/drawing/2014/main" id="{E7A7FDC0-A18D-F640-B6F5-4F5AE09D2F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73569" y="4979811"/>
                <a:ext cx="561385" cy="749035"/>
              </a:xfrm>
              <a:custGeom>
                <a:avLst/>
                <a:gdLst>
                  <a:gd name="T0" fmla="*/ 0 w 246"/>
                  <a:gd name="T1" fmla="*/ 247 h 279"/>
                  <a:gd name="T2" fmla="*/ 4 w 246"/>
                  <a:gd name="T3" fmla="*/ 238 h 279"/>
                  <a:gd name="T4" fmla="*/ 14 w 246"/>
                  <a:gd name="T5" fmla="*/ 237 h 279"/>
                  <a:gd name="T6" fmla="*/ 26 w 246"/>
                  <a:gd name="T7" fmla="*/ 235 h 279"/>
                  <a:gd name="T8" fmla="*/ 24 w 246"/>
                  <a:gd name="T9" fmla="*/ 226 h 279"/>
                  <a:gd name="T10" fmla="*/ 22 w 246"/>
                  <a:gd name="T11" fmla="*/ 219 h 279"/>
                  <a:gd name="T12" fmla="*/ 16 w 246"/>
                  <a:gd name="T13" fmla="*/ 212 h 279"/>
                  <a:gd name="T14" fmla="*/ 15 w 246"/>
                  <a:gd name="T15" fmla="*/ 195 h 279"/>
                  <a:gd name="T16" fmla="*/ 36 w 246"/>
                  <a:gd name="T17" fmla="*/ 195 h 279"/>
                  <a:gd name="T18" fmla="*/ 44 w 246"/>
                  <a:gd name="T19" fmla="*/ 180 h 279"/>
                  <a:gd name="T20" fmla="*/ 52 w 246"/>
                  <a:gd name="T21" fmla="*/ 184 h 279"/>
                  <a:gd name="T22" fmla="*/ 78 w 246"/>
                  <a:gd name="T23" fmla="*/ 197 h 279"/>
                  <a:gd name="T24" fmla="*/ 86 w 246"/>
                  <a:gd name="T25" fmla="*/ 192 h 279"/>
                  <a:gd name="T26" fmla="*/ 96 w 246"/>
                  <a:gd name="T27" fmla="*/ 201 h 279"/>
                  <a:gd name="T28" fmla="*/ 101 w 246"/>
                  <a:gd name="T29" fmla="*/ 199 h 279"/>
                  <a:gd name="T30" fmla="*/ 109 w 246"/>
                  <a:gd name="T31" fmla="*/ 161 h 279"/>
                  <a:gd name="T32" fmla="*/ 109 w 246"/>
                  <a:gd name="T33" fmla="*/ 147 h 279"/>
                  <a:gd name="T34" fmla="*/ 100 w 246"/>
                  <a:gd name="T35" fmla="*/ 100 h 279"/>
                  <a:gd name="T36" fmla="*/ 105 w 246"/>
                  <a:gd name="T37" fmla="*/ 82 h 279"/>
                  <a:gd name="T38" fmla="*/ 94 w 246"/>
                  <a:gd name="T39" fmla="*/ 71 h 279"/>
                  <a:gd name="T40" fmla="*/ 72 w 246"/>
                  <a:gd name="T41" fmla="*/ 77 h 279"/>
                  <a:gd name="T42" fmla="*/ 65 w 246"/>
                  <a:gd name="T43" fmla="*/ 65 h 279"/>
                  <a:gd name="T44" fmla="*/ 74 w 246"/>
                  <a:gd name="T45" fmla="*/ 48 h 279"/>
                  <a:gd name="T46" fmla="*/ 110 w 246"/>
                  <a:gd name="T47" fmla="*/ 48 h 279"/>
                  <a:gd name="T48" fmla="*/ 130 w 246"/>
                  <a:gd name="T49" fmla="*/ 56 h 279"/>
                  <a:gd name="T50" fmla="*/ 156 w 246"/>
                  <a:gd name="T51" fmla="*/ 62 h 279"/>
                  <a:gd name="T52" fmla="*/ 164 w 246"/>
                  <a:gd name="T53" fmla="*/ 48 h 279"/>
                  <a:gd name="T54" fmla="*/ 174 w 246"/>
                  <a:gd name="T55" fmla="*/ 37 h 279"/>
                  <a:gd name="T56" fmla="*/ 178 w 246"/>
                  <a:gd name="T57" fmla="*/ 24 h 279"/>
                  <a:gd name="T58" fmla="*/ 206 w 246"/>
                  <a:gd name="T59" fmla="*/ 0 h 279"/>
                  <a:gd name="T60" fmla="*/ 246 w 246"/>
                  <a:gd name="T61" fmla="*/ 10 h 279"/>
                  <a:gd name="T62" fmla="*/ 226 w 246"/>
                  <a:gd name="T63" fmla="*/ 42 h 279"/>
                  <a:gd name="T64" fmla="*/ 213 w 246"/>
                  <a:gd name="T65" fmla="*/ 98 h 279"/>
                  <a:gd name="T66" fmla="*/ 170 w 246"/>
                  <a:gd name="T67" fmla="*/ 175 h 279"/>
                  <a:gd name="T68" fmla="*/ 163 w 246"/>
                  <a:gd name="T69" fmla="*/ 229 h 279"/>
                  <a:gd name="T70" fmla="*/ 143 w 246"/>
                  <a:gd name="T71" fmla="*/ 255 h 279"/>
                  <a:gd name="T72" fmla="*/ 121 w 246"/>
                  <a:gd name="T73" fmla="*/ 272 h 279"/>
                  <a:gd name="T74" fmla="*/ 108 w 246"/>
                  <a:gd name="T75" fmla="*/ 277 h 279"/>
                  <a:gd name="T76" fmla="*/ 105 w 246"/>
                  <a:gd name="T77" fmla="*/ 258 h 279"/>
                  <a:gd name="T78" fmla="*/ 92 w 246"/>
                  <a:gd name="T79" fmla="*/ 265 h 279"/>
                  <a:gd name="T80" fmla="*/ 82 w 246"/>
                  <a:gd name="T81" fmla="*/ 266 h 279"/>
                  <a:gd name="T82" fmla="*/ 74 w 246"/>
                  <a:gd name="T83" fmla="*/ 275 h 279"/>
                  <a:gd name="T84" fmla="*/ 65 w 246"/>
                  <a:gd name="T85" fmla="*/ 270 h 279"/>
                  <a:gd name="T86" fmla="*/ 42 w 246"/>
                  <a:gd name="T87" fmla="*/ 267 h 279"/>
                  <a:gd name="T88" fmla="*/ 30 w 246"/>
                  <a:gd name="T89" fmla="*/ 279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46" h="279">
                    <a:moveTo>
                      <a:pt x="30" y="279"/>
                    </a:moveTo>
                    <a:cubicBezTo>
                      <a:pt x="28" y="274"/>
                      <a:pt x="25" y="269"/>
                      <a:pt x="21" y="265"/>
                    </a:cubicBezTo>
                    <a:cubicBezTo>
                      <a:pt x="16" y="261"/>
                      <a:pt x="8" y="254"/>
                      <a:pt x="0" y="247"/>
                    </a:cubicBezTo>
                    <a:cubicBezTo>
                      <a:pt x="2" y="243"/>
                      <a:pt x="3" y="240"/>
                      <a:pt x="4" y="239"/>
                    </a:cubicBezTo>
                    <a:cubicBezTo>
                      <a:pt x="4" y="239"/>
                      <a:pt x="4" y="239"/>
                      <a:pt x="4" y="239"/>
                    </a:cubicBezTo>
                    <a:cubicBezTo>
                      <a:pt x="4" y="238"/>
                      <a:pt x="4" y="238"/>
                      <a:pt x="4" y="238"/>
                    </a:cubicBezTo>
                    <a:cubicBezTo>
                      <a:pt x="4" y="238"/>
                      <a:pt x="4" y="238"/>
                      <a:pt x="4" y="238"/>
                    </a:cubicBezTo>
                    <a:cubicBezTo>
                      <a:pt x="6" y="237"/>
                      <a:pt x="9" y="234"/>
                      <a:pt x="11" y="234"/>
                    </a:cubicBezTo>
                    <a:cubicBezTo>
                      <a:pt x="11" y="235"/>
                      <a:pt x="13" y="236"/>
                      <a:pt x="14" y="237"/>
                    </a:cubicBezTo>
                    <a:cubicBezTo>
                      <a:pt x="16" y="239"/>
                      <a:pt x="17" y="240"/>
                      <a:pt x="19" y="241"/>
                    </a:cubicBezTo>
                    <a:cubicBezTo>
                      <a:pt x="21" y="242"/>
                      <a:pt x="22" y="242"/>
                      <a:pt x="24" y="239"/>
                    </a:cubicBezTo>
                    <a:cubicBezTo>
                      <a:pt x="24" y="237"/>
                      <a:pt x="25" y="236"/>
                      <a:pt x="26" y="235"/>
                    </a:cubicBezTo>
                    <a:cubicBezTo>
                      <a:pt x="28" y="233"/>
                      <a:pt x="29" y="231"/>
                      <a:pt x="27" y="229"/>
                    </a:cubicBezTo>
                    <a:cubicBezTo>
                      <a:pt x="27" y="229"/>
                      <a:pt x="27" y="229"/>
                      <a:pt x="27" y="229"/>
                    </a:cubicBezTo>
                    <a:cubicBezTo>
                      <a:pt x="27" y="228"/>
                      <a:pt x="25" y="227"/>
                      <a:pt x="24" y="226"/>
                    </a:cubicBezTo>
                    <a:cubicBezTo>
                      <a:pt x="22" y="224"/>
                      <a:pt x="20" y="223"/>
                      <a:pt x="20" y="222"/>
                    </a:cubicBezTo>
                    <a:cubicBezTo>
                      <a:pt x="21" y="221"/>
                      <a:pt x="21" y="220"/>
                      <a:pt x="22" y="220"/>
                    </a:cubicBezTo>
                    <a:cubicBezTo>
                      <a:pt x="22" y="219"/>
                      <a:pt x="22" y="219"/>
                      <a:pt x="22" y="219"/>
                    </a:cubicBezTo>
                    <a:cubicBezTo>
                      <a:pt x="24" y="217"/>
                      <a:pt x="24" y="216"/>
                      <a:pt x="21" y="214"/>
                    </a:cubicBezTo>
                    <a:cubicBezTo>
                      <a:pt x="20" y="213"/>
                      <a:pt x="19" y="213"/>
                      <a:pt x="18" y="212"/>
                    </a:cubicBezTo>
                    <a:cubicBezTo>
                      <a:pt x="17" y="212"/>
                      <a:pt x="17" y="212"/>
                      <a:pt x="16" y="212"/>
                    </a:cubicBezTo>
                    <a:cubicBezTo>
                      <a:pt x="15" y="211"/>
                      <a:pt x="15" y="211"/>
                      <a:pt x="16" y="210"/>
                    </a:cubicBezTo>
                    <a:cubicBezTo>
                      <a:pt x="17" y="207"/>
                      <a:pt x="16" y="203"/>
                      <a:pt x="15" y="200"/>
                    </a:cubicBezTo>
                    <a:cubicBezTo>
                      <a:pt x="15" y="198"/>
                      <a:pt x="14" y="195"/>
                      <a:pt x="15" y="195"/>
                    </a:cubicBezTo>
                    <a:cubicBezTo>
                      <a:pt x="17" y="194"/>
                      <a:pt x="19" y="195"/>
                      <a:pt x="22" y="197"/>
                    </a:cubicBezTo>
                    <a:cubicBezTo>
                      <a:pt x="26" y="198"/>
                      <a:pt x="30" y="200"/>
                      <a:pt x="33" y="197"/>
                    </a:cubicBezTo>
                    <a:cubicBezTo>
                      <a:pt x="34" y="196"/>
                      <a:pt x="35" y="196"/>
                      <a:pt x="36" y="195"/>
                    </a:cubicBezTo>
                    <a:cubicBezTo>
                      <a:pt x="38" y="194"/>
                      <a:pt x="40" y="194"/>
                      <a:pt x="40" y="191"/>
                    </a:cubicBezTo>
                    <a:cubicBezTo>
                      <a:pt x="40" y="189"/>
                      <a:pt x="40" y="189"/>
                      <a:pt x="40" y="189"/>
                    </a:cubicBezTo>
                    <a:cubicBezTo>
                      <a:pt x="41" y="185"/>
                      <a:pt x="42" y="180"/>
                      <a:pt x="44" y="180"/>
                    </a:cubicBezTo>
                    <a:cubicBezTo>
                      <a:pt x="45" y="180"/>
                      <a:pt x="46" y="180"/>
                      <a:pt x="46" y="179"/>
                    </a:cubicBezTo>
                    <a:cubicBezTo>
                      <a:pt x="49" y="179"/>
                      <a:pt x="50" y="179"/>
                      <a:pt x="51" y="180"/>
                    </a:cubicBezTo>
                    <a:cubicBezTo>
                      <a:pt x="51" y="181"/>
                      <a:pt x="51" y="182"/>
                      <a:pt x="52" y="184"/>
                    </a:cubicBezTo>
                    <a:cubicBezTo>
                      <a:pt x="53" y="189"/>
                      <a:pt x="55" y="196"/>
                      <a:pt x="60" y="197"/>
                    </a:cubicBezTo>
                    <a:cubicBezTo>
                      <a:pt x="61" y="197"/>
                      <a:pt x="63" y="197"/>
                      <a:pt x="64" y="198"/>
                    </a:cubicBezTo>
                    <a:cubicBezTo>
                      <a:pt x="70" y="199"/>
                      <a:pt x="76" y="200"/>
                      <a:pt x="78" y="197"/>
                    </a:cubicBezTo>
                    <a:cubicBezTo>
                      <a:pt x="78" y="196"/>
                      <a:pt x="79" y="195"/>
                      <a:pt x="79" y="195"/>
                    </a:cubicBezTo>
                    <a:cubicBezTo>
                      <a:pt x="81" y="192"/>
                      <a:pt x="83" y="187"/>
                      <a:pt x="83" y="187"/>
                    </a:cubicBezTo>
                    <a:cubicBezTo>
                      <a:pt x="83" y="187"/>
                      <a:pt x="85" y="189"/>
                      <a:pt x="86" y="192"/>
                    </a:cubicBezTo>
                    <a:cubicBezTo>
                      <a:pt x="89" y="196"/>
                      <a:pt x="91" y="200"/>
                      <a:pt x="93" y="200"/>
                    </a:cubicBezTo>
                    <a:cubicBezTo>
                      <a:pt x="94" y="200"/>
                      <a:pt x="94" y="200"/>
                      <a:pt x="95" y="200"/>
                    </a:cubicBezTo>
                    <a:cubicBezTo>
                      <a:pt x="95" y="201"/>
                      <a:pt x="96" y="201"/>
                      <a:pt x="96" y="201"/>
                    </a:cubicBezTo>
                    <a:cubicBezTo>
                      <a:pt x="96" y="201"/>
                      <a:pt x="96" y="201"/>
                      <a:pt x="96" y="201"/>
                    </a:cubicBezTo>
                    <a:cubicBezTo>
                      <a:pt x="98" y="201"/>
                      <a:pt x="100" y="201"/>
                      <a:pt x="101" y="199"/>
                    </a:cubicBezTo>
                    <a:cubicBezTo>
                      <a:pt x="101" y="199"/>
                      <a:pt x="101" y="199"/>
                      <a:pt x="101" y="199"/>
                    </a:cubicBezTo>
                    <a:cubicBezTo>
                      <a:pt x="101" y="198"/>
                      <a:pt x="102" y="196"/>
                      <a:pt x="103" y="194"/>
                    </a:cubicBezTo>
                    <a:cubicBezTo>
                      <a:pt x="106" y="186"/>
                      <a:pt x="112" y="170"/>
                      <a:pt x="111" y="166"/>
                    </a:cubicBezTo>
                    <a:cubicBezTo>
                      <a:pt x="110" y="164"/>
                      <a:pt x="110" y="163"/>
                      <a:pt x="109" y="161"/>
                    </a:cubicBezTo>
                    <a:cubicBezTo>
                      <a:pt x="109" y="161"/>
                      <a:pt x="109" y="161"/>
                      <a:pt x="109" y="161"/>
                    </a:cubicBezTo>
                    <a:cubicBezTo>
                      <a:pt x="108" y="158"/>
                      <a:pt x="107" y="155"/>
                      <a:pt x="107" y="153"/>
                    </a:cubicBezTo>
                    <a:cubicBezTo>
                      <a:pt x="107" y="152"/>
                      <a:pt x="108" y="149"/>
                      <a:pt x="109" y="147"/>
                    </a:cubicBezTo>
                    <a:cubicBezTo>
                      <a:pt x="111" y="143"/>
                      <a:pt x="112" y="139"/>
                      <a:pt x="110" y="137"/>
                    </a:cubicBezTo>
                    <a:cubicBezTo>
                      <a:pt x="107" y="136"/>
                      <a:pt x="94" y="128"/>
                      <a:pt x="91" y="126"/>
                    </a:cubicBezTo>
                    <a:cubicBezTo>
                      <a:pt x="92" y="121"/>
                      <a:pt x="97" y="103"/>
                      <a:pt x="100" y="100"/>
                    </a:cubicBezTo>
                    <a:cubicBezTo>
                      <a:pt x="101" y="99"/>
                      <a:pt x="102" y="98"/>
                      <a:pt x="103" y="97"/>
                    </a:cubicBezTo>
                    <a:cubicBezTo>
                      <a:pt x="105" y="96"/>
                      <a:pt x="107" y="95"/>
                      <a:pt x="107" y="93"/>
                    </a:cubicBezTo>
                    <a:cubicBezTo>
                      <a:pt x="107" y="92"/>
                      <a:pt x="107" y="86"/>
                      <a:pt x="105" y="82"/>
                    </a:cubicBezTo>
                    <a:cubicBezTo>
                      <a:pt x="104" y="78"/>
                      <a:pt x="103" y="75"/>
                      <a:pt x="101" y="74"/>
                    </a:cubicBezTo>
                    <a:cubicBezTo>
                      <a:pt x="99" y="73"/>
                      <a:pt x="97" y="71"/>
                      <a:pt x="94" y="71"/>
                    </a:cubicBezTo>
                    <a:cubicBezTo>
                      <a:pt x="94" y="71"/>
                      <a:pt x="94" y="71"/>
                      <a:pt x="94" y="71"/>
                    </a:cubicBezTo>
                    <a:cubicBezTo>
                      <a:pt x="92" y="70"/>
                      <a:pt x="89" y="70"/>
                      <a:pt x="85" y="70"/>
                    </a:cubicBezTo>
                    <a:cubicBezTo>
                      <a:pt x="82" y="70"/>
                      <a:pt x="79" y="72"/>
                      <a:pt x="77" y="74"/>
                    </a:cubicBezTo>
                    <a:cubicBezTo>
                      <a:pt x="75" y="75"/>
                      <a:pt x="73" y="77"/>
                      <a:pt x="72" y="77"/>
                    </a:cubicBezTo>
                    <a:cubicBezTo>
                      <a:pt x="72" y="77"/>
                      <a:pt x="72" y="77"/>
                      <a:pt x="72" y="77"/>
                    </a:cubicBezTo>
                    <a:cubicBezTo>
                      <a:pt x="70" y="78"/>
                      <a:pt x="69" y="78"/>
                      <a:pt x="68" y="75"/>
                    </a:cubicBezTo>
                    <a:cubicBezTo>
                      <a:pt x="66" y="71"/>
                      <a:pt x="65" y="68"/>
                      <a:pt x="65" y="65"/>
                    </a:cubicBezTo>
                    <a:cubicBezTo>
                      <a:pt x="65" y="63"/>
                      <a:pt x="66" y="60"/>
                      <a:pt x="68" y="57"/>
                    </a:cubicBezTo>
                    <a:cubicBezTo>
                      <a:pt x="70" y="53"/>
                      <a:pt x="72" y="49"/>
                      <a:pt x="73" y="47"/>
                    </a:cubicBezTo>
                    <a:cubicBezTo>
                      <a:pt x="74" y="48"/>
                      <a:pt x="74" y="48"/>
                      <a:pt x="74" y="48"/>
                    </a:cubicBezTo>
                    <a:cubicBezTo>
                      <a:pt x="76" y="48"/>
                      <a:pt x="78" y="49"/>
                      <a:pt x="81" y="49"/>
                    </a:cubicBezTo>
                    <a:cubicBezTo>
                      <a:pt x="83" y="49"/>
                      <a:pt x="90" y="49"/>
                      <a:pt x="97" y="49"/>
                    </a:cubicBezTo>
                    <a:cubicBezTo>
                      <a:pt x="102" y="48"/>
                      <a:pt x="107" y="48"/>
                      <a:pt x="110" y="48"/>
                    </a:cubicBezTo>
                    <a:cubicBezTo>
                      <a:pt x="111" y="48"/>
                      <a:pt x="114" y="50"/>
                      <a:pt x="117" y="52"/>
                    </a:cubicBezTo>
                    <a:cubicBezTo>
                      <a:pt x="120" y="54"/>
                      <a:pt x="122" y="55"/>
                      <a:pt x="124" y="56"/>
                    </a:cubicBezTo>
                    <a:cubicBezTo>
                      <a:pt x="125" y="56"/>
                      <a:pt x="127" y="56"/>
                      <a:pt x="130" y="56"/>
                    </a:cubicBezTo>
                    <a:cubicBezTo>
                      <a:pt x="137" y="55"/>
                      <a:pt x="148" y="55"/>
                      <a:pt x="150" y="56"/>
                    </a:cubicBezTo>
                    <a:cubicBezTo>
                      <a:pt x="150" y="57"/>
                      <a:pt x="152" y="58"/>
                      <a:pt x="154" y="60"/>
                    </a:cubicBezTo>
                    <a:cubicBezTo>
                      <a:pt x="154" y="61"/>
                      <a:pt x="155" y="62"/>
                      <a:pt x="156" y="62"/>
                    </a:cubicBezTo>
                    <a:cubicBezTo>
                      <a:pt x="159" y="65"/>
                      <a:pt x="161" y="66"/>
                      <a:pt x="163" y="64"/>
                    </a:cubicBezTo>
                    <a:cubicBezTo>
                      <a:pt x="165" y="62"/>
                      <a:pt x="164" y="59"/>
                      <a:pt x="164" y="55"/>
                    </a:cubicBezTo>
                    <a:cubicBezTo>
                      <a:pt x="164" y="52"/>
                      <a:pt x="164" y="49"/>
                      <a:pt x="164" y="48"/>
                    </a:cubicBezTo>
                    <a:cubicBezTo>
                      <a:pt x="165" y="47"/>
                      <a:pt x="166" y="46"/>
                      <a:pt x="168" y="45"/>
                    </a:cubicBezTo>
                    <a:cubicBezTo>
                      <a:pt x="170" y="44"/>
                      <a:pt x="172" y="43"/>
                      <a:pt x="173" y="40"/>
                    </a:cubicBezTo>
                    <a:cubicBezTo>
                      <a:pt x="173" y="39"/>
                      <a:pt x="174" y="38"/>
                      <a:pt x="174" y="37"/>
                    </a:cubicBezTo>
                    <a:cubicBezTo>
                      <a:pt x="176" y="34"/>
                      <a:pt x="178" y="30"/>
                      <a:pt x="178" y="27"/>
                    </a:cubicBezTo>
                    <a:cubicBezTo>
                      <a:pt x="178" y="26"/>
                      <a:pt x="178" y="25"/>
                      <a:pt x="178" y="24"/>
                    </a:cubicBezTo>
                    <a:cubicBezTo>
                      <a:pt x="178" y="24"/>
                      <a:pt x="178" y="24"/>
                      <a:pt x="178" y="24"/>
                    </a:cubicBezTo>
                    <a:cubicBezTo>
                      <a:pt x="178" y="18"/>
                      <a:pt x="178" y="7"/>
                      <a:pt x="182" y="5"/>
                    </a:cubicBezTo>
                    <a:cubicBezTo>
                      <a:pt x="184" y="3"/>
                      <a:pt x="188" y="2"/>
                      <a:pt x="192" y="1"/>
                    </a:cubicBezTo>
                    <a:cubicBezTo>
                      <a:pt x="196" y="1"/>
                      <a:pt x="201" y="0"/>
                      <a:pt x="206" y="0"/>
                    </a:cubicBezTo>
                    <a:cubicBezTo>
                      <a:pt x="215" y="0"/>
                      <a:pt x="239" y="1"/>
                      <a:pt x="242" y="1"/>
                    </a:cubicBezTo>
                    <a:cubicBezTo>
                      <a:pt x="244" y="2"/>
                      <a:pt x="245" y="4"/>
                      <a:pt x="246" y="5"/>
                    </a:cubicBezTo>
                    <a:cubicBezTo>
                      <a:pt x="246" y="6"/>
                      <a:pt x="246" y="8"/>
                      <a:pt x="246" y="10"/>
                    </a:cubicBezTo>
                    <a:cubicBezTo>
                      <a:pt x="245" y="12"/>
                      <a:pt x="245" y="13"/>
                      <a:pt x="245" y="14"/>
                    </a:cubicBezTo>
                    <a:cubicBezTo>
                      <a:pt x="245" y="17"/>
                      <a:pt x="237" y="27"/>
                      <a:pt x="231" y="35"/>
                    </a:cubicBezTo>
                    <a:cubicBezTo>
                      <a:pt x="229" y="38"/>
                      <a:pt x="227" y="40"/>
                      <a:pt x="226" y="42"/>
                    </a:cubicBezTo>
                    <a:cubicBezTo>
                      <a:pt x="223" y="46"/>
                      <a:pt x="223" y="53"/>
                      <a:pt x="223" y="60"/>
                    </a:cubicBezTo>
                    <a:cubicBezTo>
                      <a:pt x="223" y="64"/>
                      <a:pt x="223" y="69"/>
                      <a:pt x="222" y="73"/>
                    </a:cubicBezTo>
                    <a:cubicBezTo>
                      <a:pt x="220" y="79"/>
                      <a:pt x="217" y="89"/>
                      <a:pt x="213" y="98"/>
                    </a:cubicBezTo>
                    <a:cubicBezTo>
                      <a:pt x="209" y="106"/>
                      <a:pt x="205" y="114"/>
                      <a:pt x="202" y="118"/>
                    </a:cubicBezTo>
                    <a:cubicBezTo>
                      <a:pt x="199" y="121"/>
                      <a:pt x="194" y="129"/>
                      <a:pt x="189" y="139"/>
                    </a:cubicBezTo>
                    <a:cubicBezTo>
                      <a:pt x="182" y="151"/>
                      <a:pt x="174" y="166"/>
                      <a:pt x="170" y="175"/>
                    </a:cubicBezTo>
                    <a:cubicBezTo>
                      <a:pt x="162" y="191"/>
                      <a:pt x="163" y="220"/>
                      <a:pt x="163" y="228"/>
                    </a:cubicBezTo>
                    <a:cubicBezTo>
                      <a:pt x="163" y="229"/>
                      <a:pt x="163" y="229"/>
                      <a:pt x="163" y="229"/>
                    </a:cubicBezTo>
                    <a:cubicBezTo>
                      <a:pt x="163" y="229"/>
                      <a:pt x="163" y="229"/>
                      <a:pt x="163" y="229"/>
                    </a:cubicBezTo>
                    <a:cubicBezTo>
                      <a:pt x="163" y="232"/>
                      <a:pt x="159" y="239"/>
                      <a:pt x="156" y="244"/>
                    </a:cubicBezTo>
                    <a:cubicBezTo>
                      <a:pt x="154" y="247"/>
                      <a:pt x="152" y="249"/>
                      <a:pt x="152" y="250"/>
                    </a:cubicBezTo>
                    <a:cubicBezTo>
                      <a:pt x="152" y="250"/>
                      <a:pt x="148" y="253"/>
                      <a:pt x="143" y="255"/>
                    </a:cubicBezTo>
                    <a:cubicBezTo>
                      <a:pt x="139" y="258"/>
                      <a:pt x="134" y="260"/>
                      <a:pt x="132" y="262"/>
                    </a:cubicBezTo>
                    <a:cubicBezTo>
                      <a:pt x="128" y="265"/>
                      <a:pt x="123" y="269"/>
                      <a:pt x="121" y="272"/>
                    </a:cubicBezTo>
                    <a:cubicBezTo>
                      <a:pt x="121" y="272"/>
                      <a:pt x="121" y="272"/>
                      <a:pt x="121" y="272"/>
                    </a:cubicBezTo>
                    <a:cubicBezTo>
                      <a:pt x="119" y="273"/>
                      <a:pt x="119" y="274"/>
                      <a:pt x="118" y="274"/>
                    </a:cubicBezTo>
                    <a:cubicBezTo>
                      <a:pt x="118" y="275"/>
                      <a:pt x="116" y="275"/>
                      <a:pt x="113" y="276"/>
                    </a:cubicBezTo>
                    <a:cubicBezTo>
                      <a:pt x="112" y="277"/>
                      <a:pt x="110" y="277"/>
                      <a:pt x="108" y="277"/>
                    </a:cubicBezTo>
                    <a:cubicBezTo>
                      <a:pt x="108" y="277"/>
                      <a:pt x="108" y="277"/>
                      <a:pt x="108" y="276"/>
                    </a:cubicBezTo>
                    <a:cubicBezTo>
                      <a:pt x="108" y="274"/>
                      <a:pt x="108" y="271"/>
                      <a:pt x="108" y="268"/>
                    </a:cubicBezTo>
                    <a:cubicBezTo>
                      <a:pt x="108" y="263"/>
                      <a:pt x="107" y="259"/>
                      <a:pt x="105" y="258"/>
                    </a:cubicBezTo>
                    <a:cubicBezTo>
                      <a:pt x="102" y="257"/>
                      <a:pt x="96" y="262"/>
                      <a:pt x="93" y="265"/>
                    </a:cubicBezTo>
                    <a:cubicBezTo>
                      <a:pt x="93" y="265"/>
                      <a:pt x="93" y="265"/>
                      <a:pt x="93" y="265"/>
                    </a:cubicBezTo>
                    <a:cubicBezTo>
                      <a:pt x="92" y="265"/>
                      <a:pt x="92" y="265"/>
                      <a:pt x="92" y="265"/>
                    </a:cubicBezTo>
                    <a:cubicBezTo>
                      <a:pt x="92" y="265"/>
                      <a:pt x="92" y="265"/>
                      <a:pt x="92" y="265"/>
                    </a:cubicBezTo>
                    <a:cubicBezTo>
                      <a:pt x="91" y="266"/>
                      <a:pt x="90" y="266"/>
                      <a:pt x="88" y="265"/>
                    </a:cubicBezTo>
                    <a:cubicBezTo>
                      <a:pt x="86" y="265"/>
                      <a:pt x="83" y="264"/>
                      <a:pt x="82" y="266"/>
                    </a:cubicBezTo>
                    <a:cubicBezTo>
                      <a:pt x="81" y="266"/>
                      <a:pt x="81" y="267"/>
                      <a:pt x="81" y="267"/>
                    </a:cubicBezTo>
                    <a:cubicBezTo>
                      <a:pt x="79" y="270"/>
                      <a:pt x="76" y="274"/>
                      <a:pt x="74" y="275"/>
                    </a:cubicBezTo>
                    <a:cubicBezTo>
                      <a:pt x="74" y="275"/>
                      <a:pt x="74" y="275"/>
                      <a:pt x="74" y="275"/>
                    </a:cubicBezTo>
                    <a:cubicBezTo>
                      <a:pt x="73" y="276"/>
                      <a:pt x="72" y="275"/>
                      <a:pt x="70" y="274"/>
                    </a:cubicBezTo>
                    <a:cubicBezTo>
                      <a:pt x="70" y="274"/>
                      <a:pt x="70" y="274"/>
                      <a:pt x="70" y="274"/>
                    </a:cubicBezTo>
                    <a:cubicBezTo>
                      <a:pt x="68" y="272"/>
                      <a:pt x="66" y="271"/>
                      <a:pt x="65" y="270"/>
                    </a:cubicBezTo>
                    <a:cubicBezTo>
                      <a:pt x="64" y="268"/>
                      <a:pt x="59" y="265"/>
                      <a:pt x="56" y="263"/>
                    </a:cubicBezTo>
                    <a:cubicBezTo>
                      <a:pt x="53" y="262"/>
                      <a:pt x="51" y="261"/>
                      <a:pt x="49" y="262"/>
                    </a:cubicBezTo>
                    <a:cubicBezTo>
                      <a:pt x="48" y="263"/>
                      <a:pt x="45" y="265"/>
                      <a:pt x="42" y="267"/>
                    </a:cubicBezTo>
                    <a:cubicBezTo>
                      <a:pt x="42" y="267"/>
                      <a:pt x="42" y="267"/>
                      <a:pt x="42" y="267"/>
                    </a:cubicBezTo>
                    <a:cubicBezTo>
                      <a:pt x="40" y="269"/>
                      <a:pt x="38" y="271"/>
                      <a:pt x="37" y="272"/>
                    </a:cubicBezTo>
                    <a:cubicBezTo>
                      <a:pt x="36" y="274"/>
                      <a:pt x="33" y="276"/>
                      <a:pt x="30" y="279"/>
                    </a:cubicBezTo>
                    <a:close/>
                  </a:path>
                </a:pathLst>
              </a:custGeom>
              <a:grpFill/>
              <a:ln w="3175">
                <a:solidFill>
                  <a:srgbClr val="FFFFFF"/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</a:endParaRPr>
              </a:p>
            </p:txBody>
          </p:sp>
          <p:sp>
            <p:nvSpPr>
              <p:cNvPr id="287" name="Freeform 54">
                <a:extLst>
                  <a:ext uri="{FF2B5EF4-FFF2-40B4-BE49-F238E27FC236}">
                    <a16:creationId xmlns:a16="http://schemas.microsoft.com/office/drawing/2014/main" id="{4E3C68D4-3D0A-2349-89FD-1184AEF738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20982" y="4232987"/>
                <a:ext cx="769791" cy="1206409"/>
              </a:xfrm>
              <a:custGeom>
                <a:avLst/>
                <a:gdLst>
                  <a:gd name="T0" fmla="*/ 85 w 337"/>
                  <a:gd name="T1" fmla="*/ 31 h 450"/>
                  <a:gd name="T2" fmla="*/ 124 w 337"/>
                  <a:gd name="T3" fmla="*/ 53 h 450"/>
                  <a:gd name="T4" fmla="*/ 160 w 337"/>
                  <a:gd name="T5" fmla="*/ 40 h 450"/>
                  <a:gd name="T6" fmla="*/ 198 w 337"/>
                  <a:gd name="T7" fmla="*/ 33 h 450"/>
                  <a:gd name="T8" fmla="*/ 239 w 337"/>
                  <a:gd name="T9" fmla="*/ 27 h 450"/>
                  <a:gd name="T10" fmla="*/ 291 w 337"/>
                  <a:gd name="T11" fmla="*/ 15 h 450"/>
                  <a:gd name="T12" fmla="*/ 320 w 337"/>
                  <a:gd name="T13" fmla="*/ 1 h 450"/>
                  <a:gd name="T14" fmla="*/ 332 w 337"/>
                  <a:gd name="T15" fmla="*/ 22 h 450"/>
                  <a:gd name="T16" fmla="*/ 328 w 337"/>
                  <a:gd name="T17" fmla="*/ 51 h 450"/>
                  <a:gd name="T18" fmla="*/ 322 w 337"/>
                  <a:gd name="T19" fmla="*/ 60 h 450"/>
                  <a:gd name="T20" fmla="*/ 321 w 337"/>
                  <a:gd name="T21" fmla="*/ 85 h 450"/>
                  <a:gd name="T22" fmla="*/ 304 w 337"/>
                  <a:gd name="T23" fmla="*/ 119 h 450"/>
                  <a:gd name="T24" fmla="*/ 287 w 337"/>
                  <a:gd name="T25" fmla="*/ 143 h 450"/>
                  <a:gd name="T26" fmla="*/ 259 w 337"/>
                  <a:gd name="T27" fmla="*/ 203 h 450"/>
                  <a:gd name="T28" fmla="*/ 226 w 337"/>
                  <a:gd name="T29" fmla="*/ 253 h 450"/>
                  <a:gd name="T30" fmla="*/ 177 w 337"/>
                  <a:gd name="T31" fmla="*/ 301 h 450"/>
                  <a:gd name="T32" fmla="*/ 132 w 337"/>
                  <a:gd name="T33" fmla="*/ 334 h 450"/>
                  <a:gd name="T34" fmla="*/ 80 w 337"/>
                  <a:gd name="T35" fmla="*/ 378 h 450"/>
                  <a:gd name="T36" fmla="*/ 30 w 337"/>
                  <a:gd name="T37" fmla="*/ 427 h 450"/>
                  <a:gd name="T38" fmla="*/ 17 w 337"/>
                  <a:gd name="T39" fmla="*/ 448 h 450"/>
                  <a:gd name="T40" fmla="*/ 0 w 337"/>
                  <a:gd name="T41" fmla="*/ 305 h 450"/>
                  <a:gd name="T42" fmla="*/ 0 w 337"/>
                  <a:gd name="T43" fmla="*/ 303 h 450"/>
                  <a:gd name="T44" fmla="*/ 22 w 337"/>
                  <a:gd name="T45" fmla="*/ 276 h 450"/>
                  <a:gd name="T46" fmla="*/ 28 w 337"/>
                  <a:gd name="T47" fmla="*/ 265 h 450"/>
                  <a:gd name="T48" fmla="*/ 44 w 337"/>
                  <a:gd name="T49" fmla="*/ 260 h 450"/>
                  <a:gd name="T50" fmla="*/ 68 w 337"/>
                  <a:gd name="T51" fmla="*/ 249 h 450"/>
                  <a:gd name="T52" fmla="*/ 98 w 337"/>
                  <a:gd name="T53" fmla="*/ 238 h 450"/>
                  <a:gd name="T54" fmla="*/ 148 w 337"/>
                  <a:gd name="T55" fmla="*/ 217 h 450"/>
                  <a:gd name="T56" fmla="*/ 171 w 337"/>
                  <a:gd name="T57" fmla="*/ 191 h 450"/>
                  <a:gd name="T58" fmla="*/ 212 w 337"/>
                  <a:gd name="T59" fmla="*/ 151 h 450"/>
                  <a:gd name="T60" fmla="*/ 229 w 337"/>
                  <a:gd name="T61" fmla="*/ 133 h 450"/>
                  <a:gd name="T62" fmla="*/ 198 w 337"/>
                  <a:gd name="T63" fmla="*/ 133 h 450"/>
                  <a:gd name="T64" fmla="*/ 100 w 337"/>
                  <a:gd name="T65" fmla="*/ 98 h 450"/>
                  <a:gd name="T66" fmla="*/ 80 w 337"/>
                  <a:gd name="T67" fmla="*/ 85 h 450"/>
                  <a:gd name="T68" fmla="*/ 57 w 337"/>
                  <a:gd name="T69" fmla="*/ 46 h 4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37" h="450">
                    <a:moveTo>
                      <a:pt x="74" y="18"/>
                    </a:moveTo>
                    <a:cubicBezTo>
                      <a:pt x="76" y="20"/>
                      <a:pt x="82" y="28"/>
                      <a:pt x="85" y="31"/>
                    </a:cubicBezTo>
                    <a:cubicBezTo>
                      <a:pt x="89" y="36"/>
                      <a:pt x="98" y="50"/>
                      <a:pt x="104" y="51"/>
                    </a:cubicBezTo>
                    <a:cubicBezTo>
                      <a:pt x="110" y="52"/>
                      <a:pt x="120" y="52"/>
                      <a:pt x="124" y="53"/>
                    </a:cubicBezTo>
                    <a:cubicBezTo>
                      <a:pt x="129" y="54"/>
                      <a:pt x="128" y="54"/>
                      <a:pt x="134" y="51"/>
                    </a:cubicBezTo>
                    <a:cubicBezTo>
                      <a:pt x="140" y="49"/>
                      <a:pt x="157" y="40"/>
                      <a:pt x="160" y="40"/>
                    </a:cubicBezTo>
                    <a:cubicBezTo>
                      <a:pt x="163" y="40"/>
                      <a:pt x="172" y="46"/>
                      <a:pt x="177" y="44"/>
                    </a:cubicBezTo>
                    <a:cubicBezTo>
                      <a:pt x="182" y="43"/>
                      <a:pt x="194" y="36"/>
                      <a:pt x="198" y="33"/>
                    </a:cubicBezTo>
                    <a:cubicBezTo>
                      <a:pt x="203" y="30"/>
                      <a:pt x="201" y="28"/>
                      <a:pt x="210" y="28"/>
                    </a:cubicBezTo>
                    <a:cubicBezTo>
                      <a:pt x="218" y="28"/>
                      <a:pt x="230" y="27"/>
                      <a:pt x="239" y="27"/>
                    </a:cubicBezTo>
                    <a:cubicBezTo>
                      <a:pt x="248" y="26"/>
                      <a:pt x="250" y="28"/>
                      <a:pt x="257" y="26"/>
                    </a:cubicBezTo>
                    <a:cubicBezTo>
                      <a:pt x="263" y="24"/>
                      <a:pt x="277" y="20"/>
                      <a:pt x="291" y="15"/>
                    </a:cubicBezTo>
                    <a:cubicBezTo>
                      <a:pt x="306" y="10"/>
                      <a:pt x="305" y="13"/>
                      <a:pt x="311" y="9"/>
                    </a:cubicBezTo>
                    <a:cubicBezTo>
                      <a:pt x="316" y="5"/>
                      <a:pt x="318" y="2"/>
                      <a:pt x="320" y="1"/>
                    </a:cubicBezTo>
                    <a:cubicBezTo>
                      <a:pt x="323" y="0"/>
                      <a:pt x="337" y="2"/>
                      <a:pt x="337" y="5"/>
                    </a:cubicBezTo>
                    <a:cubicBezTo>
                      <a:pt x="337" y="8"/>
                      <a:pt x="332" y="17"/>
                      <a:pt x="332" y="22"/>
                    </a:cubicBezTo>
                    <a:cubicBezTo>
                      <a:pt x="331" y="27"/>
                      <a:pt x="331" y="37"/>
                      <a:pt x="332" y="41"/>
                    </a:cubicBezTo>
                    <a:cubicBezTo>
                      <a:pt x="333" y="46"/>
                      <a:pt x="329" y="49"/>
                      <a:pt x="328" y="51"/>
                    </a:cubicBezTo>
                    <a:cubicBezTo>
                      <a:pt x="328" y="53"/>
                      <a:pt x="329" y="54"/>
                      <a:pt x="327" y="55"/>
                    </a:cubicBezTo>
                    <a:cubicBezTo>
                      <a:pt x="326" y="56"/>
                      <a:pt x="322" y="57"/>
                      <a:pt x="322" y="60"/>
                    </a:cubicBezTo>
                    <a:cubicBezTo>
                      <a:pt x="322" y="63"/>
                      <a:pt x="324" y="60"/>
                      <a:pt x="324" y="69"/>
                    </a:cubicBezTo>
                    <a:cubicBezTo>
                      <a:pt x="323" y="77"/>
                      <a:pt x="320" y="82"/>
                      <a:pt x="321" y="85"/>
                    </a:cubicBezTo>
                    <a:cubicBezTo>
                      <a:pt x="322" y="88"/>
                      <a:pt x="317" y="95"/>
                      <a:pt x="315" y="99"/>
                    </a:cubicBezTo>
                    <a:cubicBezTo>
                      <a:pt x="313" y="103"/>
                      <a:pt x="307" y="114"/>
                      <a:pt x="304" y="119"/>
                    </a:cubicBezTo>
                    <a:cubicBezTo>
                      <a:pt x="300" y="124"/>
                      <a:pt x="300" y="124"/>
                      <a:pt x="296" y="127"/>
                    </a:cubicBezTo>
                    <a:cubicBezTo>
                      <a:pt x="292" y="131"/>
                      <a:pt x="288" y="136"/>
                      <a:pt x="287" y="143"/>
                    </a:cubicBezTo>
                    <a:cubicBezTo>
                      <a:pt x="286" y="149"/>
                      <a:pt x="282" y="156"/>
                      <a:pt x="279" y="161"/>
                    </a:cubicBezTo>
                    <a:cubicBezTo>
                      <a:pt x="277" y="165"/>
                      <a:pt x="266" y="192"/>
                      <a:pt x="259" y="203"/>
                    </a:cubicBezTo>
                    <a:cubicBezTo>
                      <a:pt x="253" y="214"/>
                      <a:pt x="244" y="223"/>
                      <a:pt x="241" y="229"/>
                    </a:cubicBezTo>
                    <a:cubicBezTo>
                      <a:pt x="237" y="234"/>
                      <a:pt x="228" y="249"/>
                      <a:pt x="226" y="253"/>
                    </a:cubicBezTo>
                    <a:cubicBezTo>
                      <a:pt x="223" y="256"/>
                      <a:pt x="207" y="272"/>
                      <a:pt x="203" y="275"/>
                    </a:cubicBezTo>
                    <a:cubicBezTo>
                      <a:pt x="200" y="278"/>
                      <a:pt x="181" y="298"/>
                      <a:pt x="177" y="301"/>
                    </a:cubicBezTo>
                    <a:cubicBezTo>
                      <a:pt x="173" y="303"/>
                      <a:pt x="159" y="317"/>
                      <a:pt x="153" y="322"/>
                    </a:cubicBezTo>
                    <a:cubicBezTo>
                      <a:pt x="147" y="328"/>
                      <a:pt x="137" y="331"/>
                      <a:pt x="132" y="334"/>
                    </a:cubicBezTo>
                    <a:cubicBezTo>
                      <a:pt x="126" y="337"/>
                      <a:pt x="102" y="359"/>
                      <a:pt x="99" y="361"/>
                    </a:cubicBezTo>
                    <a:cubicBezTo>
                      <a:pt x="95" y="363"/>
                      <a:pt x="82" y="375"/>
                      <a:pt x="80" y="378"/>
                    </a:cubicBezTo>
                    <a:cubicBezTo>
                      <a:pt x="78" y="380"/>
                      <a:pt x="62" y="396"/>
                      <a:pt x="58" y="399"/>
                    </a:cubicBezTo>
                    <a:cubicBezTo>
                      <a:pt x="54" y="401"/>
                      <a:pt x="33" y="422"/>
                      <a:pt x="30" y="427"/>
                    </a:cubicBezTo>
                    <a:cubicBezTo>
                      <a:pt x="28" y="433"/>
                      <a:pt x="20" y="446"/>
                      <a:pt x="18" y="450"/>
                    </a:cubicBezTo>
                    <a:cubicBezTo>
                      <a:pt x="17" y="448"/>
                      <a:pt x="17" y="448"/>
                      <a:pt x="17" y="448"/>
                    </a:cubicBezTo>
                    <a:cubicBezTo>
                      <a:pt x="11" y="440"/>
                      <a:pt x="3" y="429"/>
                      <a:pt x="1" y="426"/>
                    </a:cubicBezTo>
                    <a:cubicBezTo>
                      <a:pt x="0" y="423"/>
                      <a:pt x="0" y="319"/>
                      <a:pt x="0" y="305"/>
                    </a:cubicBezTo>
                    <a:cubicBezTo>
                      <a:pt x="0" y="303"/>
                      <a:pt x="0" y="303"/>
                      <a:pt x="0" y="303"/>
                    </a:cubicBezTo>
                    <a:cubicBezTo>
                      <a:pt x="0" y="303"/>
                      <a:pt x="0" y="303"/>
                      <a:pt x="0" y="303"/>
                    </a:cubicBezTo>
                    <a:cubicBezTo>
                      <a:pt x="0" y="301"/>
                      <a:pt x="11" y="288"/>
                      <a:pt x="18" y="281"/>
                    </a:cubicBezTo>
                    <a:cubicBezTo>
                      <a:pt x="20" y="278"/>
                      <a:pt x="21" y="276"/>
                      <a:pt x="22" y="276"/>
                    </a:cubicBezTo>
                    <a:cubicBezTo>
                      <a:pt x="24" y="273"/>
                      <a:pt x="25" y="268"/>
                      <a:pt x="26" y="266"/>
                    </a:cubicBezTo>
                    <a:cubicBezTo>
                      <a:pt x="26" y="266"/>
                      <a:pt x="27" y="265"/>
                      <a:pt x="28" y="265"/>
                    </a:cubicBezTo>
                    <a:cubicBezTo>
                      <a:pt x="29" y="263"/>
                      <a:pt x="31" y="262"/>
                      <a:pt x="35" y="261"/>
                    </a:cubicBezTo>
                    <a:cubicBezTo>
                      <a:pt x="38" y="261"/>
                      <a:pt x="41" y="260"/>
                      <a:pt x="44" y="260"/>
                    </a:cubicBezTo>
                    <a:cubicBezTo>
                      <a:pt x="48" y="259"/>
                      <a:pt x="53" y="258"/>
                      <a:pt x="56" y="257"/>
                    </a:cubicBezTo>
                    <a:cubicBezTo>
                      <a:pt x="58" y="257"/>
                      <a:pt x="63" y="253"/>
                      <a:pt x="68" y="249"/>
                    </a:cubicBezTo>
                    <a:cubicBezTo>
                      <a:pt x="75" y="244"/>
                      <a:pt x="82" y="239"/>
                      <a:pt x="85" y="238"/>
                    </a:cubicBezTo>
                    <a:cubicBezTo>
                      <a:pt x="87" y="238"/>
                      <a:pt x="92" y="238"/>
                      <a:pt x="98" y="238"/>
                    </a:cubicBezTo>
                    <a:cubicBezTo>
                      <a:pt x="109" y="239"/>
                      <a:pt x="124" y="239"/>
                      <a:pt x="128" y="236"/>
                    </a:cubicBezTo>
                    <a:cubicBezTo>
                      <a:pt x="131" y="234"/>
                      <a:pt x="139" y="226"/>
                      <a:pt x="148" y="217"/>
                    </a:cubicBezTo>
                    <a:cubicBezTo>
                      <a:pt x="158" y="206"/>
                      <a:pt x="168" y="194"/>
                      <a:pt x="171" y="191"/>
                    </a:cubicBezTo>
                    <a:cubicBezTo>
                      <a:pt x="171" y="191"/>
                      <a:pt x="171" y="191"/>
                      <a:pt x="171" y="191"/>
                    </a:cubicBezTo>
                    <a:cubicBezTo>
                      <a:pt x="172" y="189"/>
                      <a:pt x="178" y="182"/>
                      <a:pt x="186" y="175"/>
                    </a:cubicBezTo>
                    <a:cubicBezTo>
                      <a:pt x="196" y="166"/>
                      <a:pt x="207" y="155"/>
                      <a:pt x="212" y="151"/>
                    </a:cubicBezTo>
                    <a:cubicBezTo>
                      <a:pt x="216" y="148"/>
                      <a:pt x="221" y="143"/>
                      <a:pt x="224" y="140"/>
                    </a:cubicBezTo>
                    <a:cubicBezTo>
                      <a:pt x="227" y="137"/>
                      <a:pt x="229" y="134"/>
                      <a:pt x="229" y="133"/>
                    </a:cubicBezTo>
                    <a:cubicBezTo>
                      <a:pt x="228" y="130"/>
                      <a:pt x="223" y="131"/>
                      <a:pt x="217" y="132"/>
                    </a:cubicBezTo>
                    <a:cubicBezTo>
                      <a:pt x="210" y="133"/>
                      <a:pt x="202" y="134"/>
                      <a:pt x="198" y="133"/>
                    </a:cubicBezTo>
                    <a:cubicBezTo>
                      <a:pt x="189" y="130"/>
                      <a:pt x="189" y="130"/>
                      <a:pt x="189" y="130"/>
                    </a:cubicBezTo>
                    <a:cubicBezTo>
                      <a:pt x="165" y="121"/>
                      <a:pt x="105" y="100"/>
                      <a:pt x="100" y="98"/>
                    </a:cubicBezTo>
                    <a:cubicBezTo>
                      <a:pt x="97" y="97"/>
                      <a:pt x="92" y="94"/>
                      <a:pt x="88" y="92"/>
                    </a:cubicBezTo>
                    <a:cubicBezTo>
                      <a:pt x="84" y="90"/>
                      <a:pt x="81" y="87"/>
                      <a:pt x="80" y="85"/>
                    </a:cubicBezTo>
                    <a:cubicBezTo>
                      <a:pt x="80" y="83"/>
                      <a:pt x="76" y="78"/>
                      <a:pt x="72" y="72"/>
                    </a:cubicBezTo>
                    <a:cubicBezTo>
                      <a:pt x="66" y="63"/>
                      <a:pt x="57" y="50"/>
                      <a:pt x="57" y="46"/>
                    </a:cubicBezTo>
                    <a:cubicBezTo>
                      <a:pt x="57" y="41"/>
                      <a:pt x="68" y="25"/>
                      <a:pt x="74" y="18"/>
                    </a:cubicBezTo>
                    <a:close/>
                  </a:path>
                </a:pathLst>
              </a:custGeom>
              <a:grpFill/>
              <a:ln w="3175">
                <a:solidFill>
                  <a:srgbClr val="FFFFFF"/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</a:endParaRPr>
              </a:p>
            </p:txBody>
          </p:sp>
          <p:sp>
            <p:nvSpPr>
              <p:cNvPr id="288" name="Freeform 55">
                <a:extLst>
                  <a:ext uri="{FF2B5EF4-FFF2-40B4-BE49-F238E27FC236}">
                    <a16:creationId xmlns:a16="http://schemas.microsoft.com/office/drawing/2014/main" id="{14283B46-97B5-C24D-83BC-4A9418FE11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77309" y="4175539"/>
                <a:ext cx="122041" cy="148040"/>
              </a:xfrm>
              <a:custGeom>
                <a:avLst/>
                <a:gdLst>
                  <a:gd name="T0" fmla="*/ 43 w 53"/>
                  <a:gd name="T1" fmla="*/ 0 h 56"/>
                  <a:gd name="T2" fmla="*/ 45 w 53"/>
                  <a:gd name="T3" fmla="*/ 2 h 56"/>
                  <a:gd name="T4" fmla="*/ 50 w 53"/>
                  <a:gd name="T5" fmla="*/ 5 h 56"/>
                  <a:gd name="T6" fmla="*/ 52 w 53"/>
                  <a:gd name="T7" fmla="*/ 20 h 56"/>
                  <a:gd name="T8" fmla="*/ 35 w 53"/>
                  <a:gd name="T9" fmla="*/ 32 h 56"/>
                  <a:gd name="T10" fmla="*/ 24 w 53"/>
                  <a:gd name="T11" fmla="*/ 37 h 56"/>
                  <a:gd name="T12" fmla="*/ 32 w 53"/>
                  <a:gd name="T13" fmla="*/ 38 h 56"/>
                  <a:gd name="T14" fmla="*/ 46 w 53"/>
                  <a:gd name="T15" fmla="*/ 38 h 56"/>
                  <a:gd name="T16" fmla="*/ 35 w 53"/>
                  <a:gd name="T17" fmla="*/ 54 h 56"/>
                  <a:gd name="T18" fmla="*/ 23 w 53"/>
                  <a:gd name="T19" fmla="*/ 52 h 56"/>
                  <a:gd name="T20" fmla="*/ 11 w 53"/>
                  <a:gd name="T21" fmla="*/ 55 h 56"/>
                  <a:gd name="T22" fmla="*/ 5 w 53"/>
                  <a:gd name="T23" fmla="*/ 56 h 56"/>
                  <a:gd name="T24" fmla="*/ 3 w 53"/>
                  <a:gd name="T25" fmla="*/ 55 h 56"/>
                  <a:gd name="T26" fmla="*/ 3 w 53"/>
                  <a:gd name="T27" fmla="*/ 55 h 56"/>
                  <a:gd name="T28" fmla="*/ 2 w 53"/>
                  <a:gd name="T29" fmla="*/ 54 h 56"/>
                  <a:gd name="T30" fmla="*/ 1 w 53"/>
                  <a:gd name="T31" fmla="*/ 51 h 56"/>
                  <a:gd name="T32" fmla="*/ 0 w 53"/>
                  <a:gd name="T33" fmla="*/ 38 h 56"/>
                  <a:gd name="T34" fmla="*/ 13 w 53"/>
                  <a:gd name="T35" fmla="*/ 18 h 56"/>
                  <a:gd name="T36" fmla="*/ 20 w 53"/>
                  <a:gd name="T37" fmla="*/ 7 h 56"/>
                  <a:gd name="T38" fmla="*/ 31 w 53"/>
                  <a:gd name="T39" fmla="*/ 11 h 56"/>
                  <a:gd name="T40" fmla="*/ 40 w 53"/>
                  <a:gd name="T41" fmla="*/ 4 h 56"/>
                  <a:gd name="T42" fmla="*/ 43 w 53"/>
                  <a:gd name="T43" fmla="*/ 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53" h="56">
                    <a:moveTo>
                      <a:pt x="43" y="0"/>
                    </a:moveTo>
                    <a:cubicBezTo>
                      <a:pt x="43" y="1"/>
                      <a:pt x="44" y="2"/>
                      <a:pt x="45" y="2"/>
                    </a:cubicBezTo>
                    <a:cubicBezTo>
                      <a:pt x="47" y="4"/>
                      <a:pt x="49" y="3"/>
                      <a:pt x="50" y="5"/>
                    </a:cubicBezTo>
                    <a:cubicBezTo>
                      <a:pt x="51" y="8"/>
                      <a:pt x="53" y="19"/>
                      <a:pt x="52" y="20"/>
                    </a:cubicBezTo>
                    <a:cubicBezTo>
                      <a:pt x="51" y="21"/>
                      <a:pt x="43" y="30"/>
                      <a:pt x="35" y="32"/>
                    </a:cubicBezTo>
                    <a:cubicBezTo>
                      <a:pt x="26" y="34"/>
                      <a:pt x="23" y="35"/>
                      <a:pt x="24" y="37"/>
                    </a:cubicBezTo>
                    <a:cubicBezTo>
                      <a:pt x="24" y="39"/>
                      <a:pt x="27" y="39"/>
                      <a:pt x="32" y="38"/>
                    </a:cubicBezTo>
                    <a:cubicBezTo>
                      <a:pt x="37" y="37"/>
                      <a:pt x="43" y="38"/>
                      <a:pt x="46" y="38"/>
                    </a:cubicBezTo>
                    <a:cubicBezTo>
                      <a:pt x="43" y="42"/>
                      <a:pt x="39" y="49"/>
                      <a:pt x="35" y="54"/>
                    </a:cubicBezTo>
                    <a:cubicBezTo>
                      <a:pt x="32" y="53"/>
                      <a:pt x="26" y="51"/>
                      <a:pt x="23" y="52"/>
                    </a:cubicBezTo>
                    <a:cubicBezTo>
                      <a:pt x="20" y="53"/>
                      <a:pt x="15" y="54"/>
                      <a:pt x="11" y="55"/>
                    </a:cubicBezTo>
                    <a:cubicBezTo>
                      <a:pt x="8" y="56"/>
                      <a:pt x="6" y="56"/>
                      <a:pt x="5" y="56"/>
                    </a:cubicBezTo>
                    <a:cubicBezTo>
                      <a:pt x="5" y="56"/>
                      <a:pt x="4" y="56"/>
                      <a:pt x="3" y="55"/>
                    </a:cubicBezTo>
                    <a:cubicBezTo>
                      <a:pt x="3" y="55"/>
                      <a:pt x="3" y="55"/>
                      <a:pt x="3" y="55"/>
                    </a:cubicBezTo>
                    <a:cubicBezTo>
                      <a:pt x="2" y="55"/>
                      <a:pt x="2" y="55"/>
                      <a:pt x="2" y="54"/>
                    </a:cubicBezTo>
                    <a:cubicBezTo>
                      <a:pt x="2" y="54"/>
                      <a:pt x="2" y="53"/>
                      <a:pt x="1" y="51"/>
                    </a:cubicBezTo>
                    <a:cubicBezTo>
                      <a:pt x="1" y="47"/>
                      <a:pt x="0" y="39"/>
                      <a:pt x="0" y="38"/>
                    </a:cubicBezTo>
                    <a:cubicBezTo>
                      <a:pt x="1" y="36"/>
                      <a:pt x="7" y="27"/>
                      <a:pt x="13" y="18"/>
                    </a:cubicBezTo>
                    <a:cubicBezTo>
                      <a:pt x="16" y="13"/>
                      <a:pt x="19" y="9"/>
                      <a:pt x="20" y="7"/>
                    </a:cubicBezTo>
                    <a:cubicBezTo>
                      <a:pt x="25" y="10"/>
                      <a:pt x="27" y="11"/>
                      <a:pt x="31" y="11"/>
                    </a:cubicBezTo>
                    <a:cubicBezTo>
                      <a:pt x="34" y="10"/>
                      <a:pt x="37" y="7"/>
                      <a:pt x="40" y="4"/>
                    </a:cubicBezTo>
                    <a:cubicBezTo>
                      <a:pt x="41" y="2"/>
                      <a:pt x="42" y="1"/>
                      <a:pt x="43" y="0"/>
                    </a:cubicBezTo>
                    <a:close/>
                  </a:path>
                </a:pathLst>
              </a:custGeom>
              <a:grpFill/>
              <a:ln w="3175">
                <a:solidFill>
                  <a:srgbClr val="FFFFFF"/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</a:endParaRPr>
              </a:p>
            </p:txBody>
          </p:sp>
          <p:sp>
            <p:nvSpPr>
              <p:cNvPr id="289" name="Freeform 56">
                <a:extLst>
                  <a:ext uri="{FF2B5EF4-FFF2-40B4-BE49-F238E27FC236}">
                    <a16:creationId xmlns:a16="http://schemas.microsoft.com/office/drawing/2014/main" id="{C658C8A0-4E63-5A48-8105-BD2DF401C7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32739" y="3848527"/>
                <a:ext cx="43184" cy="68496"/>
              </a:xfrm>
              <a:custGeom>
                <a:avLst/>
                <a:gdLst>
                  <a:gd name="T0" fmla="*/ 0 w 19"/>
                  <a:gd name="T1" fmla="*/ 8 h 26"/>
                  <a:gd name="T2" fmla="*/ 4 w 19"/>
                  <a:gd name="T3" fmla="*/ 18 h 26"/>
                  <a:gd name="T4" fmla="*/ 18 w 19"/>
                  <a:gd name="T5" fmla="*/ 22 h 26"/>
                  <a:gd name="T6" fmla="*/ 11 w 19"/>
                  <a:gd name="T7" fmla="*/ 14 h 26"/>
                  <a:gd name="T8" fmla="*/ 8 w 19"/>
                  <a:gd name="T9" fmla="*/ 2 h 26"/>
                  <a:gd name="T10" fmla="*/ 0 w 19"/>
                  <a:gd name="T11" fmla="*/ 8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9" h="26">
                    <a:moveTo>
                      <a:pt x="0" y="8"/>
                    </a:moveTo>
                    <a:cubicBezTo>
                      <a:pt x="0" y="12"/>
                      <a:pt x="0" y="16"/>
                      <a:pt x="4" y="18"/>
                    </a:cubicBezTo>
                    <a:cubicBezTo>
                      <a:pt x="9" y="20"/>
                      <a:pt x="18" y="26"/>
                      <a:pt x="18" y="22"/>
                    </a:cubicBezTo>
                    <a:cubicBezTo>
                      <a:pt x="19" y="17"/>
                      <a:pt x="11" y="19"/>
                      <a:pt x="11" y="14"/>
                    </a:cubicBezTo>
                    <a:cubicBezTo>
                      <a:pt x="11" y="9"/>
                      <a:pt x="12" y="2"/>
                      <a:pt x="8" y="2"/>
                    </a:cubicBezTo>
                    <a:cubicBezTo>
                      <a:pt x="4" y="2"/>
                      <a:pt x="1" y="0"/>
                      <a:pt x="0" y="8"/>
                    </a:cubicBezTo>
                    <a:close/>
                  </a:path>
                </a:pathLst>
              </a:custGeom>
              <a:grpFill/>
              <a:ln w="3175">
                <a:solidFill>
                  <a:srgbClr val="FFFFFF"/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</a:endParaRPr>
              </a:p>
            </p:txBody>
          </p:sp>
          <p:sp>
            <p:nvSpPr>
              <p:cNvPr id="290" name="Freeform 57">
                <a:extLst>
                  <a:ext uri="{FF2B5EF4-FFF2-40B4-BE49-F238E27FC236}">
                    <a16:creationId xmlns:a16="http://schemas.microsoft.com/office/drawing/2014/main" id="{7CCD1510-A015-CC4E-83DE-976F0134C6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81148" y="3696069"/>
                <a:ext cx="490038" cy="499357"/>
              </a:xfrm>
              <a:custGeom>
                <a:avLst/>
                <a:gdLst>
                  <a:gd name="T0" fmla="*/ 84 w 214"/>
                  <a:gd name="T1" fmla="*/ 32 h 187"/>
                  <a:gd name="T2" fmla="*/ 93 w 214"/>
                  <a:gd name="T3" fmla="*/ 79 h 187"/>
                  <a:gd name="T4" fmla="*/ 105 w 214"/>
                  <a:gd name="T5" fmla="*/ 99 h 187"/>
                  <a:gd name="T6" fmla="*/ 108 w 214"/>
                  <a:gd name="T7" fmla="*/ 85 h 187"/>
                  <a:gd name="T8" fmla="*/ 120 w 214"/>
                  <a:gd name="T9" fmla="*/ 102 h 187"/>
                  <a:gd name="T10" fmla="*/ 153 w 214"/>
                  <a:gd name="T11" fmla="*/ 113 h 187"/>
                  <a:gd name="T12" fmla="*/ 169 w 214"/>
                  <a:gd name="T13" fmla="*/ 136 h 187"/>
                  <a:gd name="T14" fmla="*/ 191 w 214"/>
                  <a:gd name="T15" fmla="*/ 160 h 187"/>
                  <a:gd name="T16" fmla="*/ 205 w 214"/>
                  <a:gd name="T17" fmla="*/ 173 h 187"/>
                  <a:gd name="T18" fmla="*/ 214 w 214"/>
                  <a:gd name="T19" fmla="*/ 176 h 187"/>
                  <a:gd name="T20" fmla="*/ 204 w 214"/>
                  <a:gd name="T21" fmla="*/ 186 h 187"/>
                  <a:gd name="T22" fmla="*/ 192 w 214"/>
                  <a:gd name="T23" fmla="*/ 181 h 187"/>
                  <a:gd name="T24" fmla="*/ 140 w 214"/>
                  <a:gd name="T25" fmla="*/ 126 h 187"/>
                  <a:gd name="T26" fmla="*/ 125 w 214"/>
                  <a:gd name="T27" fmla="*/ 123 h 187"/>
                  <a:gd name="T28" fmla="*/ 119 w 214"/>
                  <a:gd name="T29" fmla="*/ 115 h 187"/>
                  <a:gd name="T30" fmla="*/ 108 w 214"/>
                  <a:gd name="T31" fmla="*/ 117 h 187"/>
                  <a:gd name="T32" fmla="*/ 106 w 214"/>
                  <a:gd name="T33" fmla="*/ 116 h 187"/>
                  <a:gd name="T34" fmla="*/ 97 w 214"/>
                  <a:gd name="T35" fmla="*/ 116 h 187"/>
                  <a:gd name="T36" fmla="*/ 88 w 214"/>
                  <a:gd name="T37" fmla="*/ 115 h 187"/>
                  <a:gd name="T38" fmla="*/ 76 w 214"/>
                  <a:gd name="T39" fmla="*/ 116 h 187"/>
                  <a:gd name="T40" fmla="*/ 64 w 214"/>
                  <a:gd name="T41" fmla="*/ 116 h 187"/>
                  <a:gd name="T42" fmla="*/ 57 w 214"/>
                  <a:gd name="T43" fmla="*/ 110 h 187"/>
                  <a:gd name="T44" fmla="*/ 50 w 214"/>
                  <a:gd name="T45" fmla="*/ 110 h 187"/>
                  <a:gd name="T46" fmla="*/ 50 w 214"/>
                  <a:gd name="T47" fmla="*/ 109 h 187"/>
                  <a:gd name="T48" fmla="*/ 37 w 214"/>
                  <a:gd name="T49" fmla="*/ 114 h 187"/>
                  <a:gd name="T50" fmla="*/ 29 w 214"/>
                  <a:gd name="T51" fmla="*/ 121 h 187"/>
                  <a:gd name="T52" fmla="*/ 19 w 214"/>
                  <a:gd name="T53" fmla="*/ 122 h 187"/>
                  <a:gd name="T54" fmla="*/ 7 w 214"/>
                  <a:gd name="T55" fmla="*/ 125 h 187"/>
                  <a:gd name="T56" fmla="*/ 1 w 214"/>
                  <a:gd name="T57" fmla="*/ 105 h 187"/>
                  <a:gd name="T58" fmla="*/ 8 w 214"/>
                  <a:gd name="T59" fmla="*/ 74 h 187"/>
                  <a:gd name="T60" fmla="*/ 17 w 214"/>
                  <a:gd name="T61" fmla="*/ 35 h 187"/>
                  <a:gd name="T62" fmla="*/ 25 w 214"/>
                  <a:gd name="T63" fmla="*/ 32 h 187"/>
                  <a:gd name="T64" fmla="*/ 45 w 214"/>
                  <a:gd name="T65" fmla="*/ 20 h 187"/>
                  <a:gd name="T66" fmla="*/ 53 w 214"/>
                  <a:gd name="T67" fmla="*/ 16 h 187"/>
                  <a:gd name="T68" fmla="*/ 70 w 214"/>
                  <a:gd name="T69" fmla="*/ 0 h 1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14" h="187">
                    <a:moveTo>
                      <a:pt x="70" y="0"/>
                    </a:moveTo>
                    <a:cubicBezTo>
                      <a:pt x="77" y="9"/>
                      <a:pt x="83" y="26"/>
                      <a:pt x="84" y="32"/>
                    </a:cubicBezTo>
                    <a:cubicBezTo>
                      <a:pt x="84" y="38"/>
                      <a:pt x="87" y="49"/>
                      <a:pt x="88" y="55"/>
                    </a:cubicBezTo>
                    <a:cubicBezTo>
                      <a:pt x="88" y="60"/>
                      <a:pt x="92" y="74"/>
                      <a:pt x="93" y="79"/>
                    </a:cubicBezTo>
                    <a:cubicBezTo>
                      <a:pt x="95" y="84"/>
                      <a:pt x="101" y="85"/>
                      <a:pt x="102" y="90"/>
                    </a:cubicBezTo>
                    <a:cubicBezTo>
                      <a:pt x="104" y="96"/>
                      <a:pt x="103" y="100"/>
                      <a:pt x="105" y="99"/>
                    </a:cubicBezTo>
                    <a:cubicBezTo>
                      <a:pt x="107" y="98"/>
                      <a:pt x="110" y="95"/>
                      <a:pt x="110" y="93"/>
                    </a:cubicBezTo>
                    <a:cubicBezTo>
                      <a:pt x="109" y="91"/>
                      <a:pt x="106" y="87"/>
                      <a:pt x="108" y="85"/>
                    </a:cubicBezTo>
                    <a:cubicBezTo>
                      <a:pt x="109" y="83"/>
                      <a:pt x="113" y="89"/>
                      <a:pt x="115" y="93"/>
                    </a:cubicBezTo>
                    <a:cubicBezTo>
                      <a:pt x="116" y="97"/>
                      <a:pt x="116" y="101"/>
                      <a:pt x="120" y="102"/>
                    </a:cubicBezTo>
                    <a:cubicBezTo>
                      <a:pt x="124" y="102"/>
                      <a:pt x="127" y="103"/>
                      <a:pt x="132" y="103"/>
                    </a:cubicBezTo>
                    <a:cubicBezTo>
                      <a:pt x="138" y="104"/>
                      <a:pt x="151" y="111"/>
                      <a:pt x="153" y="113"/>
                    </a:cubicBezTo>
                    <a:cubicBezTo>
                      <a:pt x="155" y="115"/>
                      <a:pt x="156" y="118"/>
                      <a:pt x="160" y="124"/>
                    </a:cubicBezTo>
                    <a:cubicBezTo>
                      <a:pt x="165" y="131"/>
                      <a:pt x="166" y="132"/>
                      <a:pt x="169" y="136"/>
                    </a:cubicBezTo>
                    <a:cubicBezTo>
                      <a:pt x="171" y="139"/>
                      <a:pt x="186" y="143"/>
                      <a:pt x="187" y="145"/>
                    </a:cubicBezTo>
                    <a:cubicBezTo>
                      <a:pt x="188" y="147"/>
                      <a:pt x="188" y="157"/>
                      <a:pt x="191" y="160"/>
                    </a:cubicBezTo>
                    <a:cubicBezTo>
                      <a:pt x="194" y="163"/>
                      <a:pt x="197" y="160"/>
                      <a:pt x="200" y="164"/>
                    </a:cubicBezTo>
                    <a:cubicBezTo>
                      <a:pt x="202" y="167"/>
                      <a:pt x="201" y="173"/>
                      <a:pt x="205" y="173"/>
                    </a:cubicBezTo>
                    <a:cubicBezTo>
                      <a:pt x="210" y="173"/>
                      <a:pt x="212" y="168"/>
                      <a:pt x="213" y="172"/>
                    </a:cubicBezTo>
                    <a:cubicBezTo>
                      <a:pt x="214" y="173"/>
                      <a:pt x="214" y="175"/>
                      <a:pt x="214" y="176"/>
                    </a:cubicBezTo>
                    <a:cubicBezTo>
                      <a:pt x="213" y="177"/>
                      <a:pt x="212" y="179"/>
                      <a:pt x="210" y="180"/>
                    </a:cubicBezTo>
                    <a:cubicBezTo>
                      <a:pt x="208" y="183"/>
                      <a:pt x="205" y="186"/>
                      <a:pt x="204" y="186"/>
                    </a:cubicBezTo>
                    <a:cubicBezTo>
                      <a:pt x="200" y="187"/>
                      <a:pt x="198" y="186"/>
                      <a:pt x="193" y="182"/>
                    </a:cubicBezTo>
                    <a:cubicBezTo>
                      <a:pt x="192" y="181"/>
                      <a:pt x="192" y="181"/>
                      <a:pt x="192" y="181"/>
                    </a:cubicBezTo>
                    <a:cubicBezTo>
                      <a:pt x="189" y="179"/>
                      <a:pt x="177" y="166"/>
                      <a:pt x="166" y="153"/>
                    </a:cubicBezTo>
                    <a:cubicBezTo>
                      <a:pt x="154" y="140"/>
                      <a:pt x="142" y="127"/>
                      <a:pt x="140" y="126"/>
                    </a:cubicBezTo>
                    <a:cubicBezTo>
                      <a:pt x="139" y="126"/>
                      <a:pt x="137" y="126"/>
                      <a:pt x="135" y="125"/>
                    </a:cubicBezTo>
                    <a:cubicBezTo>
                      <a:pt x="131" y="125"/>
                      <a:pt x="126" y="124"/>
                      <a:pt x="125" y="123"/>
                    </a:cubicBezTo>
                    <a:cubicBezTo>
                      <a:pt x="125" y="121"/>
                      <a:pt x="124" y="119"/>
                      <a:pt x="123" y="118"/>
                    </a:cubicBezTo>
                    <a:cubicBezTo>
                      <a:pt x="122" y="116"/>
                      <a:pt x="120" y="115"/>
                      <a:pt x="119" y="115"/>
                    </a:cubicBezTo>
                    <a:cubicBezTo>
                      <a:pt x="118" y="115"/>
                      <a:pt x="116" y="115"/>
                      <a:pt x="115" y="116"/>
                    </a:cubicBezTo>
                    <a:cubicBezTo>
                      <a:pt x="112" y="116"/>
                      <a:pt x="109" y="117"/>
                      <a:pt x="108" y="117"/>
                    </a:cubicBezTo>
                    <a:cubicBezTo>
                      <a:pt x="108" y="117"/>
                      <a:pt x="108" y="117"/>
                      <a:pt x="108" y="117"/>
                    </a:cubicBezTo>
                    <a:cubicBezTo>
                      <a:pt x="107" y="117"/>
                      <a:pt x="106" y="116"/>
                      <a:pt x="106" y="116"/>
                    </a:cubicBezTo>
                    <a:cubicBezTo>
                      <a:pt x="104" y="115"/>
                      <a:pt x="103" y="115"/>
                      <a:pt x="101" y="115"/>
                    </a:cubicBezTo>
                    <a:cubicBezTo>
                      <a:pt x="100" y="115"/>
                      <a:pt x="99" y="115"/>
                      <a:pt x="97" y="116"/>
                    </a:cubicBezTo>
                    <a:cubicBezTo>
                      <a:pt x="96" y="117"/>
                      <a:pt x="93" y="118"/>
                      <a:pt x="91" y="118"/>
                    </a:cubicBezTo>
                    <a:cubicBezTo>
                      <a:pt x="90" y="117"/>
                      <a:pt x="89" y="116"/>
                      <a:pt x="88" y="115"/>
                    </a:cubicBezTo>
                    <a:cubicBezTo>
                      <a:pt x="86" y="114"/>
                      <a:pt x="85" y="112"/>
                      <a:pt x="83" y="113"/>
                    </a:cubicBezTo>
                    <a:cubicBezTo>
                      <a:pt x="81" y="113"/>
                      <a:pt x="79" y="114"/>
                      <a:pt x="76" y="116"/>
                    </a:cubicBezTo>
                    <a:cubicBezTo>
                      <a:pt x="72" y="118"/>
                      <a:pt x="68" y="120"/>
                      <a:pt x="67" y="120"/>
                    </a:cubicBezTo>
                    <a:cubicBezTo>
                      <a:pt x="66" y="119"/>
                      <a:pt x="65" y="118"/>
                      <a:pt x="64" y="116"/>
                    </a:cubicBezTo>
                    <a:cubicBezTo>
                      <a:pt x="62" y="113"/>
                      <a:pt x="60" y="110"/>
                      <a:pt x="57" y="110"/>
                    </a:cubicBezTo>
                    <a:cubicBezTo>
                      <a:pt x="57" y="110"/>
                      <a:pt x="57" y="110"/>
                      <a:pt x="57" y="110"/>
                    </a:cubicBezTo>
                    <a:cubicBezTo>
                      <a:pt x="56" y="110"/>
                      <a:pt x="56" y="110"/>
                      <a:pt x="56" y="110"/>
                    </a:cubicBezTo>
                    <a:cubicBezTo>
                      <a:pt x="53" y="110"/>
                      <a:pt x="50" y="110"/>
                      <a:pt x="50" y="110"/>
                    </a:cubicBezTo>
                    <a:cubicBezTo>
                      <a:pt x="50" y="110"/>
                      <a:pt x="50" y="109"/>
                      <a:pt x="50" y="109"/>
                    </a:cubicBezTo>
                    <a:cubicBezTo>
                      <a:pt x="50" y="109"/>
                      <a:pt x="50" y="109"/>
                      <a:pt x="50" y="109"/>
                    </a:cubicBezTo>
                    <a:cubicBezTo>
                      <a:pt x="48" y="107"/>
                      <a:pt x="46" y="104"/>
                      <a:pt x="43" y="106"/>
                    </a:cubicBezTo>
                    <a:cubicBezTo>
                      <a:pt x="42" y="106"/>
                      <a:pt x="40" y="110"/>
                      <a:pt x="37" y="114"/>
                    </a:cubicBezTo>
                    <a:cubicBezTo>
                      <a:pt x="35" y="118"/>
                      <a:pt x="32" y="123"/>
                      <a:pt x="32" y="123"/>
                    </a:cubicBezTo>
                    <a:cubicBezTo>
                      <a:pt x="31" y="123"/>
                      <a:pt x="30" y="122"/>
                      <a:pt x="29" y="121"/>
                    </a:cubicBezTo>
                    <a:cubicBezTo>
                      <a:pt x="27" y="120"/>
                      <a:pt x="25" y="118"/>
                      <a:pt x="23" y="119"/>
                    </a:cubicBezTo>
                    <a:cubicBezTo>
                      <a:pt x="22" y="119"/>
                      <a:pt x="21" y="121"/>
                      <a:pt x="19" y="122"/>
                    </a:cubicBezTo>
                    <a:cubicBezTo>
                      <a:pt x="18" y="123"/>
                      <a:pt x="17" y="124"/>
                      <a:pt x="16" y="124"/>
                    </a:cubicBezTo>
                    <a:cubicBezTo>
                      <a:pt x="15" y="125"/>
                      <a:pt x="11" y="125"/>
                      <a:pt x="7" y="125"/>
                    </a:cubicBezTo>
                    <a:cubicBezTo>
                      <a:pt x="5" y="125"/>
                      <a:pt x="3" y="125"/>
                      <a:pt x="1" y="125"/>
                    </a:cubicBezTo>
                    <a:cubicBezTo>
                      <a:pt x="1" y="120"/>
                      <a:pt x="1" y="112"/>
                      <a:pt x="1" y="105"/>
                    </a:cubicBezTo>
                    <a:cubicBezTo>
                      <a:pt x="1" y="99"/>
                      <a:pt x="0" y="95"/>
                      <a:pt x="1" y="94"/>
                    </a:cubicBezTo>
                    <a:cubicBezTo>
                      <a:pt x="1" y="92"/>
                      <a:pt x="4" y="83"/>
                      <a:pt x="8" y="74"/>
                    </a:cubicBezTo>
                    <a:cubicBezTo>
                      <a:pt x="10" y="67"/>
                      <a:pt x="13" y="61"/>
                      <a:pt x="15" y="59"/>
                    </a:cubicBezTo>
                    <a:cubicBezTo>
                      <a:pt x="17" y="55"/>
                      <a:pt x="17" y="42"/>
                      <a:pt x="17" y="35"/>
                    </a:cubicBezTo>
                    <a:cubicBezTo>
                      <a:pt x="17" y="33"/>
                      <a:pt x="17" y="31"/>
                      <a:pt x="17" y="31"/>
                    </a:cubicBezTo>
                    <a:cubicBezTo>
                      <a:pt x="17" y="31"/>
                      <a:pt x="21" y="32"/>
                      <a:pt x="25" y="32"/>
                    </a:cubicBezTo>
                    <a:cubicBezTo>
                      <a:pt x="28" y="33"/>
                      <a:pt x="30" y="33"/>
                      <a:pt x="31" y="33"/>
                    </a:cubicBezTo>
                    <a:cubicBezTo>
                      <a:pt x="35" y="33"/>
                      <a:pt x="41" y="25"/>
                      <a:pt x="45" y="20"/>
                    </a:cubicBezTo>
                    <a:cubicBezTo>
                      <a:pt x="47" y="19"/>
                      <a:pt x="48" y="17"/>
                      <a:pt x="48" y="17"/>
                    </a:cubicBezTo>
                    <a:cubicBezTo>
                      <a:pt x="48" y="17"/>
                      <a:pt x="51" y="16"/>
                      <a:pt x="53" y="16"/>
                    </a:cubicBezTo>
                    <a:cubicBezTo>
                      <a:pt x="55" y="16"/>
                      <a:pt x="56" y="16"/>
                      <a:pt x="57" y="16"/>
                    </a:cubicBezTo>
                    <a:cubicBezTo>
                      <a:pt x="59" y="16"/>
                      <a:pt x="65" y="6"/>
                      <a:pt x="70" y="0"/>
                    </a:cubicBezTo>
                    <a:close/>
                  </a:path>
                </a:pathLst>
              </a:custGeom>
              <a:grpFill/>
              <a:ln w="3175">
                <a:solidFill>
                  <a:srgbClr val="FFFFFF"/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</a:endParaRPr>
              </a:p>
            </p:txBody>
          </p:sp>
          <p:sp>
            <p:nvSpPr>
              <p:cNvPr id="291" name="Freeform 58">
                <a:extLst>
                  <a:ext uri="{FF2B5EF4-FFF2-40B4-BE49-F238E27FC236}">
                    <a16:creationId xmlns:a16="http://schemas.microsoft.com/office/drawing/2014/main" id="{6E8D4688-C697-EF48-A814-E16AF51686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77156" y="3223227"/>
                <a:ext cx="1257951" cy="1243972"/>
              </a:xfrm>
              <a:custGeom>
                <a:avLst/>
                <a:gdLst>
                  <a:gd name="T0" fmla="*/ 497 w 550"/>
                  <a:gd name="T1" fmla="*/ 55 h 464"/>
                  <a:gd name="T2" fmla="*/ 512 w 550"/>
                  <a:gd name="T3" fmla="*/ 143 h 464"/>
                  <a:gd name="T4" fmla="*/ 539 w 550"/>
                  <a:gd name="T5" fmla="*/ 189 h 464"/>
                  <a:gd name="T6" fmla="*/ 514 w 550"/>
                  <a:gd name="T7" fmla="*/ 206 h 464"/>
                  <a:gd name="T8" fmla="*/ 495 w 550"/>
                  <a:gd name="T9" fmla="*/ 233 h 464"/>
                  <a:gd name="T10" fmla="*/ 481 w 550"/>
                  <a:gd name="T11" fmla="*/ 303 h 464"/>
                  <a:gd name="T12" fmla="*/ 462 w 550"/>
                  <a:gd name="T13" fmla="*/ 352 h 464"/>
                  <a:gd name="T14" fmla="*/ 444 w 550"/>
                  <a:gd name="T15" fmla="*/ 374 h 464"/>
                  <a:gd name="T16" fmla="*/ 430 w 550"/>
                  <a:gd name="T17" fmla="*/ 414 h 464"/>
                  <a:gd name="T18" fmla="*/ 413 w 550"/>
                  <a:gd name="T19" fmla="*/ 416 h 464"/>
                  <a:gd name="T20" fmla="*/ 405 w 550"/>
                  <a:gd name="T21" fmla="*/ 446 h 464"/>
                  <a:gd name="T22" fmla="*/ 392 w 550"/>
                  <a:gd name="T23" fmla="*/ 460 h 464"/>
                  <a:gd name="T24" fmla="*/ 394 w 550"/>
                  <a:gd name="T25" fmla="*/ 432 h 464"/>
                  <a:gd name="T26" fmla="*/ 375 w 550"/>
                  <a:gd name="T27" fmla="*/ 416 h 464"/>
                  <a:gd name="T28" fmla="*/ 374 w 550"/>
                  <a:gd name="T29" fmla="*/ 385 h 464"/>
                  <a:gd name="T30" fmla="*/ 382 w 550"/>
                  <a:gd name="T31" fmla="*/ 370 h 464"/>
                  <a:gd name="T32" fmla="*/ 359 w 550"/>
                  <a:gd name="T33" fmla="*/ 367 h 464"/>
                  <a:gd name="T34" fmla="*/ 347 w 550"/>
                  <a:gd name="T35" fmla="*/ 377 h 464"/>
                  <a:gd name="T36" fmla="*/ 336 w 550"/>
                  <a:gd name="T37" fmla="*/ 383 h 464"/>
                  <a:gd name="T38" fmla="*/ 345 w 550"/>
                  <a:gd name="T39" fmla="*/ 397 h 464"/>
                  <a:gd name="T40" fmla="*/ 336 w 550"/>
                  <a:gd name="T41" fmla="*/ 419 h 464"/>
                  <a:gd name="T42" fmla="*/ 327 w 550"/>
                  <a:gd name="T43" fmla="*/ 427 h 464"/>
                  <a:gd name="T44" fmla="*/ 298 w 550"/>
                  <a:gd name="T45" fmla="*/ 452 h 464"/>
                  <a:gd name="T46" fmla="*/ 261 w 550"/>
                  <a:gd name="T47" fmla="*/ 435 h 464"/>
                  <a:gd name="T48" fmla="*/ 247 w 550"/>
                  <a:gd name="T49" fmla="*/ 451 h 464"/>
                  <a:gd name="T50" fmla="*/ 225 w 550"/>
                  <a:gd name="T51" fmla="*/ 462 h 464"/>
                  <a:gd name="T52" fmla="*/ 204 w 550"/>
                  <a:gd name="T53" fmla="*/ 462 h 464"/>
                  <a:gd name="T54" fmla="*/ 171 w 550"/>
                  <a:gd name="T55" fmla="*/ 457 h 464"/>
                  <a:gd name="T56" fmla="*/ 148 w 550"/>
                  <a:gd name="T57" fmla="*/ 457 h 464"/>
                  <a:gd name="T58" fmla="*/ 137 w 550"/>
                  <a:gd name="T59" fmla="*/ 439 h 464"/>
                  <a:gd name="T60" fmla="*/ 121 w 550"/>
                  <a:gd name="T61" fmla="*/ 429 h 464"/>
                  <a:gd name="T62" fmla="*/ 102 w 550"/>
                  <a:gd name="T63" fmla="*/ 441 h 464"/>
                  <a:gd name="T64" fmla="*/ 89 w 550"/>
                  <a:gd name="T65" fmla="*/ 449 h 464"/>
                  <a:gd name="T66" fmla="*/ 72 w 550"/>
                  <a:gd name="T67" fmla="*/ 453 h 464"/>
                  <a:gd name="T68" fmla="*/ 46 w 550"/>
                  <a:gd name="T69" fmla="*/ 426 h 464"/>
                  <a:gd name="T70" fmla="*/ 38 w 550"/>
                  <a:gd name="T71" fmla="*/ 402 h 464"/>
                  <a:gd name="T72" fmla="*/ 25 w 550"/>
                  <a:gd name="T73" fmla="*/ 373 h 464"/>
                  <a:gd name="T74" fmla="*/ 16 w 550"/>
                  <a:gd name="T75" fmla="*/ 359 h 464"/>
                  <a:gd name="T76" fmla="*/ 2 w 550"/>
                  <a:gd name="T77" fmla="*/ 351 h 464"/>
                  <a:gd name="T78" fmla="*/ 13 w 550"/>
                  <a:gd name="T79" fmla="*/ 328 h 464"/>
                  <a:gd name="T80" fmla="*/ 12 w 550"/>
                  <a:gd name="T81" fmla="*/ 313 h 464"/>
                  <a:gd name="T82" fmla="*/ 20 w 550"/>
                  <a:gd name="T83" fmla="*/ 298 h 464"/>
                  <a:gd name="T84" fmla="*/ 29 w 550"/>
                  <a:gd name="T85" fmla="*/ 286 h 464"/>
                  <a:gd name="T86" fmla="*/ 43 w 550"/>
                  <a:gd name="T87" fmla="*/ 254 h 464"/>
                  <a:gd name="T88" fmla="*/ 71 w 550"/>
                  <a:gd name="T89" fmla="*/ 253 h 464"/>
                  <a:gd name="T90" fmla="*/ 73 w 550"/>
                  <a:gd name="T91" fmla="*/ 110 h 464"/>
                  <a:gd name="T92" fmla="*/ 105 w 550"/>
                  <a:gd name="T93" fmla="*/ 55 h 464"/>
                  <a:gd name="T94" fmla="*/ 312 w 550"/>
                  <a:gd name="T95" fmla="*/ 34 h 464"/>
                  <a:gd name="T96" fmla="*/ 358 w 550"/>
                  <a:gd name="T97" fmla="*/ 42 h 464"/>
                  <a:gd name="T98" fmla="*/ 389 w 550"/>
                  <a:gd name="T99" fmla="*/ 50 h 464"/>
                  <a:gd name="T100" fmla="*/ 412 w 550"/>
                  <a:gd name="T101" fmla="*/ 32 h 464"/>
                  <a:gd name="T102" fmla="*/ 454 w 550"/>
                  <a:gd name="T103" fmla="*/ 0 h 4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550" h="464">
                    <a:moveTo>
                      <a:pt x="454" y="0"/>
                    </a:moveTo>
                    <a:cubicBezTo>
                      <a:pt x="455" y="6"/>
                      <a:pt x="457" y="8"/>
                      <a:pt x="461" y="12"/>
                    </a:cubicBezTo>
                    <a:cubicBezTo>
                      <a:pt x="467" y="17"/>
                      <a:pt x="495" y="36"/>
                      <a:pt x="495" y="39"/>
                    </a:cubicBezTo>
                    <a:cubicBezTo>
                      <a:pt x="496" y="41"/>
                      <a:pt x="489" y="45"/>
                      <a:pt x="497" y="55"/>
                    </a:cubicBezTo>
                    <a:cubicBezTo>
                      <a:pt x="504" y="66"/>
                      <a:pt x="508" y="68"/>
                      <a:pt x="507" y="72"/>
                    </a:cubicBezTo>
                    <a:cubicBezTo>
                      <a:pt x="506" y="75"/>
                      <a:pt x="501" y="66"/>
                      <a:pt x="502" y="77"/>
                    </a:cubicBezTo>
                    <a:cubicBezTo>
                      <a:pt x="503" y="87"/>
                      <a:pt x="503" y="102"/>
                      <a:pt x="506" y="115"/>
                    </a:cubicBezTo>
                    <a:cubicBezTo>
                      <a:pt x="510" y="128"/>
                      <a:pt x="508" y="137"/>
                      <a:pt x="512" y="143"/>
                    </a:cubicBezTo>
                    <a:cubicBezTo>
                      <a:pt x="516" y="150"/>
                      <a:pt x="528" y="158"/>
                      <a:pt x="534" y="163"/>
                    </a:cubicBezTo>
                    <a:cubicBezTo>
                      <a:pt x="540" y="167"/>
                      <a:pt x="543" y="167"/>
                      <a:pt x="550" y="174"/>
                    </a:cubicBezTo>
                    <a:cubicBezTo>
                      <a:pt x="550" y="174"/>
                      <a:pt x="550" y="174"/>
                      <a:pt x="550" y="174"/>
                    </a:cubicBezTo>
                    <a:cubicBezTo>
                      <a:pt x="546" y="180"/>
                      <a:pt x="540" y="189"/>
                      <a:pt x="539" y="189"/>
                    </a:cubicBezTo>
                    <a:cubicBezTo>
                      <a:pt x="539" y="189"/>
                      <a:pt x="537" y="189"/>
                      <a:pt x="536" y="189"/>
                    </a:cubicBezTo>
                    <a:cubicBezTo>
                      <a:pt x="533" y="189"/>
                      <a:pt x="530" y="189"/>
                      <a:pt x="529" y="190"/>
                    </a:cubicBezTo>
                    <a:cubicBezTo>
                      <a:pt x="528" y="191"/>
                      <a:pt x="527" y="192"/>
                      <a:pt x="526" y="194"/>
                    </a:cubicBezTo>
                    <a:cubicBezTo>
                      <a:pt x="522" y="199"/>
                      <a:pt x="516" y="206"/>
                      <a:pt x="514" y="206"/>
                    </a:cubicBezTo>
                    <a:cubicBezTo>
                      <a:pt x="513" y="206"/>
                      <a:pt x="511" y="205"/>
                      <a:pt x="509" y="205"/>
                    </a:cubicBezTo>
                    <a:cubicBezTo>
                      <a:pt x="503" y="204"/>
                      <a:pt x="498" y="204"/>
                      <a:pt x="497" y="206"/>
                    </a:cubicBezTo>
                    <a:cubicBezTo>
                      <a:pt x="497" y="207"/>
                      <a:pt x="497" y="209"/>
                      <a:pt x="497" y="211"/>
                    </a:cubicBezTo>
                    <a:cubicBezTo>
                      <a:pt x="497" y="218"/>
                      <a:pt x="497" y="230"/>
                      <a:pt x="495" y="233"/>
                    </a:cubicBezTo>
                    <a:cubicBezTo>
                      <a:pt x="494" y="235"/>
                      <a:pt x="491" y="242"/>
                      <a:pt x="488" y="249"/>
                    </a:cubicBezTo>
                    <a:cubicBezTo>
                      <a:pt x="484" y="258"/>
                      <a:pt x="481" y="268"/>
                      <a:pt x="480" y="270"/>
                    </a:cubicBezTo>
                    <a:cubicBezTo>
                      <a:pt x="480" y="271"/>
                      <a:pt x="480" y="275"/>
                      <a:pt x="481" y="281"/>
                    </a:cubicBezTo>
                    <a:cubicBezTo>
                      <a:pt x="481" y="289"/>
                      <a:pt x="481" y="299"/>
                      <a:pt x="481" y="303"/>
                    </a:cubicBezTo>
                    <a:cubicBezTo>
                      <a:pt x="480" y="307"/>
                      <a:pt x="476" y="324"/>
                      <a:pt x="473" y="337"/>
                    </a:cubicBezTo>
                    <a:cubicBezTo>
                      <a:pt x="471" y="345"/>
                      <a:pt x="469" y="350"/>
                      <a:pt x="468" y="351"/>
                    </a:cubicBezTo>
                    <a:cubicBezTo>
                      <a:pt x="468" y="351"/>
                      <a:pt x="468" y="351"/>
                      <a:pt x="468" y="351"/>
                    </a:cubicBezTo>
                    <a:cubicBezTo>
                      <a:pt x="467" y="351"/>
                      <a:pt x="464" y="352"/>
                      <a:pt x="462" y="352"/>
                    </a:cubicBezTo>
                    <a:cubicBezTo>
                      <a:pt x="458" y="352"/>
                      <a:pt x="455" y="352"/>
                      <a:pt x="454" y="354"/>
                    </a:cubicBezTo>
                    <a:cubicBezTo>
                      <a:pt x="453" y="355"/>
                      <a:pt x="451" y="360"/>
                      <a:pt x="449" y="365"/>
                    </a:cubicBezTo>
                    <a:cubicBezTo>
                      <a:pt x="447" y="369"/>
                      <a:pt x="445" y="373"/>
                      <a:pt x="444" y="374"/>
                    </a:cubicBezTo>
                    <a:cubicBezTo>
                      <a:pt x="444" y="374"/>
                      <a:pt x="444" y="374"/>
                      <a:pt x="444" y="374"/>
                    </a:cubicBezTo>
                    <a:cubicBezTo>
                      <a:pt x="444" y="375"/>
                      <a:pt x="443" y="375"/>
                      <a:pt x="442" y="376"/>
                    </a:cubicBezTo>
                    <a:cubicBezTo>
                      <a:pt x="440" y="377"/>
                      <a:pt x="437" y="379"/>
                      <a:pt x="435" y="383"/>
                    </a:cubicBezTo>
                    <a:cubicBezTo>
                      <a:pt x="435" y="386"/>
                      <a:pt x="434" y="393"/>
                      <a:pt x="433" y="399"/>
                    </a:cubicBezTo>
                    <a:cubicBezTo>
                      <a:pt x="432" y="406"/>
                      <a:pt x="431" y="413"/>
                      <a:pt x="430" y="414"/>
                    </a:cubicBezTo>
                    <a:cubicBezTo>
                      <a:pt x="429" y="415"/>
                      <a:pt x="428" y="416"/>
                      <a:pt x="427" y="417"/>
                    </a:cubicBezTo>
                    <a:cubicBezTo>
                      <a:pt x="426" y="417"/>
                      <a:pt x="425" y="418"/>
                      <a:pt x="424" y="418"/>
                    </a:cubicBezTo>
                    <a:cubicBezTo>
                      <a:pt x="423" y="418"/>
                      <a:pt x="422" y="417"/>
                      <a:pt x="420" y="417"/>
                    </a:cubicBezTo>
                    <a:cubicBezTo>
                      <a:pt x="418" y="416"/>
                      <a:pt x="415" y="415"/>
                      <a:pt x="413" y="416"/>
                    </a:cubicBezTo>
                    <a:cubicBezTo>
                      <a:pt x="412" y="417"/>
                      <a:pt x="411" y="420"/>
                      <a:pt x="409" y="423"/>
                    </a:cubicBezTo>
                    <a:cubicBezTo>
                      <a:pt x="408" y="425"/>
                      <a:pt x="408" y="428"/>
                      <a:pt x="408" y="430"/>
                    </a:cubicBezTo>
                    <a:cubicBezTo>
                      <a:pt x="408" y="431"/>
                      <a:pt x="407" y="435"/>
                      <a:pt x="407" y="439"/>
                    </a:cubicBezTo>
                    <a:cubicBezTo>
                      <a:pt x="406" y="442"/>
                      <a:pt x="406" y="444"/>
                      <a:pt x="405" y="446"/>
                    </a:cubicBezTo>
                    <a:cubicBezTo>
                      <a:pt x="405" y="446"/>
                      <a:pt x="405" y="446"/>
                      <a:pt x="405" y="446"/>
                    </a:cubicBezTo>
                    <a:cubicBezTo>
                      <a:pt x="404" y="448"/>
                      <a:pt x="403" y="451"/>
                      <a:pt x="402" y="455"/>
                    </a:cubicBezTo>
                    <a:cubicBezTo>
                      <a:pt x="401" y="457"/>
                      <a:pt x="401" y="460"/>
                      <a:pt x="401" y="463"/>
                    </a:cubicBezTo>
                    <a:cubicBezTo>
                      <a:pt x="398" y="462"/>
                      <a:pt x="392" y="461"/>
                      <a:pt x="392" y="460"/>
                    </a:cubicBezTo>
                    <a:cubicBezTo>
                      <a:pt x="392" y="457"/>
                      <a:pt x="397" y="442"/>
                      <a:pt x="397" y="442"/>
                    </a:cubicBezTo>
                    <a:cubicBezTo>
                      <a:pt x="398" y="441"/>
                      <a:pt x="398" y="441"/>
                      <a:pt x="398" y="441"/>
                    </a:cubicBezTo>
                    <a:cubicBezTo>
                      <a:pt x="397" y="441"/>
                      <a:pt x="397" y="441"/>
                      <a:pt x="397" y="441"/>
                    </a:cubicBezTo>
                    <a:cubicBezTo>
                      <a:pt x="397" y="441"/>
                      <a:pt x="395" y="434"/>
                      <a:pt x="394" y="432"/>
                    </a:cubicBezTo>
                    <a:cubicBezTo>
                      <a:pt x="394" y="430"/>
                      <a:pt x="391" y="428"/>
                      <a:pt x="389" y="425"/>
                    </a:cubicBezTo>
                    <a:cubicBezTo>
                      <a:pt x="387" y="423"/>
                      <a:pt x="384" y="421"/>
                      <a:pt x="382" y="421"/>
                    </a:cubicBezTo>
                    <a:cubicBezTo>
                      <a:pt x="380" y="420"/>
                      <a:pt x="378" y="419"/>
                      <a:pt x="377" y="418"/>
                    </a:cubicBezTo>
                    <a:cubicBezTo>
                      <a:pt x="375" y="417"/>
                      <a:pt x="375" y="416"/>
                      <a:pt x="375" y="416"/>
                    </a:cubicBezTo>
                    <a:cubicBezTo>
                      <a:pt x="375" y="416"/>
                      <a:pt x="375" y="415"/>
                      <a:pt x="375" y="414"/>
                    </a:cubicBezTo>
                    <a:cubicBezTo>
                      <a:pt x="375" y="412"/>
                      <a:pt x="376" y="407"/>
                      <a:pt x="376" y="401"/>
                    </a:cubicBezTo>
                    <a:cubicBezTo>
                      <a:pt x="375" y="399"/>
                      <a:pt x="375" y="396"/>
                      <a:pt x="375" y="394"/>
                    </a:cubicBezTo>
                    <a:cubicBezTo>
                      <a:pt x="374" y="390"/>
                      <a:pt x="373" y="386"/>
                      <a:pt x="374" y="385"/>
                    </a:cubicBezTo>
                    <a:cubicBezTo>
                      <a:pt x="374" y="384"/>
                      <a:pt x="375" y="382"/>
                      <a:pt x="377" y="379"/>
                    </a:cubicBezTo>
                    <a:cubicBezTo>
                      <a:pt x="378" y="376"/>
                      <a:pt x="381" y="372"/>
                      <a:pt x="381" y="371"/>
                    </a:cubicBezTo>
                    <a:cubicBezTo>
                      <a:pt x="381" y="371"/>
                      <a:pt x="381" y="371"/>
                      <a:pt x="381" y="371"/>
                    </a:cubicBezTo>
                    <a:cubicBezTo>
                      <a:pt x="382" y="370"/>
                      <a:pt x="382" y="370"/>
                      <a:pt x="382" y="370"/>
                    </a:cubicBezTo>
                    <a:cubicBezTo>
                      <a:pt x="382" y="370"/>
                      <a:pt x="382" y="370"/>
                      <a:pt x="382" y="370"/>
                    </a:cubicBezTo>
                    <a:cubicBezTo>
                      <a:pt x="382" y="368"/>
                      <a:pt x="381" y="368"/>
                      <a:pt x="379" y="367"/>
                    </a:cubicBezTo>
                    <a:cubicBezTo>
                      <a:pt x="378" y="367"/>
                      <a:pt x="377" y="367"/>
                      <a:pt x="376" y="366"/>
                    </a:cubicBezTo>
                    <a:cubicBezTo>
                      <a:pt x="370" y="366"/>
                      <a:pt x="363" y="366"/>
                      <a:pt x="359" y="367"/>
                    </a:cubicBezTo>
                    <a:cubicBezTo>
                      <a:pt x="355" y="367"/>
                      <a:pt x="355" y="369"/>
                      <a:pt x="355" y="372"/>
                    </a:cubicBezTo>
                    <a:cubicBezTo>
                      <a:pt x="356" y="372"/>
                      <a:pt x="356" y="373"/>
                      <a:pt x="356" y="374"/>
                    </a:cubicBezTo>
                    <a:cubicBezTo>
                      <a:pt x="357" y="375"/>
                      <a:pt x="357" y="376"/>
                      <a:pt x="357" y="376"/>
                    </a:cubicBezTo>
                    <a:cubicBezTo>
                      <a:pt x="357" y="377"/>
                      <a:pt x="352" y="377"/>
                      <a:pt x="347" y="377"/>
                    </a:cubicBezTo>
                    <a:cubicBezTo>
                      <a:pt x="342" y="376"/>
                      <a:pt x="337" y="376"/>
                      <a:pt x="335" y="378"/>
                    </a:cubicBezTo>
                    <a:cubicBezTo>
                      <a:pt x="335" y="378"/>
                      <a:pt x="335" y="378"/>
                      <a:pt x="335" y="378"/>
                    </a:cubicBezTo>
                    <a:cubicBezTo>
                      <a:pt x="334" y="379"/>
                      <a:pt x="334" y="381"/>
                      <a:pt x="336" y="383"/>
                    </a:cubicBezTo>
                    <a:cubicBezTo>
                      <a:pt x="336" y="383"/>
                      <a:pt x="336" y="383"/>
                      <a:pt x="336" y="383"/>
                    </a:cubicBezTo>
                    <a:cubicBezTo>
                      <a:pt x="337" y="384"/>
                      <a:pt x="339" y="385"/>
                      <a:pt x="341" y="386"/>
                    </a:cubicBezTo>
                    <a:cubicBezTo>
                      <a:pt x="343" y="387"/>
                      <a:pt x="345" y="388"/>
                      <a:pt x="345" y="389"/>
                    </a:cubicBezTo>
                    <a:cubicBezTo>
                      <a:pt x="345" y="389"/>
                      <a:pt x="345" y="389"/>
                      <a:pt x="345" y="389"/>
                    </a:cubicBezTo>
                    <a:cubicBezTo>
                      <a:pt x="346" y="390"/>
                      <a:pt x="345" y="394"/>
                      <a:pt x="345" y="397"/>
                    </a:cubicBezTo>
                    <a:cubicBezTo>
                      <a:pt x="344" y="399"/>
                      <a:pt x="344" y="400"/>
                      <a:pt x="344" y="402"/>
                    </a:cubicBezTo>
                    <a:cubicBezTo>
                      <a:pt x="344" y="404"/>
                      <a:pt x="345" y="405"/>
                      <a:pt x="346" y="407"/>
                    </a:cubicBezTo>
                    <a:cubicBezTo>
                      <a:pt x="346" y="408"/>
                      <a:pt x="347" y="409"/>
                      <a:pt x="347" y="411"/>
                    </a:cubicBezTo>
                    <a:cubicBezTo>
                      <a:pt x="348" y="413"/>
                      <a:pt x="341" y="417"/>
                      <a:pt x="336" y="419"/>
                    </a:cubicBezTo>
                    <a:cubicBezTo>
                      <a:pt x="336" y="419"/>
                      <a:pt x="336" y="419"/>
                      <a:pt x="336" y="419"/>
                    </a:cubicBezTo>
                    <a:cubicBezTo>
                      <a:pt x="335" y="419"/>
                      <a:pt x="333" y="420"/>
                      <a:pt x="333" y="420"/>
                    </a:cubicBezTo>
                    <a:cubicBezTo>
                      <a:pt x="331" y="421"/>
                      <a:pt x="329" y="424"/>
                      <a:pt x="327" y="427"/>
                    </a:cubicBezTo>
                    <a:cubicBezTo>
                      <a:pt x="327" y="427"/>
                      <a:pt x="327" y="427"/>
                      <a:pt x="327" y="427"/>
                    </a:cubicBezTo>
                    <a:cubicBezTo>
                      <a:pt x="324" y="431"/>
                      <a:pt x="321" y="436"/>
                      <a:pt x="320" y="439"/>
                    </a:cubicBezTo>
                    <a:cubicBezTo>
                      <a:pt x="319" y="442"/>
                      <a:pt x="316" y="444"/>
                      <a:pt x="314" y="446"/>
                    </a:cubicBezTo>
                    <a:cubicBezTo>
                      <a:pt x="311" y="449"/>
                      <a:pt x="308" y="451"/>
                      <a:pt x="305" y="451"/>
                    </a:cubicBezTo>
                    <a:cubicBezTo>
                      <a:pt x="303" y="452"/>
                      <a:pt x="300" y="452"/>
                      <a:pt x="298" y="452"/>
                    </a:cubicBezTo>
                    <a:cubicBezTo>
                      <a:pt x="296" y="452"/>
                      <a:pt x="294" y="451"/>
                      <a:pt x="293" y="450"/>
                    </a:cubicBezTo>
                    <a:cubicBezTo>
                      <a:pt x="292" y="448"/>
                      <a:pt x="287" y="445"/>
                      <a:pt x="282" y="441"/>
                    </a:cubicBezTo>
                    <a:cubicBezTo>
                      <a:pt x="277" y="437"/>
                      <a:pt x="271" y="433"/>
                      <a:pt x="269" y="433"/>
                    </a:cubicBezTo>
                    <a:cubicBezTo>
                      <a:pt x="268" y="433"/>
                      <a:pt x="265" y="434"/>
                      <a:pt x="261" y="435"/>
                    </a:cubicBezTo>
                    <a:cubicBezTo>
                      <a:pt x="258" y="437"/>
                      <a:pt x="254" y="439"/>
                      <a:pt x="253" y="440"/>
                    </a:cubicBezTo>
                    <a:cubicBezTo>
                      <a:pt x="251" y="442"/>
                      <a:pt x="252" y="446"/>
                      <a:pt x="252" y="448"/>
                    </a:cubicBezTo>
                    <a:cubicBezTo>
                      <a:pt x="253" y="450"/>
                      <a:pt x="253" y="451"/>
                      <a:pt x="253" y="451"/>
                    </a:cubicBezTo>
                    <a:cubicBezTo>
                      <a:pt x="253" y="451"/>
                      <a:pt x="250" y="451"/>
                      <a:pt x="247" y="451"/>
                    </a:cubicBezTo>
                    <a:cubicBezTo>
                      <a:pt x="242" y="452"/>
                      <a:pt x="237" y="452"/>
                      <a:pt x="234" y="455"/>
                    </a:cubicBezTo>
                    <a:cubicBezTo>
                      <a:pt x="232" y="456"/>
                      <a:pt x="230" y="457"/>
                      <a:pt x="229" y="459"/>
                    </a:cubicBezTo>
                    <a:cubicBezTo>
                      <a:pt x="229" y="459"/>
                      <a:pt x="229" y="459"/>
                      <a:pt x="229" y="459"/>
                    </a:cubicBezTo>
                    <a:cubicBezTo>
                      <a:pt x="227" y="460"/>
                      <a:pt x="226" y="462"/>
                      <a:pt x="225" y="462"/>
                    </a:cubicBezTo>
                    <a:cubicBezTo>
                      <a:pt x="225" y="462"/>
                      <a:pt x="225" y="462"/>
                      <a:pt x="225" y="462"/>
                    </a:cubicBezTo>
                    <a:cubicBezTo>
                      <a:pt x="224" y="462"/>
                      <a:pt x="221" y="463"/>
                      <a:pt x="218" y="463"/>
                    </a:cubicBezTo>
                    <a:cubicBezTo>
                      <a:pt x="212" y="464"/>
                      <a:pt x="206" y="464"/>
                      <a:pt x="205" y="464"/>
                    </a:cubicBezTo>
                    <a:cubicBezTo>
                      <a:pt x="205" y="464"/>
                      <a:pt x="205" y="463"/>
                      <a:pt x="204" y="462"/>
                    </a:cubicBezTo>
                    <a:cubicBezTo>
                      <a:pt x="203" y="460"/>
                      <a:pt x="201" y="457"/>
                      <a:pt x="199" y="456"/>
                    </a:cubicBezTo>
                    <a:cubicBezTo>
                      <a:pt x="198" y="456"/>
                      <a:pt x="191" y="455"/>
                      <a:pt x="186" y="455"/>
                    </a:cubicBezTo>
                    <a:cubicBezTo>
                      <a:pt x="182" y="455"/>
                      <a:pt x="179" y="455"/>
                      <a:pt x="177" y="455"/>
                    </a:cubicBezTo>
                    <a:cubicBezTo>
                      <a:pt x="175" y="455"/>
                      <a:pt x="173" y="456"/>
                      <a:pt x="171" y="457"/>
                    </a:cubicBezTo>
                    <a:cubicBezTo>
                      <a:pt x="168" y="458"/>
                      <a:pt x="165" y="459"/>
                      <a:pt x="164" y="459"/>
                    </a:cubicBezTo>
                    <a:cubicBezTo>
                      <a:pt x="164" y="459"/>
                      <a:pt x="164" y="459"/>
                      <a:pt x="164" y="459"/>
                    </a:cubicBezTo>
                    <a:cubicBezTo>
                      <a:pt x="163" y="460"/>
                      <a:pt x="160" y="460"/>
                      <a:pt x="156" y="459"/>
                    </a:cubicBezTo>
                    <a:cubicBezTo>
                      <a:pt x="153" y="459"/>
                      <a:pt x="149" y="458"/>
                      <a:pt x="148" y="457"/>
                    </a:cubicBezTo>
                    <a:cubicBezTo>
                      <a:pt x="147" y="456"/>
                      <a:pt x="147" y="456"/>
                      <a:pt x="147" y="455"/>
                    </a:cubicBezTo>
                    <a:cubicBezTo>
                      <a:pt x="147" y="453"/>
                      <a:pt x="147" y="452"/>
                      <a:pt x="147" y="449"/>
                    </a:cubicBezTo>
                    <a:cubicBezTo>
                      <a:pt x="146" y="447"/>
                      <a:pt x="143" y="444"/>
                      <a:pt x="141" y="442"/>
                    </a:cubicBezTo>
                    <a:cubicBezTo>
                      <a:pt x="140" y="441"/>
                      <a:pt x="138" y="440"/>
                      <a:pt x="137" y="439"/>
                    </a:cubicBezTo>
                    <a:cubicBezTo>
                      <a:pt x="136" y="437"/>
                      <a:pt x="136" y="435"/>
                      <a:pt x="136" y="433"/>
                    </a:cubicBezTo>
                    <a:cubicBezTo>
                      <a:pt x="137" y="431"/>
                      <a:pt x="137" y="429"/>
                      <a:pt x="136" y="428"/>
                    </a:cubicBezTo>
                    <a:cubicBezTo>
                      <a:pt x="134" y="425"/>
                      <a:pt x="129" y="427"/>
                      <a:pt x="124" y="428"/>
                    </a:cubicBezTo>
                    <a:cubicBezTo>
                      <a:pt x="123" y="428"/>
                      <a:pt x="121" y="428"/>
                      <a:pt x="121" y="429"/>
                    </a:cubicBezTo>
                    <a:cubicBezTo>
                      <a:pt x="121" y="429"/>
                      <a:pt x="121" y="429"/>
                      <a:pt x="121" y="429"/>
                    </a:cubicBezTo>
                    <a:cubicBezTo>
                      <a:pt x="120" y="429"/>
                      <a:pt x="118" y="429"/>
                      <a:pt x="117" y="429"/>
                    </a:cubicBezTo>
                    <a:cubicBezTo>
                      <a:pt x="112" y="429"/>
                      <a:pt x="106" y="430"/>
                      <a:pt x="104" y="432"/>
                    </a:cubicBezTo>
                    <a:cubicBezTo>
                      <a:pt x="101" y="434"/>
                      <a:pt x="102" y="438"/>
                      <a:pt x="102" y="441"/>
                    </a:cubicBezTo>
                    <a:cubicBezTo>
                      <a:pt x="102" y="442"/>
                      <a:pt x="102" y="442"/>
                      <a:pt x="102" y="443"/>
                    </a:cubicBezTo>
                    <a:cubicBezTo>
                      <a:pt x="102" y="443"/>
                      <a:pt x="102" y="444"/>
                      <a:pt x="100" y="446"/>
                    </a:cubicBezTo>
                    <a:cubicBezTo>
                      <a:pt x="98" y="447"/>
                      <a:pt x="96" y="449"/>
                      <a:pt x="95" y="450"/>
                    </a:cubicBezTo>
                    <a:cubicBezTo>
                      <a:pt x="94" y="451"/>
                      <a:pt x="91" y="450"/>
                      <a:pt x="89" y="449"/>
                    </a:cubicBezTo>
                    <a:cubicBezTo>
                      <a:pt x="87" y="448"/>
                      <a:pt x="85" y="448"/>
                      <a:pt x="84" y="448"/>
                    </a:cubicBezTo>
                    <a:cubicBezTo>
                      <a:pt x="81" y="447"/>
                      <a:pt x="77" y="450"/>
                      <a:pt x="74" y="452"/>
                    </a:cubicBezTo>
                    <a:cubicBezTo>
                      <a:pt x="74" y="452"/>
                      <a:pt x="74" y="452"/>
                      <a:pt x="74" y="452"/>
                    </a:cubicBezTo>
                    <a:cubicBezTo>
                      <a:pt x="73" y="453"/>
                      <a:pt x="73" y="453"/>
                      <a:pt x="72" y="453"/>
                    </a:cubicBezTo>
                    <a:cubicBezTo>
                      <a:pt x="71" y="454"/>
                      <a:pt x="66" y="453"/>
                      <a:pt x="62" y="453"/>
                    </a:cubicBezTo>
                    <a:cubicBezTo>
                      <a:pt x="62" y="453"/>
                      <a:pt x="61" y="453"/>
                      <a:pt x="60" y="453"/>
                    </a:cubicBezTo>
                    <a:cubicBezTo>
                      <a:pt x="61" y="450"/>
                      <a:pt x="61" y="447"/>
                      <a:pt x="61" y="446"/>
                    </a:cubicBezTo>
                    <a:cubicBezTo>
                      <a:pt x="61" y="444"/>
                      <a:pt x="53" y="435"/>
                      <a:pt x="46" y="426"/>
                    </a:cubicBezTo>
                    <a:cubicBezTo>
                      <a:pt x="41" y="421"/>
                      <a:pt x="37" y="416"/>
                      <a:pt x="37" y="415"/>
                    </a:cubicBezTo>
                    <a:cubicBezTo>
                      <a:pt x="36" y="414"/>
                      <a:pt x="37" y="410"/>
                      <a:pt x="38" y="407"/>
                    </a:cubicBezTo>
                    <a:cubicBezTo>
                      <a:pt x="38" y="407"/>
                      <a:pt x="38" y="407"/>
                      <a:pt x="38" y="407"/>
                    </a:cubicBezTo>
                    <a:cubicBezTo>
                      <a:pt x="38" y="405"/>
                      <a:pt x="38" y="402"/>
                      <a:pt x="38" y="402"/>
                    </a:cubicBezTo>
                    <a:cubicBezTo>
                      <a:pt x="38" y="401"/>
                      <a:pt x="35" y="399"/>
                      <a:pt x="32" y="396"/>
                    </a:cubicBezTo>
                    <a:cubicBezTo>
                      <a:pt x="29" y="393"/>
                      <a:pt x="26" y="390"/>
                      <a:pt x="25" y="389"/>
                    </a:cubicBezTo>
                    <a:cubicBezTo>
                      <a:pt x="25" y="389"/>
                      <a:pt x="25" y="384"/>
                      <a:pt x="26" y="380"/>
                    </a:cubicBezTo>
                    <a:cubicBezTo>
                      <a:pt x="26" y="377"/>
                      <a:pt x="26" y="374"/>
                      <a:pt x="25" y="373"/>
                    </a:cubicBezTo>
                    <a:cubicBezTo>
                      <a:pt x="25" y="373"/>
                      <a:pt x="25" y="373"/>
                      <a:pt x="25" y="373"/>
                    </a:cubicBezTo>
                    <a:cubicBezTo>
                      <a:pt x="25" y="373"/>
                      <a:pt x="24" y="373"/>
                      <a:pt x="24" y="373"/>
                    </a:cubicBezTo>
                    <a:cubicBezTo>
                      <a:pt x="23" y="373"/>
                      <a:pt x="21" y="373"/>
                      <a:pt x="21" y="372"/>
                    </a:cubicBezTo>
                    <a:cubicBezTo>
                      <a:pt x="20" y="370"/>
                      <a:pt x="18" y="364"/>
                      <a:pt x="16" y="359"/>
                    </a:cubicBezTo>
                    <a:cubicBezTo>
                      <a:pt x="15" y="355"/>
                      <a:pt x="13" y="353"/>
                      <a:pt x="12" y="352"/>
                    </a:cubicBezTo>
                    <a:cubicBezTo>
                      <a:pt x="11" y="352"/>
                      <a:pt x="8" y="352"/>
                      <a:pt x="6" y="352"/>
                    </a:cubicBezTo>
                    <a:cubicBezTo>
                      <a:pt x="4" y="353"/>
                      <a:pt x="3" y="353"/>
                      <a:pt x="3" y="353"/>
                    </a:cubicBezTo>
                    <a:cubicBezTo>
                      <a:pt x="3" y="353"/>
                      <a:pt x="2" y="352"/>
                      <a:pt x="2" y="351"/>
                    </a:cubicBezTo>
                    <a:cubicBezTo>
                      <a:pt x="1" y="350"/>
                      <a:pt x="0" y="350"/>
                      <a:pt x="0" y="349"/>
                    </a:cubicBezTo>
                    <a:cubicBezTo>
                      <a:pt x="0" y="349"/>
                      <a:pt x="2" y="348"/>
                      <a:pt x="5" y="345"/>
                    </a:cubicBezTo>
                    <a:cubicBezTo>
                      <a:pt x="9" y="340"/>
                      <a:pt x="15" y="333"/>
                      <a:pt x="15" y="331"/>
                    </a:cubicBezTo>
                    <a:cubicBezTo>
                      <a:pt x="15" y="330"/>
                      <a:pt x="14" y="329"/>
                      <a:pt x="13" y="328"/>
                    </a:cubicBezTo>
                    <a:cubicBezTo>
                      <a:pt x="12" y="326"/>
                      <a:pt x="10" y="322"/>
                      <a:pt x="10" y="319"/>
                    </a:cubicBezTo>
                    <a:cubicBezTo>
                      <a:pt x="10" y="316"/>
                      <a:pt x="10" y="316"/>
                      <a:pt x="11" y="315"/>
                    </a:cubicBezTo>
                    <a:cubicBezTo>
                      <a:pt x="11" y="314"/>
                      <a:pt x="12" y="314"/>
                      <a:pt x="12" y="313"/>
                    </a:cubicBezTo>
                    <a:cubicBezTo>
                      <a:pt x="12" y="313"/>
                      <a:pt x="12" y="313"/>
                      <a:pt x="12" y="313"/>
                    </a:cubicBezTo>
                    <a:cubicBezTo>
                      <a:pt x="13" y="312"/>
                      <a:pt x="15" y="311"/>
                      <a:pt x="18" y="310"/>
                    </a:cubicBezTo>
                    <a:cubicBezTo>
                      <a:pt x="18" y="310"/>
                      <a:pt x="18" y="310"/>
                      <a:pt x="18" y="310"/>
                    </a:cubicBezTo>
                    <a:cubicBezTo>
                      <a:pt x="20" y="309"/>
                      <a:pt x="22" y="307"/>
                      <a:pt x="23" y="306"/>
                    </a:cubicBezTo>
                    <a:cubicBezTo>
                      <a:pt x="23" y="305"/>
                      <a:pt x="22" y="301"/>
                      <a:pt x="20" y="298"/>
                    </a:cubicBezTo>
                    <a:cubicBezTo>
                      <a:pt x="19" y="295"/>
                      <a:pt x="19" y="293"/>
                      <a:pt x="18" y="292"/>
                    </a:cubicBezTo>
                    <a:cubicBezTo>
                      <a:pt x="18" y="292"/>
                      <a:pt x="21" y="291"/>
                      <a:pt x="23" y="290"/>
                    </a:cubicBezTo>
                    <a:cubicBezTo>
                      <a:pt x="25" y="289"/>
                      <a:pt x="28" y="288"/>
                      <a:pt x="29" y="286"/>
                    </a:cubicBezTo>
                    <a:cubicBezTo>
                      <a:pt x="29" y="286"/>
                      <a:pt x="29" y="286"/>
                      <a:pt x="29" y="286"/>
                    </a:cubicBezTo>
                    <a:cubicBezTo>
                      <a:pt x="29" y="285"/>
                      <a:pt x="30" y="283"/>
                      <a:pt x="30" y="280"/>
                    </a:cubicBezTo>
                    <a:cubicBezTo>
                      <a:pt x="32" y="273"/>
                      <a:pt x="35" y="262"/>
                      <a:pt x="36" y="260"/>
                    </a:cubicBezTo>
                    <a:cubicBezTo>
                      <a:pt x="38" y="257"/>
                      <a:pt x="41" y="255"/>
                      <a:pt x="43" y="254"/>
                    </a:cubicBezTo>
                    <a:cubicBezTo>
                      <a:pt x="43" y="254"/>
                      <a:pt x="43" y="254"/>
                      <a:pt x="43" y="254"/>
                    </a:cubicBezTo>
                    <a:cubicBezTo>
                      <a:pt x="43" y="254"/>
                      <a:pt x="43" y="254"/>
                      <a:pt x="43" y="254"/>
                    </a:cubicBezTo>
                    <a:cubicBezTo>
                      <a:pt x="44" y="254"/>
                      <a:pt x="48" y="254"/>
                      <a:pt x="54" y="254"/>
                    </a:cubicBezTo>
                    <a:cubicBezTo>
                      <a:pt x="61" y="254"/>
                      <a:pt x="70" y="255"/>
                      <a:pt x="71" y="253"/>
                    </a:cubicBezTo>
                    <a:cubicBezTo>
                      <a:pt x="71" y="253"/>
                      <a:pt x="71" y="253"/>
                      <a:pt x="71" y="253"/>
                    </a:cubicBezTo>
                    <a:cubicBezTo>
                      <a:pt x="72" y="252"/>
                      <a:pt x="72" y="235"/>
                      <a:pt x="72" y="214"/>
                    </a:cubicBezTo>
                    <a:cubicBezTo>
                      <a:pt x="72" y="181"/>
                      <a:pt x="72" y="139"/>
                      <a:pt x="72" y="134"/>
                    </a:cubicBezTo>
                    <a:cubicBezTo>
                      <a:pt x="72" y="130"/>
                      <a:pt x="72" y="124"/>
                      <a:pt x="72" y="119"/>
                    </a:cubicBezTo>
                    <a:cubicBezTo>
                      <a:pt x="72" y="114"/>
                      <a:pt x="73" y="111"/>
                      <a:pt x="73" y="110"/>
                    </a:cubicBezTo>
                    <a:cubicBezTo>
                      <a:pt x="73" y="110"/>
                      <a:pt x="85" y="109"/>
                      <a:pt x="93" y="109"/>
                    </a:cubicBezTo>
                    <a:cubicBezTo>
                      <a:pt x="99" y="109"/>
                      <a:pt x="103" y="109"/>
                      <a:pt x="104" y="108"/>
                    </a:cubicBezTo>
                    <a:cubicBezTo>
                      <a:pt x="104" y="108"/>
                      <a:pt x="104" y="108"/>
                      <a:pt x="104" y="108"/>
                    </a:cubicBezTo>
                    <a:cubicBezTo>
                      <a:pt x="105" y="107"/>
                      <a:pt x="105" y="70"/>
                      <a:pt x="105" y="55"/>
                    </a:cubicBezTo>
                    <a:cubicBezTo>
                      <a:pt x="105" y="52"/>
                      <a:pt x="105" y="50"/>
                      <a:pt x="105" y="49"/>
                    </a:cubicBezTo>
                    <a:cubicBezTo>
                      <a:pt x="105" y="40"/>
                      <a:pt x="105" y="40"/>
                      <a:pt x="105" y="40"/>
                    </a:cubicBezTo>
                    <a:cubicBezTo>
                      <a:pt x="123" y="40"/>
                      <a:pt x="301" y="37"/>
                      <a:pt x="305" y="38"/>
                    </a:cubicBezTo>
                    <a:cubicBezTo>
                      <a:pt x="307" y="38"/>
                      <a:pt x="310" y="36"/>
                      <a:pt x="312" y="34"/>
                    </a:cubicBezTo>
                    <a:cubicBezTo>
                      <a:pt x="314" y="32"/>
                      <a:pt x="316" y="31"/>
                      <a:pt x="317" y="31"/>
                    </a:cubicBezTo>
                    <a:cubicBezTo>
                      <a:pt x="317" y="31"/>
                      <a:pt x="318" y="33"/>
                      <a:pt x="318" y="35"/>
                    </a:cubicBezTo>
                    <a:cubicBezTo>
                      <a:pt x="319" y="38"/>
                      <a:pt x="319" y="42"/>
                      <a:pt x="323" y="42"/>
                    </a:cubicBezTo>
                    <a:cubicBezTo>
                      <a:pt x="326" y="42"/>
                      <a:pt x="345" y="42"/>
                      <a:pt x="358" y="42"/>
                    </a:cubicBezTo>
                    <a:cubicBezTo>
                      <a:pt x="364" y="41"/>
                      <a:pt x="369" y="41"/>
                      <a:pt x="370" y="41"/>
                    </a:cubicBezTo>
                    <a:cubicBezTo>
                      <a:pt x="371" y="41"/>
                      <a:pt x="374" y="44"/>
                      <a:pt x="377" y="46"/>
                    </a:cubicBezTo>
                    <a:cubicBezTo>
                      <a:pt x="380" y="48"/>
                      <a:pt x="384" y="51"/>
                      <a:pt x="386" y="50"/>
                    </a:cubicBezTo>
                    <a:cubicBezTo>
                      <a:pt x="386" y="50"/>
                      <a:pt x="388" y="50"/>
                      <a:pt x="389" y="50"/>
                    </a:cubicBezTo>
                    <a:cubicBezTo>
                      <a:pt x="394" y="49"/>
                      <a:pt x="400" y="48"/>
                      <a:pt x="402" y="47"/>
                    </a:cubicBezTo>
                    <a:cubicBezTo>
                      <a:pt x="403" y="46"/>
                      <a:pt x="404" y="43"/>
                      <a:pt x="405" y="40"/>
                    </a:cubicBezTo>
                    <a:cubicBezTo>
                      <a:pt x="406" y="37"/>
                      <a:pt x="407" y="34"/>
                      <a:pt x="408" y="33"/>
                    </a:cubicBezTo>
                    <a:cubicBezTo>
                      <a:pt x="408" y="32"/>
                      <a:pt x="410" y="32"/>
                      <a:pt x="412" y="32"/>
                    </a:cubicBezTo>
                    <a:cubicBezTo>
                      <a:pt x="416" y="32"/>
                      <a:pt x="421" y="32"/>
                      <a:pt x="423" y="29"/>
                    </a:cubicBezTo>
                    <a:cubicBezTo>
                      <a:pt x="425" y="27"/>
                      <a:pt x="426" y="23"/>
                      <a:pt x="428" y="19"/>
                    </a:cubicBezTo>
                    <a:cubicBezTo>
                      <a:pt x="430" y="15"/>
                      <a:pt x="432" y="11"/>
                      <a:pt x="434" y="9"/>
                    </a:cubicBezTo>
                    <a:cubicBezTo>
                      <a:pt x="436" y="7"/>
                      <a:pt x="447" y="3"/>
                      <a:pt x="454" y="0"/>
                    </a:cubicBezTo>
                    <a:close/>
                  </a:path>
                </a:pathLst>
              </a:custGeom>
              <a:grpFill/>
              <a:ln w="3175">
                <a:solidFill>
                  <a:srgbClr val="FFFFFF"/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</a:endParaRPr>
              </a:p>
            </p:txBody>
          </p:sp>
          <p:sp>
            <p:nvSpPr>
              <p:cNvPr id="292" name="Freeform 59">
                <a:extLst>
                  <a:ext uri="{FF2B5EF4-FFF2-40B4-BE49-F238E27FC236}">
                    <a16:creationId xmlns:a16="http://schemas.microsoft.com/office/drawing/2014/main" id="{200A0C35-08D0-3740-AA86-1C3FF1149B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96827" y="2414534"/>
                <a:ext cx="827995" cy="936845"/>
              </a:xfrm>
              <a:custGeom>
                <a:avLst/>
                <a:gdLst>
                  <a:gd name="T0" fmla="*/ 253 w 362"/>
                  <a:gd name="T1" fmla="*/ 61 h 350"/>
                  <a:gd name="T2" fmla="*/ 256 w 362"/>
                  <a:gd name="T3" fmla="*/ 87 h 350"/>
                  <a:gd name="T4" fmla="*/ 271 w 362"/>
                  <a:gd name="T5" fmla="*/ 116 h 350"/>
                  <a:gd name="T6" fmla="*/ 294 w 362"/>
                  <a:gd name="T7" fmla="*/ 147 h 350"/>
                  <a:gd name="T8" fmla="*/ 302 w 362"/>
                  <a:gd name="T9" fmla="*/ 179 h 350"/>
                  <a:gd name="T10" fmla="*/ 327 w 362"/>
                  <a:gd name="T11" fmla="*/ 226 h 350"/>
                  <a:gd name="T12" fmla="*/ 342 w 362"/>
                  <a:gd name="T13" fmla="*/ 254 h 350"/>
                  <a:gd name="T14" fmla="*/ 350 w 362"/>
                  <a:gd name="T15" fmla="*/ 274 h 350"/>
                  <a:gd name="T16" fmla="*/ 357 w 362"/>
                  <a:gd name="T17" fmla="*/ 299 h 350"/>
                  <a:gd name="T18" fmla="*/ 330 w 362"/>
                  <a:gd name="T19" fmla="*/ 320 h 350"/>
                  <a:gd name="T20" fmla="*/ 316 w 362"/>
                  <a:gd name="T21" fmla="*/ 331 h 350"/>
                  <a:gd name="T22" fmla="*/ 306 w 362"/>
                  <a:gd name="T23" fmla="*/ 341 h 350"/>
                  <a:gd name="T24" fmla="*/ 293 w 362"/>
                  <a:gd name="T25" fmla="*/ 349 h 350"/>
                  <a:gd name="T26" fmla="*/ 283 w 362"/>
                  <a:gd name="T27" fmla="*/ 345 h 350"/>
                  <a:gd name="T28" fmla="*/ 262 w 362"/>
                  <a:gd name="T29" fmla="*/ 340 h 350"/>
                  <a:gd name="T30" fmla="*/ 225 w 362"/>
                  <a:gd name="T31" fmla="*/ 336 h 350"/>
                  <a:gd name="T32" fmla="*/ 214 w 362"/>
                  <a:gd name="T33" fmla="*/ 333 h 350"/>
                  <a:gd name="T34" fmla="*/ 9 w 362"/>
                  <a:gd name="T35" fmla="*/ 339 h 350"/>
                  <a:gd name="T36" fmla="*/ 7 w 362"/>
                  <a:gd name="T37" fmla="*/ 82 h 350"/>
                  <a:gd name="T38" fmla="*/ 8 w 362"/>
                  <a:gd name="T39" fmla="*/ 37 h 350"/>
                  <a:gd name="T40" fmla="*/ 5 w 362"/>
                  <a:gd name="T41" fmla="*/ 10 h 350"/>
                  <a:gd name="T42" fmla="*/ 15 w 362"/>
                  <a:gd name="T43" fmla="*/ 2 h 350"/>
                  <a:gd name="T44" fmla="*/ 93 w 362"/>
                  <a:gd name="T45" fmla="*/ 16 h 350"/>
                  <a:gd name="T46" fmla="*/ 143 w 362"/>
                  <a:gd name="T47" fmla="*/ 29 h 350"/>
                  <a:gd name="T48" fmla="*/ 185 w 362"/>
                  <a:gd name="T49" fmla="*/ 14 h 350"/>
                  <a:gd name="T50" fmla="*/ 207 w 362"/>
                  <a:gd name="T51" fmla="*/ 1 h 350"/>
                  <a:gd name="T52" fmla="*/ 235 w 362"/>
                  <a:gd name="T53" fmla="*/ 4 h 350"/>
                  <a:gd name="T54" fmla="*/ 242 w 362"/>
                  <a:gd name="T55" fmla="*/ 20 h 350"/>
                  <a:gd name="T56" fmla="*/ 244 w 362"/>
                  <a:gd name="T57" fmla="*/ 23 h 350"/>
                  <a:gd name="T58" fmla="*/ 246 w 362"/>
                  <a:gd name="T59" fmla="*/ 38 h 350"/>
                  <a:gd name="T60" fmla="*/ 251 w 362"/>
                  <a:gd name="T61" fmla="*/ 45 h 350"/>
                  <a:gd name="T62" fmla="*/ 254 w 362"/>
                  <a:gd name="T63" fmla="*/ 61 h 3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62" h="350">
                    <a:moveTo>
                      <a:pt x="254" y="61"/>
                    </a:moveTo>
                    <a:cubicBezTo>
                      <a:pt x="254" y="61"/>
                      <a:pt x="253" y="61"/>
                      <a:pt x="253" y="61"/>
                    </a:cubicBezTo>
                    <a:cubicBezTo>
                      <a:pt x="250" y="61"/>
                      <a:pt x="246" y="69"/>
                      <a:pt x="247" y="73"/>
                    </a:cubicBezTo>
                    <a:cubicBezTo>
                      <a:pt x="247" y="76"/>
                      <a:pt x="254" y="83"/>
                      <a:pt x="256" y="87"/>
                    </a:cubicBezTo>
                    <a:cubicBezTo>
                      <a:pt x="258" y="91"/>
                      <a:pt x="261" y="99"/>
                      <a:pt x="262" y="102"/>
                    </a:cubicBezTo>
                    <a:cubicBezTo>
                      <a:pt x="263" y="105"/>
                      <a:pt x="265" y="111"/>
                      <a:pt x="271" y="116"/>
                    </a:cubicBezTo>
                    <a:cubicBezTo>
                      <a:pt x="276" y="122"/>
                      <a:pt x="282" y="126"/>
                      <a:pt x="285" y="131"/>
                    </a:cubicBezTo>
                    <a:cubicBezTo>
                      <a:pt x="289" y="136"/>
                      <a:pt x="289" y="135"/>
                      <a:pt x="294" y="147"/>
                    </a:cubicBezTo>
                    <a:cubicBezTo>
                      <a:pt x="299" y="158"/>
                      <a:pt x="301" y="161"/>
                      <a:pt x="302" y="165"/>
                    </a:cubicBezTo>
                    <a:cubicBezTo>
                      <a:pt x="303" y="169"/>
                      <a:pt x="300" y="174"/>
                      <a:pt x="302" y="179"/>
                    </a:cubicBezTo>
                    <a:cubicBezTo>
                      <a:pt x="304" y="184"/>
                      <a:pt x="307" y="187"/>
                      <a:pt x="313" y="199"/>
                    </a:cubicBezTo>
                    <a:cubicBezTo>
                      <a:pt x="319" y="211"/>
                      <a:pt x="325" y="223"/>
                      <a:pt x="327" y="226"/>
                    </a:cubicBezTo>
                    <a:cubicBezTo>
                      <a:pt x="329" y="230"/>
                      <a:pt x="336" y="241"/>
                      <a:pt x="338" y="245"/>
                    </a:cubicBezTo>
                    <a:cubicBezTo>
                      <a:pt x="339" y="249"/>
                      <a:pt x="336" y="249"/>
                      <a:pt x="342" y="254"/>
                    </a:cubicBezTo>
                    <a:cubicBezTo>
                      <a:pt x="347" y="259"/>
                      <a:pt x="361" y="271"/>
                      <a:pt x="362" y="273"/>
                    </a:cubicBezTo>
                    <a:cubicBezTo>
                      <a:pt x="362" y="276"/>
                      <a:pt x="350" y="269"/>
                      <a:pt x="350" y="274"/>
                    </a:cubicBezTo>
                    <a:cubicBezTo>
                      <a:pt x="350" y="278"/>
                      <a:pt x="355" y="285"/>
                      <a:pt x="357" y="296"/>
                    </a:cubicBezTo>
                    <a:cubicBezTo>
                      <a:pt x="357" y="297"/>
                      <a:pt x="357" y="298"/>
                      <a:pt x="357" y="299"/>
                    </a:cubicBezTo>
                    <a:cubicBezTo>
                      <a:pt x="350" y="302"/>
                      <a:pt x="338" y="307"/>
                      <a:pt x="336" y="309"/>
                    </a:cubicBezTo>
                    <a:cubicBezTo>
                      <a:pt x="334" y="311"/>
                      <a:pt x="332" y="315"/>
                      <a:pt x="330" y="320"/>
                    </a:cubicBezTo>
                    <a:cubicBezTo>
                      <a:pt x="328" y="324"/>
                      <a:pt x="326" y="327"/>
                      <a:pt x="325" y="329"/>
                    </a:cubicBezTo>
                    <a:cubicBezTo>
                      <a:pt x="323" y="331"/>
                      <a:pt x="319" y="331"/>
                      <a:pt x="316" y="331"/>
                    </a:cubicBezTo>
                    <a:cubicBezTo>
                      <a:pt x="313" y="331"/>
                      <a:pt x="311" y="331"/>
                      <a:pt x="310" y="332"/>
                    </a:cubicBezTo>
                    <a:cubicBezTo>
                      <a:pt x="308" y="334"/>
                      <a:pt x="307" y="337"/>
                      <a:pt x="306" y="341"/>
                    </a:cubicBezTo>
                    <a:cubicBezTo>
                      <a:pt x="305" y="343"/>
                      <a:pt x="304" y="346"/>
                      <a:pt x="304" y="347"/>
                    </a:cubicBezTo>
                    <a:cubicBezTo>
                      <a:pt x="303" y="348"/>
                      <a:pt x="297" y="348"/>
                      <a:pt x="293" y="349"/>
                    </a:cubicBezTo>
                    <a:cubicBezTo>
                      <a:pt x="291" y="349"/>
                      <a:pt x="289" y="349"/>
                      <a:pt x="289" y="349"/>
                    </a:cubicBezTo>
                    <a:cubicBezTo>
                      <a:pt x="288" y="350"/>
                      <a:pt x="286" y="347"/>
                      <a:pt x="283" y="345"/>
                    </a:cubicBezTo>
                    <a:cubicBezTo>
                      <a:pt x="279" y="343"/>
                      <a:pt x="276" y="340"/>
                      <a:pt x="274" y="340"/>
                    </a:cubicBezTo>
                    <a:cubicBezTo>
                      <a:pt x="273" y="340"/>
                      <a:pt x="268" y="340"/>
                      <a:pt x="262" y="340"/>
                    </a:cubicBezTo>
                    <a:cubicBezTo>
                      <a:pt x="249" y="341"/>
                      <a:pt x="230" y="341"/>
                      <a:pt x="227" y="341"/>
                    </a:cubicBezTo>
                    <a:cubicBezTo>
                      <a:pt x="226" y="341"/>
                      <a:pt x="226" y="339"/>
                      <a:pt x="225" y="336"/>
                    </a:cubicBezTo>
                    <a:cubicBezTo>
                      <a:pt x="225" y="333"/>
                      <a:pt x="224" y="330"/>
                      <a:pt x="221" y="330"/>
                    </a:cubicBezTo>
                    <a:cubicBezTo>
                      <a:pt x="219" y="330"/>
                      <a:pt x="216" y="331"/>
                      <a:pt x="214" y="333"/>
                    </a:cubicBezTo>
                    <a:cubicBezTo>
                      <a:pt x="212" y="335"/>
                      <a:pt x="210" y="336"/>
                      <a:pt x="209" y="336"/>
                    </a:cubicBezTo>
                    <a:cubicBezTo>
                      <a:pt x="205" y="336"/>
                      <a:pt x="27" y="339"/>
                      <a:pt x="9" y="339"/>
                    </a:cubicBezTo>
                    <a:cubicBezTo>
                      <a:pt x="9" y="311"/>
                      <a:pt x="8" y="243"/>
                      <a:pt x="8" y="184"/>
                    </a:cubicBezTo>
                    <a:cubicBezTo>
                      <a:pt x="7" y="130"/>
                      <a:pt x="7" y="84"/>
                      <a:pt x="7" y="82"/>
                    </a:cubicBezTo>
                    <a:cubicBezTo>
                      <a:pt x="7" y="80"/>
                      <a:pt x="1" y="59"/>
                      <a:pt x="0" y="56"/>
                    </a:cubicBezTo>
                    <a:cubicBezTo>
                      <a:pt x="2" y="53"/>
                      <a:pt x="8" y="40"/>
                      <a:pt x="8" y="37"/>
                    </a:cubicBezTo>
                    <a:cubicBezTo>
                      <a:pt x="9" y="36"/>
                      <a:pt x="8" y="31"/>
                      <a:pt x="7" y="25"/>
                    </a:cubicBezTo>
                    <a:cubicBezTo>
                      <a:pt x="6" y="18"/>
                      <a:pt x="5" y="11"/>
                      <a:pt x="5" y="10"/>
                    </a:cubicBezTo>
                    <a:cubicBezTo>
                      <a:pt x="6" y="9"/>
                      <a:pt x="9" y="5"/>
                      <a:pt x="13" y="1"/>
                    </a:cubicBezTo>
                    <a:cubicBezTo>
                      <a:pt x="13" y="2"/>
                      <a:pt x="14" y="2"/>
                      <a:pt x="15" y="2"/>
                    </a:cubicBezTo>
                    <a:cubicBezTo>
                      <a:pt x="23" y="3"/>
                      <a:pt x="34" y="0"/>
                      <a:pt x="40" y="0"/>
                    </a:cubicBezTo>
                    <a:cubicBezTo>
                      <a:pt x="45" y="1"/>
                      <a:pt x="75" y="15"/>
                      <a:pt x="93" y="16"/>
                    </a:cubicBezTo>
                    <a:cubicBezTo>
                      <a:pt x="111" y="17"/>
                      <a:pt x="123" y="20"/>
                      <a:pt x="130" y="22"/>
                    </a:cubicBezTo>
                    <a:cubicBezTo>
                      <a:pt x="137" y="25"/>
                      <a:pt x="136" y="31"/>
                      <a:pt x="143" y="29"/>
                    </a:cubicBezTo>
                    <a:cubicBezTo>
                      <a:pt x="149" y="27"/>
                      <a:pt x="168" y="14"/>
                      <a:pt x="173" y="13"/>
                    </a:cubicBezTo>
                    <a:cubicBezTo>
                      <a:pt x="179" y="13"/>
                      <a:pt x="184" y="20"/>
                      <a:pt x="185" y="14"/>
                    </a:cubicBezTo>
                    <a:cubicBezTo>
                      <a:pt x="187" y="8"/>
                      <a:pt x="182" y="8"/>
                      <a:pt x="186" y="5"/>
                    </a:cubicBezTo>
                    <a:cubicBezTo>
                      <a:pt x="190" y="3"/>
                      <a:pt x="200" y="0"/>
                      <a:pt x="207" y="1"/>
                    </a:cubicBezTo>
                    <a:cubicBezTo>
                      <a:pt x="214" y="2"/>
                      <a:pt x="217" y="6"/>
                      <a:pt x="223" y="6"/>
                    </a:cubicBezTo>
                    <a:cubicBezTo>
                      <a:pt x="229" y="6"/>
                      <a:pt x="233" y="0"/>
                      <a:pt x="235" y="4"/>
                    </a:cubicBezTo>
                    <a:cubicBezTo>
                      <a:pt x="236" y="7"/>
                      <a:pt x="225" y="10"/>
                      <a:pt x="234" y="15"/>
                    </a:cubicBezTo>
                    <a:cubicBezTo>
                      <a:pt x="240" y="18"/>
                      <a:pt x="241" y="20"/>
                      <a:pt x="242" y="20"/>
                    </a:cubicBezTo>
                    <a:cubicBezTo>
                      <a:pt x="243" y="21"/>
                      <a:pt x="244" y="22"/>
                      <a:pt x="244" y="23"/>
                    </a:cubicBezTo>
                    <a:cubicBezTo>
                      <a:pt x="244" y="23"/>
                      <a:pt x="244" y="23"/>
                      <a:pt x="244" y="23"/>
                    </a:cubicBezTo>
                    <a:cubicBezTo>
                      <a:pt x="244" y="24"/>
                      <a:pt x="244" y="25"/>
                      <a:pt x="244" y="26"/>
                    </a:cubicBezTo>
                    <a:cubicBezTo>
                      <a:pt x="244" y="30"/>
                      <a:pt x="244" y="34"/>
                      <a:pt x="246" y="38"/>
                    </a:cubicBezTo>
                    <a:cubicBezTo>
                      <a:pt x="246" y="38"/>
                      <a:pt x="246" y="38"/>
                      <a:pt x="246" y="38"/>
                    </a:cubicBezTo>
                    <a:cubicBezTo>
                      <a:pt x="248" y="41"/>
                      <a:pt x="250" y="43"/>
                      <a:pt x="251" y="45"/>
                    </a:cubicBezTo>
                    <a:cubicBezTo>
                      <a:pt x="252" y="48"/>
                      <a:pt x="253" y="50"/>
                      <a:pt x="253" y="52"/>
                    </a:cubicBezTo>
                    <a:cubicBezTo>
                      <a:pt x="254" y="54"/>
                      <a:pt x="254" y="57"/>
                      <a:pt x="254" y="61"/>
                    </a:cubicBezTo>
                    <a:close/>
                  </a:path>
                </a:pathLst>
              </a:custGeom>
              <a:grpFill/>
              <a:ln w="3175">
                <a:solidFill>
                  <a:srgbClr val="FFFFFF"/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</a:endParaRPr>
              </a:p>
            </p:txBody>
          </p:sp>
          <p:sp>
            <p:nvSpPr>
              <p:cNvPr id="293" name="Freeform 60">
                <a:extLst>
                  <a:ext uri="{FF2B5EF4-FFF2-40B4-BE49-F238E27FC236}">
                    <a16:creationId xmlns:a16="http://schemas.microsoft.com/office/drawing/2014/main" id="{9F67E7ED-862E-424C-B26B-954A9A63B8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48823" y="2430002"/>
                <a:ext cx="202774" cy="351317"/>
              </a:xfrm>
              <a:custGeom>
                <a:avLst/>
                <a:gdLst>
                  <a:gd name="T0" fmla="*/ 75 w 89"/>
                  <a:gd name="T1" fmla="*/ 0 h 131"/>
                  <a:gd name="T2" fmla="*/ 67 w 89"/>
                  <a:gd name="T3" fmla="*/ 6 h 131"/>
                  <a:gd name="T4" fmla="*/ 51 w 89"/>
                  <a:gd name="T5" fmla="*/ 12 h 131"/>
                  <a:gd name="T6" fmla="*/ 30 w 89"/>
                  <a:gd name="T7" fmla="*/ 14 h 131"/>
                  <a:gd name="T8" fmla="*/ 20 w 89"/>
                  <a:gd name="T9" fmla="*/ 15 h 131"/>
                  <a:gd name="T10" fmla="*/ 6 w 89"/>
                  <a:gd name="T11" fmla="*/ 7 h 131"/>
                  <a:gd name="T12" fmla="*/ 3 w 89"/>
                  <a:gd name="T13" fmla="*/ 12 h 131"/>
                  <a:gd name="T14" fmla="*/ 5 w 89"/>
                  <a:gd name="T15" fmla="*/ 17 h 131"/>
                  <a:gd name="T16" fmla="*/ 5 w 89"/>
                  <a:gd name="T17" fmla="*/ 17 h 131"/>
                  <a:gd name="T18" fmla="*/ 5 w 89"/>
                  <a:gd name="T19" fmla="*/ 21 h 131"/>
                  <a:gd name="T20" fmla="*/ 7 w 89"/>
                  <a:gd name="T21" fmla="*/ 31 h 131"/>
                  <a:gd name="T22" fmla="*/ 7 w 89"/>
                  <a:gd name="T23" fmla="*/ 31 h 131"/>
                  <a:gd name="T24" fmla="*/ 12 w 89"/>
                  <a:gd name="T25" fmla="*/ 38 h 131"/>
                  <a:gd name="T26" fmla="*/ 14 w 89"/>
                  <a:gd name="T27" fmla="*/ 46 h 131"/>
                  <a:gd name="T28" fmla="*/ 15 w 89"/>
                  <a:gd name="T29" fmla="*/ 56 h 131"/>
                  <a:gd name="T30" fmla="*/ 18 w 89"/>
                  <a:gd name="T31" fmla="*/ 61 h 131"/>
                  <a:gd name="T32" fmla="*/ 20 w 89"/>
                  <a:gd name="T33" fmla="*/ 72 h 131"/>
                  <a:gd name="T34" fmla="*/ 34 w 89"/>
                  <a:gd name="T35" fmla="*/ 86 h 131"/>
                  <a:gd name="T36" fmla="*/ 37 w 89"/>
                  <a:gd name="T37" fmla="*/ 102 h 131"/>
                  <a:gd name="T38" fmla="*/ 46 w 89"/>
                  <a:gd name="T39" fmla="*/ 113 h 131"/>
                  <a:gd name="T40" fmla="*/ 68 w 89"/>
                  <a:gd name="T41" fmla="*/ 131 h 131"/>
                  <a:gd name="T42" fmla="*/ 77 w 89"/>
                  <a:gd name="T43" fmla="*/ 112 h 131"/>
                  <a:gd name="T44" fmla="*/ 87 w 89"/>
                  <a:gd name="T45" fmla="*/ 82 h 131"/>
                  <a:gd name="T46" fmla="*/ 89 w 89"/>
                  <a:gd name="T47" fmla="*/ 77 h 131"/>
                  <a:gd name="T48" fmla="*/ 88 w 89"/>
                  <a:gd name="T49" fmla="*/ 70 h 131"/>
                  <a:gd name="T50" fmla="*/ 80 w 89"/>
                  <a:gd name="T51" fmla="*/ 44 h 131"/>
                  <a:gd name="T52" fmla="*/ 73 w 89"/>
                  <a:gd name="T53" fmla="*/ 21 h 131"/>
                  <a:gd name="T54" fmla="*/ 73 w 89"/>
                  <a:gd name="T55" fmla="*/ 10 h 131"/>
                  <a:gd name="T56" fmla="*/ 73 w 89"/>
                  <a:gd name="T57" fmla="*/ 10 h 131"/>
                  <a:gd name="T58" fmla="*/ 75 w 89"/>
                  <a:gd name="T59" fmla="*/ 7 h 131"/>
                  <a:gd name="T60" fmla="*/ 75 w 89"/>
                  <a:gd name="T61" fmla="*/ 0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89" h="131">
                    <a:moveTo>
                      <a:pt x="75" y="0"/>
                    </a:moveTo>
                    <a:cubicBezTo>
                      <a:pt x="73" y="2"/>
                      <a:pt x="70" y="4"/>
                      <a:pt x="67" y="6"/>
                    </a:cubicBezTo>
                    <a:cubicBezTo>
                      <a:pt x="61" y="9"/>
                      <a:pt x="60" y="10"/>
                      <a:pt x="51" y="12"/>
                    </a:cubicBezTo>
                    <a:cubicBezTo>
                      <a:pt x="43" y="15"/>
                      <a:pt x="37" y="13"/>
                      <a:pt x="30" y="14"/>
                    </a:cubicBezTo>
                    <a:cubicBezTo>
                      <a:pt x="23" y="14"/>
                      <a:pt x="27" y="14"/>
                      <a:pt x="20" y="15"/>
                    </a:cubicBezTo>
                    <a:cubicBezTo>
                      <a:pt x="13" y="15"/>
                      <a:pt x="12" y="11"/>
                      <a:pt x="6" y="7"/>
                    </a:cubicBezTo>
                    <a:cubicBezTo>
                      <a:pt x="0" y="4"/>
                      <a:pt x="4" y="9"/>
                      <a:pt x="3" y="12"/>
                    </a:cubicBezTo>
                    <a:cubicBezTo>
                      <a:pt x="4" y="14"/>
                      <a:pt x="5" y="16"/>
                      <a:pt x="5" y="17"/>
                    </a:cubicBezTo>
                    <a:cubicBezTo>
                      <a:pt x="5" y="17"/>
                      <a:pt x="5" y="17"/>
                      <a:pt x="5" y="17"/>
                    </a:cubicBezTo>
                    <a:cubicBezTo>
                      <a:pt x="5" y="18"/>
                      <a:pt x="5" y="19"/>
                      <a:pt x="5" y="21"/>
                    </a:cubicBezTo>
                    <a:cubicBezTo>
                      <a:pt x="5" y="23"/>
                      <a:pt x="5" y="27"/>
                      <a:pt x="7" y="31"/>
                    </a:cubicBezTo>
                    <a:cubicBezTo>
                      <a:pt x="7" y="31"/>
                      <a:pt x="7" y="31"/>
                      <a:pt x="7" y="31"/>
                    </a:cubicBezTo>
                    <a:cubicBezTo>
                      <a:pt x="9" y="34"/>
                      <a:pt x="11" y="36"/>
                      <a:pt x="12" y="38"/>
                    </a:cubicBezTo>
                    <a:cubicBezTo>
                      <a:pt x="13" y="41"/>
                      <a:pt x="14" y="43"/>
                      <a:pt x="14" y="46"/>
                    </a:cubicBezTo>
                    <a:cubicBezTo>
                      <a:pt x="15" y="48"/>
                      <a:pt x="15" y="52"/>
                      <a:pt x="15" y="56"/>
                    </a:cubicBezTo>
                    <a:cubicBezTo>
                      <a:pt x="16" y="57"/>
                      <a:pt x="17" y="59"/>
                      <a:pt x="18" y="61"/>
                    </a:cubicBezTo>
                    <a:cubicBezTo>
                      <a:pt x="21" y="65"/>
                      <a:pt x="18" y="67"/>
                      <a:pt x="20" y="72"/>
                    </a:cubicBezTo>
                    <a:cubicBezTo>
                      <a:pt x="22" y="76"/>
                      <a:pt x="30" y="82"/>
                      <a:pt x="34" y="86"/>
                    </a:cubicBezTo>
                    <a:cubicBezTo>
                      <a:pt x="38" y="89"/>
                      <a:pt x="37" y="97"/>
                      <a:pt x="37" y="102"/>
                    </a:cubicBezTo>
                    <a:cubicBezTo>
                      <a:pt x="38" y="107"/>
                      <a:pt x="43" y="110"/>
                      <a:pt x="46" y="113"/>
                    </a:cubicBezTo>
                    <a:cubicBezTo>
                      <a:pt x="49" y="117"/>
                      <a:pt x="67" y="131"/>
                      <a:pt x="68" y="131"/>
                    </a:cubicBezTo>
                    <a:cubicBezTo>
                      <a:pt x="70" y="130"/>
                      <a:pt x="75" y="116"/>
                      <a:pt x="77" y="112"/>
                    </a:cubicBezTo>
                    <a:cubicBezTo>
                      <a:pt x="79" y="109"/>
                      <a:pt x="86" y="86"/>
                      <a:pt x="87" y="82"/>
                    </a:cubicBezTo>
                    <a:cubicBezTo>
                      <a:pt x="87" y="80"/>
                      <a:pt x="88" y="78"/>
                      <a:pt x="89" y="77"/>
                    </a:cubicBezTo>
                    <a:cubicBezTo>
                      <a:pt x="89" y="75"/>
                      <a:pt x="89" y="72"/>
                      <a:pt x="88" y="70"/>
                    </a:cubicBezTo>
                    <a:cubicBezTo>
                      <a:pt x="87" y="67"/>
                      <a:pt x="84" y="56"/>
                      <a:pt x="80" y="44"/>
                    </a:cubicBezTo>
                    <a:cubicBezTo>
                      <a:pt x="77" y="35"/>
                      <a:pt x="74" y="26"/>
                      <a:pt x="73" y="21"/>
                    </a:cubicBezTo>
                    <a:cubicBezTo>
                      <a:pt x="71" y="13"/>
                      <a:pt x="72" y="12"/>
                      <a:pt x="73" y="10"/>
                    </a:cubicBezTo>
                    <a:cubicBezTo>
                      <a:pt x="73" y="10"/>
                      <a:pt x="73" y="10"/>
                      <a:pt x="73" y="10"/>
                    </a:cubicBezTo>
                    <a:cubicBezTo>
                      <a:pt x="74" y="9"/>
                      <a:pt x="74" y="9"/>
                      <a:pt x="75" y="7"/>
                    </a:cubicBezTo>
                    <a:cubicBezTo>
                      <a:pt x="75" y="5"/>
                      <a:pt x="75" y="2"/>
                      <a:pt x="75" y="0"/>
                    </a:cubicBezTo>
                    <a:close/>
                  </a:path>
                </a:pathLst>
              </a:custGeom>
              <a:grpFill/>
              <a:ln w="3175">
                <a:solidFill>
                  <a:srgbClr val="FFFFFF"/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</a:endParaRPr>
              </a:p>
            </p:txBody>
          </p:sp>
          <p:sp>
            <p:nvSpPr>
              <p:cNvPr id="294" name="Freeform 62">
                <a:extLst>
                  <a:ext uri="{FF2B5EF4-FFF2-40B4-BE49-F238E27FC236}">
                    <a16:creationId xmlns:a16="http://schemas.microsoft.com/office/drawing/2014/main" id="{A5991A10-8301-C046-883C-0CA7BE09F5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41735" y="5412882"/>
                <a:ext cx="24409" cy="24305"/>
              </a:xfrm>
              <a:custGeom>
                <a:avLst/>
                <a:gdLst>
                  <a:gd name="T0" fmla="*/ 6 w 11"/>
                  <a:gd name="T1" fmla="*/ 2 h 9"/>
                  <a:gd name="T2" fmla="*/ 2 w 11"/>
                  <a:gd name="T3" fmla="*/ 9 h 9"/>
                  <a:gd name="T4" fmla="*/ 10 w 11"/>
                  <a:gd name="T5" fmla="*/ 4 h 9"/>
                  <a:gd name="T6" fmla="*/ 6 w 11"/>
                  <a:gd name="T7" fmla="*/ 2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" h="9">
                    <a:moveTo>
                      <a:pt x="6" y="2"/>
                    </a:moveTo>
                    <a:cubicBezTo>
                      <a:pt x="3" y="4"/>
                      <a:pt x="0" y="9"/>
                      <a:pt x="2" y="9"/>
                    </a:cubicBezTo>
                    <a:cubicBezTo>
                      <a:pt x="4" y="8"/>
                      <a:pt x="11" y="6"/>
                      <a:pt x="10" y="4"/>
                    </a:cubicBezTo>
                    <a:cubicBezTo>
                      <a:pt x="9" y="2"/>
                      <a:pt x="10" y="0"/>
                      <a:pt x="6" y="2"/>
                    </a:cubicBezTo>
                    <a:close/>
                  </a:path>
                </a:pathLst>
              </a:custGeom>
              <a:grpFill/>
              <a:ln w="3175">
                <a:solidFill>
                  <a:srgbClr val="FFFFFF"/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</a:endParaRPr>
              </a:p>
            </p:txBody>
          </p:sp>
          <p:sp>
            <p:nvSpPr>
              <p:cNvPr id="295" name="Freeform 63">
                <a:extLst>
                  <a:ext uri="{FF2B5EF4-FFF2-40B4-BE49-F238E27FC236}">
                    <a16:creationId xmlns:a16="http://schemas.microsoft.com/office/drawing/2014/main" id="{3A21C910-A438-8146-A3D4-5F1507E94C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11203" y="5253795"/>
                <a:ext cx="39429" cy="48610"/>
              </a:xfrm>
              <a:custGeom>
                <a:avLst/>
                <a:gdLst>
                  <a:gd name="T0" fmla="*/ 8 w 17"/>
                  <a:gd name="T1" fmla="*/ 4 h 18"/>
                  <a:gd name="T2" fmla="*/ 2 w 17"/>
                  <a:gd name="T3" fmla="*/ 9 h 18"/>
                  <a:gd name="T4" fmla="*/ 4 w 17"/>
                  <a:gd name="T5" fmla="*/ 18 h 18"/>
                  <a:gd name="T6" fmla="*/ 11 w 17"/>
                  <a:gd name="T7" fmla="*/ 11 h 18"/>
                  <a:gd name="T8" fmla="*/ 16 w 17"/>
                  <a:gd name="T9" fmla="*/ 5 h 18"/>
                  <a:gd name="T10" fmla="*/ 8 w 17"/>
                  <a:gd name="T11" fmla="*/ 4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" h="18">
                    <a:moveTo>
                      <a:pt x="8" y="4"/>
                    </a:moveTo>
                    <a:cubicBezTo>
                      <a:pt x="3" y="6"/>
                      <a:pt x="1" y="5"/>
                      <a:pt x="2" y="9"/>
                    </a:cubicBezTo>
                    <a:cubicBezTo>
                      <a:pt x="3" y="14"/>
                      <a:pt x="0" y="18"/>
                      <a:pt x="4" y="18"/>
                    </a:cubicBezTo>
                    <a:cubicBezTo>
                      <a:pt x="8" y="18"/>
                      <a:pt x="7" y="14"/>
                      <a:pt x="11" y="11"/>
                    </a:cubicBezTo>
                    <a:cubicBezTo>
                      <a:pt x="15" y="8"/>
                      <a:pt x="17" y="8"/>
                      <a:pt x="16" y="5"/>
                    </a:cubicBezTo>
                    <a:cubicBezTo>
                      <a:pt x="15" y="2"/>
                      <a:pt x="14" y="0"/>
                      <a:pt x="8" y="4"/>
                    </a:cubicBezTo>
                    <a:close/>
                  </a:path>
                </a:pathLst>
              </a:custGeom>
              <a:grpFill/>
              <a:ln w="3175">
                <a:solidFill>
                  <a:srgbClr val="FFFFFF"/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</a:endParaRPr>
              </a:p>
            </p:txBody>
          </p:sp>
          <p:sp>
            <p:nvSpPr>
              <p:cNvPr id="296" name="Freeform 64">
                <a:extLst>
                  <a:ext uri="{FF2B5EF4-FFF2-40B4-BE49-F238E27FC236}">
                    <a16:creationId xmlns:a16="http://schemas.microsoft.com/office/drawing/2014/main" id="{D282ED81-306F-E540-870A-1D3F1C1493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63284" y="4962135"/>
                <a:ext cx="46939" cy="61867"/>
              </a:xfrm>
              <a:custGeom>
                <a:avLst/>
                <a:gdLst>
                  <a:gd name="T0" fmla="*/ 15 w 21"/>
                  <a:gd name="T1" fmla="*/ 3 h 23"/>
                  <a:gd name="T2" fmla="*/ 7 w 21"/>
                  <a:gd name="T3" fmla="*/ 6 h 23"/>
                  <a:gd name="T4" fmla="*/ 5 w 21"/>
                  <a:gd name="T5" fmla="*/ 11 h 23"/>
                  <a:gd name="T6" fmla="*/ 1 w 21"/>
                  <a:gd name="T7" fmla="*/ 16 h 23"/>
                  <a:gd name="T8" fmla="*/ 11 w 21"/>
                  <a:gd name="T9" fmla="*/ 21 h 23"/>
                  <a:gd name="T10" fmla="*/ 15 w 21"/>
                  <a:gd name="T11" fmla="*/ 9 h 23"/>
                  <a:gd name="T12" fmla="*/ 20 w 21"/>
                  <a:gd name="T13" fmla="*/ 2 h 23"/>
                  <a:gd name="T14" fmla="*/ 15 w 21"/>
                  <a:gd name="T15" fmla="*/ 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1" h="23">
                    <a:moveTo>
                      <a:pt x="15" y="3"/>
                    </a:moveTo>
                    <a:cubicBezTo>
                      <a:pt x="10" y="4"/>
                      <a:pt x="7" y="3"/>
                      <a:pt x="7" y="6"/>
                    </a:cubicBezTo>
                    <a:cubicBezTo>
                      <a:pt x="7" y="9"/>
                      <a:pt x="9" y="10"/>
                      <a:pt x="5" y="11"/>
                    </a:cubicBezTo>
                    <a:cubicBezTo>
                      <a:pt x="2" y="13"/>
                      <a:pt x="0" y="14"/>
                      <a:pt x="1" y="16"/>
                    </a:cubicBezTo>
                    <a:cubicBezTo>
                      <a:pt x="2" y="18"/>
                      <a:pt x="9" y="23"/>
                      <a:pt x="11" y="21"/>
                    </a:cubicBezTo>
                    <a:cubicBezTo>
                      <a:pt x="13" y="18"/>
                      <a:pt x="13" y="12"/>
                      <a:pt x="15" y="9"/>
                    </a:cubicBezTo>
                    <a:cubicBezTo>
                      <a:pt x="18" y="5"/>
                      <a:pt x="21" y="4"/>
                      <a:pt x="20" y="2"/>
                    </a:cubicBezTo>
                    <a:cubicBezTo>
                      <a:pt x="20" y="0"/>
                      <a:pt x="17" y="1"/>
                      <a:pt x="15" y="3"/>
                    </a:cubicBezTo>
                    <a:close/>
                  </a:path>
                </a:pathLst>
              </a:custGeom>
              <a:grpFill/>
              <a:ln w="3175">
                <a:solidFill>
                  <a:srgbClr val="FFFFFF"/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</a:endParaRPr>
              </a:p>
            </p:txBody>
          </p:sp>
          <p:sp>
            <p:nvSpPr>
              <p:cNvPr id="297" name="Freeform 76">
                <a:extLst>
                  <a:ext uri="{FF2B5EF4-FFF2-40B4-BE49-F238E27FC236}">
                    <a16:creationId xmlns:a16="http://schemas.microsoft.com/office/drawing/2014/main" id="{F985535A-BB03-A546-9C8E-FC9B1A41F4C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288688" y="3665134"/>
                <a:ext cx="187754" cy="249678"/>
              </a:xfrm>
              <a:custGeom>
                <a:avLst/>
                <a:gdLst>
                  <a:gd name="T0" fmla="*/ 15 w 82"/>
                  <a:gd name="T1" fmla="*/ 85 h 93"/>
                  <a:gd name="T2" fmla="*/ 15 w 82"/>
                  <a:gd name="T3" fmla="*/ 91 h 93"/>
                  <a:gd name="T4" fmla="*/ 22 w 82"/>
                  <a:gd name="T5" fmla="*/ 90 h 93"/>
                  <a:gd name="T6" fmla="*/ 15 w 82"/>
                  <a:gd name="T7" fmla="*/ 85 h 93"/>
                  <a:gd name="T8" fmla="*/ 72 w 82"/>
                  <a:gd name="T9" fmla="*/ 27 h 93"/>
                  <a:gd name="T10" fmla="*/ 73 w 82"/>
                  <a:gd name="T11" fmla="*/ 32 h 93"/>
                  <a:gd name="T12" fmla="*/ 75 w 82"/>
                  <a:gd name="T13" fmla="*/ 29 h 93"/>
                  <a:gd name="T14" fmla="*/ 72 w 82"/>
                  <a:gd name="T15" fmla="*/ 27 h 93"/>
                  <a:gd name="T16" fmla="*/ 64 w 82"/>
                  <a:gd name="T17" fmla="*/ 85 h 93"/>
                  <a:gd name="T18" fmla="*/ 60 w 82"/>
                  <a:gd name="T19" fmla="*/ 81 h 93"/>
                  <a:gd name="T20" fmla="*/ 64 w 82"/>
                  <a:gd name="T21" fmla="*/ 85 h 93"/>
                  <a:gd name="T22" fmla="*/ 39 w 82"/>
                  <a:gd name="T23" fmla="*/ 78 h 93"/>
                  <a:gd name="T24" fmla="*/ 42 w 82"/>
                  <a:gd name="T25" fmla="*/ 84 h 93"/>
                  <a:gd name="T26" fmla="*/ 48 w 82"/>
                  <a:gd name="T27" fmla="*/ 80 h 93"/>
                  <a:gd name="T28" fmla="*/ 39 w 82"/>
                  <a:gd name="T29" fmla="*/ 78 h 93"/>
                  <a:gd name="T30" fmla="*/ 76 w 82"/>
                  <a:gd name="T31" fmla="*/ 52 h 93"/>
                  <a:gd name="T32" fmla="*/ 78 w 82"/>
                  <a:gd name="T33" fmla="*/ 46 h 93"/>
                  <a:gd name="T34" fmla="*/ 76 w 82"/>
                  <a:gd name="T35" fmla="*/ 52 h 93"/>
                  <a:gd name="T36" fmla="*/ 32 w 82"/>
                  <a:gd name="T37" fmla="*/ 25 h 93"/>
                  <a:gd name="T38" fmla="*/ 38 w 82"/>
                  <a:gd name="T39" fmla="*/ 32 h 93"/>
                  <a:gd name="T40" fmla="*/ 28 w 82"/>
                  <a:gd name="T41" fmla="*/ 33 h 93"/>
                  <a:gd name="T42" fmla="*/ 32 w 82"/>
                  <a:gd name="T43" fmla="*/ 25 h 93"/>
                  <a:gd name="T44" fmla="*/ 11 w 82"/>
                  <a:gd name="T45" fmla="*/ 18 h 93"/>
                  <a:gd name="T46" fmla="*/ 17 w 82"/>
                  <a:gd name="T47" fmla="*/ 22 h 93"/>
                  <a:gd name="T48" fmla="*/ 11 w 82"/>
                  <a:gd name="T49" fmla="*/ 18 h 93"/>
                  <a:gd name="T50" fmla="*/ 4 w 82"/>
                  <a:gd name="T51" fmla="*/ 5 h 93"/>
                  <a:gd name="T52" fmla="*/ 4 w 82"/>
                  <a:gd name="T53" fmla="*/ 12 h 93"/>
                  <a:gd name="T54" fmla="*/ 14 w 82"/>
                  <a:gd name="T55" fmla="*/ 8 h 93"/>
                  <a:gd name="T56" fmla="*/ 4 w 82"/>
                  <a:gd name="T57" fmla="*/ 5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82" h="93">
                    <a:moveTo>
                      <a:pt x="15" y="85"/>
                    </a:moveTo>
                    <a:cubicBezTo>
                      <a:pt x="11" y="87"/>
                      <a:pt x="12" y="89"/>
                      <a:pt x="15" y="91"/>
                    </a:cubicBezTo>
                    <a:cubicBezTo>
                      <a:pt x="17" y="92"/>
                      <a:pt x="22" y="93"/>
                      <a:pt x="22" y="90"/>
                    </a:cubicBezTo>
                    <a:cubicBezTo>
                      <a:pt x="23" y="86"/>
                      <a:pt x="20" y="83"/>
                      <a:pt x="15" y="85"/>
                    </a:cubicBezTo>
                    <a:close/>
                    <a:moveTo>
                      <a:pt x="72" y="27"/>
                    </a:moveTo>
                    <a:cubicBezTo>
                      <a:pt x="71" y="29"/>
                      <a:pt x="71" y="32"/>
                      <a:pt x="73" y="32"/>
                    </a:cubicBezTo>
                    <a:cubicBezTo>
                      <a:pt x="75" y="33"/>
                      <a:pt x="75" y="31"/>
                      <a:pt x="75" y="29"/>
                    </a:cubicBezTo>
                    <a:cubicBezTo>
                      <a:pt x="75" y="26"/>
                      <a:pt x="74" y="24"/>
                      <a:pt x="72" y="27"/>
                    </a:cubicBezTo>
                    <a:close/>
                    <a:moveTo>
                      <a:pt x="64" y="85"/>
                    </a:moveTo>
                    <a:cubicBezTo>
                      <a:pt x="64" y="83"/>
                      <a:pt x="61" y="81"/>
                      <a:pt x="60" y="81"/>
                    </a:cubicBezTo>
                    <a:cubicBezTo>
                      <a:pt x="59" y="80"/>
                      <a:pt x="56" y="88"/>
                      <a:pt x="64" y="85"/>
                    </a:cubicBezTo>
                    <a:close/>
                    <a:moveTo>
                      <a:pt x="39" y="78"/>
                    </a:moveTo>
                    <a:cubicBezTo>
                      <a:pt x="39" y="82"/>
                      <a:pt x="38" y="85"/>
                      <a:pt x="42" y="84"/>
                    </a:cubicBezTo>
                    <a:cubicBezTo>
                      <a:pt x="47" y="83"/>
                      <a:pt x="50" y="83"/>
                      <a:pt x="48" y="80"/>
                    </a:cubicBezTo>
                    <a:cubicBezTo>
                      <a:pt x="47" y="77"/>
                      <a:pt x="40" y="74"/>
                      <a:pt x="39" y="78"/>
                    </a:cubicBezTo>
                    <a:close/>
                    <a:moveTo>
                      <a:pt x="76" y="52"/>
                    </a:moveTo>
                    <a:cubicBezTo>
                      <a:pt x="79" y="51"/>
                      <a:pt x="82" y="50"/>
                      <a:pt x="78" y="46"/>
                    </a:cubicBezTo>
                    <a:cubicBezTo>
                      <a:pt x="69" y="38"/>
                      <a:pt x="67" y="55"/>
                      <a:pt x="76" y="52"/>
                    </a:cubicBezTo>
                    <a:close/>
                    <a:moveTo>
                      <a:pt x="32" y="25"/>
                    </a:moveTo>
                    <a:cubicBezTo>
                      <a:pt x="38" y="27"/>
                      <a:pt x="42" y="31"/>
                      <a:pt x="38" y="32"/>
                    </a:cubicBezTo>
                    <a:cubicBezTo>
                      <a:pt x="34" y="34"/>
                      <a:pt x="28" y="37"/>
                      <a:pt x="28" y="33"/>
                    </a:cubicBezTo>
                    <a:cubicBezTo>
                      <a:pt x="27" y="29"/>
                      <a:pt x="25" y="24"/>
                      <a:pt x="32" y="25"/>
                    </a:cubicBezTo>
                    <a:close/>
                    <a:moveTo>
                      <a:pt x="11" y="18"/>
                    </a:moveTo>
                    <a:cubicBezTo>
                      <a:pt x="12" y="23"/>
                      <a:pt x="14" y="25"/>
                      <a:pt x="17" y="22"/>
                    </a:cubicBezTo>
                    <a:cubicBezTo>
                      <a:pt x="19" y="19"/>
                      <a:pt x="13" y="14"/>
                      <a:pt x="11" y="18"/>
                    </a:cubicBezTo>
                    <a:close/>
                    <a:moveTo>
                      <a:pt x="4" y="5"/>
                    </a:moveTo>
                    <a:cubicBezTo>
                      <a:pt x="0" y="9"/>
                      <a:pt x="1" y="11"/>
                      <a:pt x="4" y="12"/>
                    </a:cubicBezTo>
                    <a:cubicBezTo>
                      <a:pt x="8" y="13"/>
                      <a:pt x="16" y="13"/>
                      <a:pt x="14" y="8"/>
                    </a:cubicBezTo>
                    <a:cubicBezTo>
                      <a:pt x="11" y="2"/>
                      <a:pt x="8" y="0"/>
                      <a:pt x="4" y="5"/>
                    </a:cubicBezTo>
                    <a:close/>
                  </a:path>
                </a:pathLst>
              </a:custGeom>
              <a:grpFill/>
              <a:ln w="3175">
                <a:solidFill>
                  <a:srgbClr val="FFFFFF"/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</a:endParaRPr>
              </a:p>
            </p:txBody>
          </p:sp>
        </p:grpSp>
        <p:grpSp>
          <p:nvGrpSpPr>
            <p:cNvPr id="205" name="Group 204">
              <a:extLst>
                <a:ext uri="{FF2B5EF4-FFF2-40B4-BE49-F238E27FC236}">
                  <a16:creationId xmlns:a16="http://schemas.microsoft.com/office/drawing/2014/main" id="{3ECCB95D-F09C-1240-AA73-C1EF3EA95989}"/>
                </a:ext>
              </a:extLst>
            </p:cNvPr>
            <p:cNvGrpSpPr/>
            <p:nvPr/>
          </p:nvGrpSpPr>
          <p:grpSpPr>
            <a:xfrm>
              <a:off x="10742935" y="5386607"/>
              <a:ext cx="855772" cy="996266"/>
              <a:chOff x="7014875" y="4831772"/>
              <a:chExt cx="3143000" cy="3659000"/>
            </a:xfrm>
            <a:grpFill/>
          </p:grpSpPr>
          <p:sp>
            <p:nvSpPr>
              <p:cNvPr id="206" name="Freeform 6">
                <a:extLst>
                  <a:ext uri="{FF2B5EF4-FFF2-40B4-BE49-F238E27FC236}">
                    <a16:creationId xmlns:a16="http://schemas.microsoft.com/office/drawing/2014/main" id="{CB6EDEB3-3E69-1B42-8B2D-6E6E3B4F6E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40095" y="6891063"/>
                <a:ext cx="683424" cy="824159"/>
              </a:xfrm>
              <a:custGeom>
                <a:avLst/>
                <a:gdLst>
                  <a:gd name="T0" fmla="*/ 150 w 299"/>
                  <a:gd name="T1" fmla="*/ 2 h 308"/>
                  <a:gd name="T2" fmla="*/ 127 w 299"/>
                  <a:gd name="T3" fmla="*/ 14 h 308"/>
                  <a:gd name="T4" fmla="*/ 110 w 299"/>
                  <a:gd name="T5" fmla="*/ 15 h 308"/>
                  <a:gd name="T6" fmla="*/ 106 w 299"/>
                  <a:gd name="T7" fmla="*/ 5 h 308"/>
                  <a:gd name="T8" fmla="*/ 33 w 299"/>
                  <a:gd name="T9" fmla="*/ 17 h 308"/>
                  <a:gd name="T10" fmla="*/ 33 w 299"/>
                  <a:gd name="T11" fmla="*/ 139 h 308"/>
                  <a:gd name="T12" fmla="*/ 1 w 299"/>
                  <a:gd name="T13" fmla="*/ 142 h 308"/>
                  <a:gd name="T14" fmla="*/ 7 w 299"/>
                  <a:gd name="T15" fmla="*/ 242 h 308"/>
                  <a:gd name="T16" fmla="*/ 29 w 299"/>
                  <a:gd name="T17" fmla="*/ 277 h 308"/>
                  <a:gd name="T18" fmla="*/ 27 w 299"/>
                  <a:gd name="T19" fmla="*/ 289 h 308"/>
                  <a:gd name="T20" fmla="*/ 24 w 299"/>
                  <a:gd name="T21" fmla="*/ 303 h 308"/>
                  <a:gd name="T22" fmla="*/ 28 w 299"/>
                  <a:gd name="T23" fmla="*/ 308 h 308"/>
                  <a:gd name="T24" fmla="*/ 59 w 299"/>
                  <a:gd name="T25" fmla="*/ 307 h 308"/>
                  <a:gd name="T26" fmla="*/ 85 w 299"/>
                  <a:gd name="T27" fmla="*/ 284 h 308"/>
                  <a:gd name="T28" fmla="*/ 92 w 299"/>
                  <a:gd name="T29" fmla="*/ 265 h 308"/>
                  <a:gd name="T30" fmla="*/ 92 w 299"/>
                  <a:gd name="T31" fmla="*/ 264 h 308"/>
                  <a:gd name="T32" fmla="*/ 96 w 299"/>
                  <a:gd name="T33" fmla="*/ 260 h 308"/>
                  <a:gd name="T34" fmla="*/ 128 w 299"/>
                  <a:gd name="T35" fmla="*/ 262 h 308"/>
                  <a:gd name="T36" fmla="*/ 170 w 299"/>
                  <a:gd name="T37" fmla="*/ 273 h 308"/>
                  <a:gd name="T38" fmla="*/ 179 w 299"/>
                  <a:gd name="T39" fmla="*/ 266 h 308"/>
                  <a:gd name="T40" fmla="*/ 191 w 299"/>
                  <a:gd name="T41" fmla="*/ 245 h 308"/>
                  <a:gd name="T42" fmla="*/ 204 w 299"/>
                  <a:gd name="T43" fmla="*/ 231 h 308"/>
                  <a:gd name="T44" fmla="*/ 214 w 299"/>
                  <a:gd name="T45" fmla="*/ 227 h 308"/>
                  <a:gd name="T46" fmla="*/ 225 w 299"/>
                  <a:gd name="T47" fmla="*/ 200 h 308"/>
                  <a:gd name="T48" fmla="*/ 257 w 299"/>
                  <a:gd name="T49" fmla="*/ 179 h 308"/>
                  <a:gd name="T50" fmla="*/ 271 w 299"/>
                  <a:gd name="T51" fmla="*/ 160 h 308"/>
                  <a:gd name="T52" fmla="*/ 285 w 299"/>
                  <a:gd name="T53" fmla="*/ 159 h 308"/>
                  <a:gd name="T54" fmla="*/ 289 w 299"/>
                  <a:gd name="T55" fmla="*/ 155 h 308"/>
                  <a:gd name="T56" fmla="*/ 295 w 299"/>
                  <a:gd name="T57" fmla="*/ 149 h 308"/>
                  <a:gd name="T58" fmla="*/ 293 w 299"/>
                  <a:gd name="T59" fmla="*/ 140 h 308"/>
                  <a:gd name="T60" fmla="*/ 293 w 299"/>
                  <a:gd name="T61" fmla="*/ 136 h 308"/>
                  <a:gd name="T62" fmla="*/ 293 w 299"/>
                  <a:gd name="T63" fmla="*/ 133 h 308"/>
                  <a:gd name="T64" fmla="*/ 261 w 299"/>
                  <a:gd name="T65" fmla="*/ 127 h 308"/>
                  <a:gd name="T66" fmla="*/ 252 w 299"/>
                  <a:gd name="T67" fmla="*/ 106 h 308"/>
                  <a:gd name="T68" fmla="*/ 250 w 299"/>
                  <a:gd name="T69" fmla="*/ 91 h 308"/>
                  <a:gd name="T70" fmla="*/ 236 w 299"/>
                  <a:gd name="T71" fmla="*/ 90 h 308"/>
                  <a:gd name="T72" fmla="*/ 235 w 299"/>
                  <a:gd name="T73" fmla="*/ 75 h 308"/>
                  <a:gd name="T74" fmla="*/ 200 w 299"/>
                  <a:gd name="T75" fmla="*/ 58 h 308"/>
                  <a:gd name="T76" fmla="*/ 196 w 299"/>
                  <a:gd name="T77" fmla="*/ 38 h 308"/>
                  <a:gd name="T78" fmla="*/ 183 w 299"/>
                  <a:gd name="T79" fmla="*/ 17 h 308"/>
                  <a:gd name="T80" fmla="*/ 169 w 299"/>
                  <a:gd name="T81" fmla="*/ 0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99" h="308">
                    <a:moveTo>
                      <a:pt x="169" y="0"/>
                    </a:moveTo>
                    <a:cubicBezTo>
                      <a:pt x="165" y="1"/>
                      <a:pt x="156" y="2"/>
                      <a:pt x="150" y="2"/>
                    </a:cubicBezTo>
                    <a:cubicBezTo>
                      <a:pt x="146" y="3"/>
                      <a:pt x="143" y="3"/>
                      <a:pt x="142" y="3"/>
                    </a:cubicBezTo>
                    <a:cubicBezTo>
                      <a:pt x="141" y="4"/>
                      <a:pt x="134" y="9"/>
                      <a:pt x="127" y="14"/>
                    </a:cubicBezTo>
                    <a:cubicBezTo>
                      <a:pt x="122" y="18"/>
                      <a:pt x="117" y="21"/>
                      <a:pt x="116" y="21"/>
                    </a:cubicBezTo>
                    <a:cubicBezTo>
                      <a:pt x="114" y="22"/>
                      <a:pt x="112" y="19"/>
                      <a:pt x="110" y="15"/>
                    </a:cubicBezTo>
                    <a:cubicBezTo>
                      <a:pt x="109" y="13"/>
                      <a:pt x="108" y="11"/>
                      <a:pt x="107" y="9"/>
                    </a:cubicBezTo>
                    <a:cubicBezTo>
                      <a:pt x="106" y="7"/>
                      <a:pt x="107" y="5"/>
                      <a:pt x="106" y="5"/>
                    </a:cubicBezTo>
                    <a:cubicBezTo>
                      <a:pt x="106" y="5"/>
                      <a:pt x="76" y="10"/>
                      <a:pt x="54" y="13"/>
                    </a:cubicBezTo>
                    <a:cubicBezTo>
                      <a:pt x="42" y="15"/>
                      <a:pt x="33" y="17"/>
                      <a:pt x="33" y="17"/>
                    </a:cubicBezTo>
                    <a:cubicBezTo>
                      <a:pt x="33" y="17"/>
                      <a:pt x="33" y="47"/>
                      <a:pt x="33" y="76"/>
                    </a:cubicBezTo>
                    <a:cubicBezTo>
                      <a:pt x="34" y="107"/>
                      <a:pt x="34" y="137"/>
                      <a:pt x="33" y="139"/>
                    </a:cubicBezTo>
                    <a:cubicBezTo>
                      <a:pt x="32" y="140"/>
                      <a:pt x="23" y="141"/>
                      <a:pt x="14" y="141"/>
                    </a:cubicBezTo>
                    <a:cubicBezTo>
                      <a:pt x="7" y="142"/>
                      <a:pt x="1" y="141"/>
                      <a:pt x="1" y="142"/>
                    </a:cubicBezTo>
                    <a:cubicBezTo>
                      <a:pt x="1" y="142"/>
                      <a:pt x="1" y="189"/>
                      <a:pt x="0" y="240"/>
                    </a:cubicBezTo>
                    <a:cubicBezTo>
                      <a:pt x="2" y="241"/>
                      <a:pt x="5" y="241"/>
                      <a:pt x="7" y="242"/>
                    </a:cubicBezTo>
                    <a:cubicBezTo>
                      <a:pt x="10" y="243"/>
                      <a:pt x="13" y="245"/>
                      <a:pt x="16" y="247"/>
                    </a:cubicBezTo>
                    <a:cubicBezTo>
                      <a:pt x="22" y="251"/>
                      <a:pt x="26" y="269"/>
                      <a:pt x="29" y="277"/>
                    </a:cubicBezTo>
                    <a:cubicBezTo>
                      <a:pt x="29" y="278"/>
                      <a:pt x="29" y="279"/>
                      <a:pt x="29" y="280"/>
                    </a:cubicBezTo>
                    <a:cubicBezTo>
                      <a:pt x="30" y="284"/>
                      <a:pt x="29" y="286"/>
                      <a:pt x="27" y="289"/>
                    </a:cubicBezTo>
                    <a:cubicBezTo>
                      <a:pt x="25" y="290"/>
                      <a:pt x="24" y="292"/>
                      <a:pt x="23" y="295"/>
                    </a:cubicBezTo>
                    <a:cubicBezTo>
                      <a:pt x="22" y="298"/>
                      <a:pt x="23" y="301"/>
                      <a:pt x="24" y="303"/>
                    </a:cubicBezTo>
                    <a:cubicBezTo>
                      <a:pt x="25" y="304"/>
                      <a:pt x="26" y="306"/>
                      <a:pt x="26" y="306"/>
                    </a:cubicBezTo>
                    <a:cubicBezTo>
                      <a:pt x="27" y="307"/>
                      <a:pt x="28" y="308"/>
                      <a:pt x="28" y="308"/>
                    </a:cubicBezTo>
                    <a:cubicBezTo>
                      <a:pt x="30" y="307"/>
                      <a:pt x="33" y="307"/>
                      <a:pt x="38" y="307"/>
                    </a:cubicBezTo>
                    <a:cubicBezTo>
                      <a:pt x="44" y="307"/>
                      <a:pt x="53" y="307"/>
                      <a:pt x="59" y="307"/>
                    </a:cubicBezTo>
                    <a:cubicBezTo>
                      <a:pt x="68" y="306"/>
                      <a:pt x="80" y="290"/>
                      <a:pt x="84" y="285"/>
                    </a:cubicBezTo>
                    <a:cubicBezTo>
                      <a:pt x="84" y="285"/>
                      <a:pt x="84" y="284"/>
                      <a:pt x="85" y="284"/>
                    </a:cubicBezTo>
                    <a:cubicBezTo>
                      <a:pt x="85" y="284"/>
                      <a:pt x="85" y="284"/>
                      <a:pt x="85" y="284"/>
                    </a:cubicBezTo>
                    <a:cubicBezTo>
                      <a:pt x="86" y="282"/>
                      <a:pt x="90" y="269"/>
                      <a:pt x="92" y="265"/>
                    </a:cubicBezTo>
                    <a:cubicBezTo>
                      <a:pt x="92" y="265"/>
                      <a:pt x="92" y="265"/>
                      <a:pt x="92" y="265"/>
                    </a:cubicBezTo>
                    <a:cubicBezTo>
                      <a:pt x="92" y="264"/>
                      <a:pt x="92" y="264"/>
                      <a:pt x="92" y="264"/>
                    </a:cubicBezTo>
                    <a:cubicBezTo>
                      <a:pt x="92" y="264"/>
                      <a:pt x="92" y="264"/>
                      <a:pt x="92" y="264"/>
                    </a:cubicBezTo>
                    <a:cubicBezTo>
                      <a:pt x="92" y="263"/>
                      <a:pt x="94" y="262"/>
                      <a:pt x="96" y="260"/>
                    </a:cubicBezTo>
                    <a:cubicBezTo>
                      <a:pt x="99" y="258"/>
                      <a:pt x="102" y="255"/>
                      <a:pt x="104" y="254"/>
                    </a:cubicBezTo>
                    <a:cubicBezTo>
                      <a:pt x="107" y="253"/>
                      <a:pt x="117" y="257"/>
                      <a:pt x="128" y="262"/>
                    </a:cubicBezTo>
                    <a:cubicBezTo>
                      <a:pt x="138" y="267"/>
                      <a:pt x="150" y="272"/>
                      <a:pt x="157" y="273"/>
                    </a:cubicBezTo>
                    <a:cubicBezTo>
                      <a:pt x="168" y="275"/>
                      <a:pt x="169" y="274"/>
                      <a:pt x="170" y="273"/>
                    </a:cubicBezTo>
                    <a:cubicBezTo>
                      <a:pt x="171" y="273"/>
                      <a:pt x="171" y="272"/>
                      <a:pt x="172" y="272"/>
                    </a:cubicBezTo>
                    <a:cubicBezTo>
                      <a:pt x="173" y="271"/>
                      <a:pt x="176" y="269"/>
                      <a:pt x="179" y="266"/>
                    </a:cubicBezTo>
                    <a:cubicBezTo>
                      <a:pt x="181" y="263"/>
                      <a:pt x="184" y="260"/>
                      <a:pt x="186" y="258"/>
                    </a:cubicBezTo>
                    <a:cubicBezTo>
                      <a:pt x="188" y="255"/>
                      <a:pt x="190" y="250"/>
                      <a:pt x="191" y="245"/>
                    </a:cubicBezTo>
                    <a:cubicBezTo>
                      <a:pt x="192" y="241"/>
                      <a:pt x="193" y="237"/>
                      <a:pt x="194" y="235"/>
                    </a:cubicBezTo>
                    <a:cubicBezTo>
                      <a:pt x="196" y="231"/>
                      <a:pt x="201" y="231"/>
                      <a:pt x="204" y="231"/>
                    </a:cubicBezTo>
                    <a:cubicBezTo>
                      <a:pt x="205" y="231"/>
                      <a:pt x="206" y="231"/>
                      <a:pt x="207" y="231"/>
                    </a:cubicBezTo>
                    <a:cubicBezTo>
                      <a:pt x="208" y="231"/>
                      <a:pt x="211" y="229"/>
                      <a:pt x="214" y="227"/>
                    </a:cubicBezTo>
                    <a:cubicBezTo>
                      <a:pt x="218" y="223"/>
                      <a:pt x="222" y="220"/>
                      <a:pt x="223" y="218"/>
                    </a:cubicBezTo>
                    <a:cubicBezTo>
                      <a:pt x="225" y="216"/>
                      <a:pt x="225" y="203"/>
                      <a:pt x="225" y="200"/>
                    </a:cubicBezTo>
                    <a:cubicBezTo>
                      <a:pt x="225" y="197"/>
                      <a:pt x="240" y="189"/>
                      <a:pt x="250" y="183"/>
                    </a:cubicBezTo>
                    <a:cubicBezTo>
                      <a:pt x="253" y="181"/>
                      <a:pt x="255" y="180"/>
                      <a:pt x="257" y="179"/>
                    </a:cubicBezTo>
                    <a:cubicBezTo>
                      <a:pt x="260" y="178"/>
                      <a:pt x="262" y="173"/>
                      <a:pt x="265" y="169"/>
                    </a:cubicBezTo>
                    <a:cubicBezTo>
                      <a:pt x="267" y="165"/>
                      <a:pt x="269" y="161"/>
                      <a:pt x="271" y="160"/>
                    </a:cubicBezTo>
                    <a:cubicBezTo>
                      <a:pt x="274" y="158"/>
                      <a:pt x="279" y="159"/>
                      <a:pt x="282" y="159"/>
                    </a:cubicBezTo>
                    <a:cubicBezTo>
                      <a:pt x="283" y="159"/>
                      <a:pt x="285" y="159"/>
                      <a:pt x="285" y="159"/>
                    </a:cubicBezTo>
                    <a:cubicBezTo>
                      <a:pt x="285" y="159"/>
                      <a:pt x="285" y="159"/>
                      <a:pt x="285" y="159"/>
                    </a:cubicBezTo>
                    <a:cubicBezTo>
                      <a:pt x="286" y="158"/>
                      <a:pt x="288" y="157"/>
                      <a:pt x="289" y="155"/>
                    </a:cubicBezTo>
                    <a:cubicBezTo>
                      <a:pt x="291" y="153"/>
                      <a:pt x="293" y="150"/>
                      <a:pt x="295" y="149"/>
                    </a:cubicBezTo>
                    <a:cubicBezTo>
                      <a:pt x="295" y="149"/>
                      <a:pt x="295" y="149"/>
                      <a:pt x="295" y="149"/>
                    </a:cubicBezTo>
                    <a:cubicBezTo>
                      <a:pt x="296" y="149"/>
                      <a:pt x="298" y="148"/>
                      <a:pt x="299" y="148"/>
                    </a:cubicBezTo>
                    <a:cubicBezTo>
                      <a:pt x="297" y="145"/>
                      <a:pt x="294" y="142"/>
                      <a:pt x="293" y="140"/>
                    </a:cubicBezTo>
                    <a:cubicBezTo>
                      <a:pt x="293" y="140"/>
                      <a:pt x="293" y="140"/>
                      <a:pt x="293" y="140"/>
                    </a:cubicBezTo>
                    <a:cubicBezTo>
                      <a:pt x="292" y="139"/>
                      <a:pt x="292" y="137"/>
                      <a:pt x="293" y="136"/>
                    </a:cubicBezTo>
                    <a:cubicBezTo>
                      <a:pt x="293" y="134"/>
                      <a:pt x="293" y="133"/>
                      <a:pt x="293" y="133"/>
                    </a:cubicBezTo>
                    <a:cubicBezTo>
                      <a:pt x="293" y="133"/>
                      <a:pt x="293" y="133"/>
                      <a:pt x="293" y="133"/>
                    </a:cubicBezTo>
                    <a:cubicBezTo>
                      <a:pt x="293" y="132"/>
                      <a:pt x="282" y="130"/>
                      <a:pt x="274" y="129"/>
                    </a:cubicBezTo>
                    <a:cubicBezTo>
                      <a:pt x="268" y="128"/>
                      <a:pt x="263" y="128"/>
                      <a:pt x="261" y="127"/>
                    </a:cubicBezTo>
                    <a:cubicBezTo>
                      <a:pt x="256" y="126"/>
                      <a:pt x="254" y="117"/>
                      <a:pt x="253" y="111"/>
                    </a:cubicBezTo>
                    <a:cubicBezTo>
                      <a:pt x="253" y="109"/>
                      <a:pt x="252" y="107"/>
                      <a:pt x="252" y="106"/>
                    </a:cubicBezTo>
                    <a:cubicBezTo>
                      <a:pt x="251" y="103"/>
                      <a:pt x="251" y="100"/>
                      <a:pt x="251" y="97"/>
                    </a:cubicBezTo>
                    <a:cubicBezTo>
                      <a:pt x="251" y="95"/>
                      <a:pt x="251" y="93"/>
                      <a:pt x="250" y="91"/>
                    </a:cubicBezTo>
                    <a:cubicBezTo>
                      <a:pt x="250" y="90"/>
                      <a:pt x="247" y="90"/>
                      <a:pt x="245" y="90"/>
                    </a:cubicBezTo>
                    <a:cubicBezTo>
                      <a:pt x="242" y="91"/>
                      <a:pt x="239" y="91"/>
                      <a:pt x="236" y="90"/>
                    </a:cubicBezTo>
                    <a:cubicBezTo>
                      <a:pt x="231" y="87"/>
                      <a:pt x="233" y="81"/>
                      <a:pt x="234" y="77"/>
                    </a:cubicBezTo>
                    <a:cubicBezTo>
                      <a:pt x="235" y="76"/>
                      <a:pt x="235" y="75"/>
                      <a:pt x="235" y="75"/>
                    </a:cubicBezTo>
                    <a:cubicBezTo>
                      <a:pt x="235" y="75"/>
                      <a:pt x="229" y="72"/>
                      <a:pt x="222" y="69"/>
                    </a:cubicBezTo>
                    <a:cubicBezTo>
                      <a:pt x="214" y="65"/>
                      <a:pt x="205" y="61"/>
                      <a:pt x="200" y="58"/>
                    </a:cubicBezTo>
                    <a:cubicBezTo>
                      <a:pt x="195" y="54"/>
                      <a:pt x="196" y="50"/>
                      <a:pt x="196" y="46"/>
                    </a:cubicBezTo>
                    <a:cubicBezTo>
                      <a:pt x="196" y="44"/>
                      <a:pt x="197" y="41"/>
                      <a:pt x="196" y="38"/>
                    </a:cubicBezTo>
                    <a:cubicBezTo>
                      <a:pt x="193" y="31"/>
                      <a:pt x="187" y="22"/>
                      <a:pt x="184" y="17"/>
                    </a:cubicBezTo>
                    <a:cubicBezTo>
                      <a:pt x="183" y="17"/>
                      <a:pt x="183" y="17"/>
                      <a:pt x="183" y="17"/>
                    </a:cubicBezTo>
                    <a:cubicBezTo>
                      <a:pt x="182" y="15"/>
                      <a:pt x="178" y="11"/>
                      <a:pt x="175" y="7"/>
                    </a:cubicBezTo>
                    <a:cubicBezTo>
                      <a:pt x="173" y="4"/>
                      <a:pt x="171" y="1"/>
                      <a:pt x="169" y="0"/>
                    </a:cubicBezTo>
                    <a:close/>
                  </a:path>
                </a:pathLst>
              </a:custGeom>
              <a:grpFill/>
              <a:ln w="3175">
                <a:solidFill>
                  <a:srgbClr val="FFFFFF"/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</a:endParaRPr>
              </a:p>
            </p:txBody>
          </p:sp>
          <p:sp>
            <p:nvSpPr>
              <p:cNvPr id="207" name="Freeform 7">
                <a:extLst>
                  <a:ext uri="{FF2B5EF4-FFF2-40B4-BE49-F238E27FC236}">
                    <a16:creationId xmlns:a16="http://schemas.microsoft.com/office/drawing/2014/main" id="{69CB69DA-661A-CA4A-BA4D-E1802ED1A0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08498" y="5395205"/>
                <a:ext cx="140816" cy="145830"/>
              </a:xfrm>
              <a:custGeom>
                <a:avLst/>
                <a:gdLst>
                  <a:gd name="T0" fmla="*/ 54 w 62"/>
                  <a:gd name="T1" fmla="*/ 39 h 54"/>
                  <a:gd name="T2" fmla="*/ 57 w 62"/>
                  <a:gd name="T3" fmla="*/ 38 h 54"/>
                  <a:gd name="T4" fmla="*/ 61 w 62"/>
                  <a:gd name="T5" fmla="*/ 37 h 54"/>
                  <a:gd name="T6" fmla="*/ 61 w 62"/>
                  <a:gd name="T7" fmla="*/ 37 h 54"/>
                  <a:gd name="T8" fmla="*/ 62 w 62"/>
                  <a:gd name="T9" fmla="*/ 23 h 54"/>
                  <a:gd name="T10" fmla="*/ 61 w 62"/>
                  <a:gd name="T11" fmla="*/ 17 h 54"/>
                  <a:gd name="T12" fmla="*/ 61 w 62"/>
                  <a:gd name="T13" fmla="*/ 17 h 54"/>
                  <a:gd name="T14" fmla="*/ 61 w 62"/>
                  <a:gd name="T15" fmla="*/ 16 h 54"/>
                  <a:gd name="T16" fmla="*/ 61 w 62"/>
                  <a:gd name="T17" fmla="*/ 16 h 54"/>
                  <a:gd name="T18" fmla="*/ 54 w 62"/>
                  <a:gd name="T19" fmla="*/ 7 h 54"/>
                  <a:gd name="T20" fmla="*/ 48 w 62"/>
                  <a:gd name="T21" fmla="*/ 0 h 54"/>
                  <a:gd name="T22" fmla="*/ 43 w 62"/>
                  <a:gd name="T23" fmla="*/ 5 h 54"/>
                  <a:gd name="T24" fmla="*/ 39 w 62"/>
                  <a:gd name="T25" fmla="*/ 11 h 54"/>
                  <a:gd name="T26" fmla="*/ 30 w 62"/>
                  <a:gd name="T27" fmla="*/ 8 h 54"/>
                  <a:gd name="T28" fmla="*/ 29 w 62"/>
                  <a:gd name="T29" fmla="*/ 7 h 54"/>
                  <a:gd name="T30" fmla="*/ 27 w 62"/>
                  <a:gd name="T31" fmla="*/ 8 h 54"/>
                  <a:gd name="T32" fmla="*/ 23 w 62"/>
                  <a:gd name="T33" fmla="*/ 9 h 54"/>
                  <a:gd name="T34" fmla="*/ 22 w 62"/>
                  <a:gd name="T35" fmla="*/ 9 h 54"/>
                  <a:gd name="T36" fmla="*/ 16 w 62"/>
                  <a:gd name="T37" fmla="*/ 14 h 54"/>
                  <a:gd name="T38" fmla="*/ 11 w 62"/>
                  <a:gd name="T39" fmla="*/ 19 h 54"/>
                  <a:gd name="T40" fmla="*/ 10 w 62"/>
                  <a:gd name="T41" fmla="*/ 28 h 54"/>
                  <a:gd name="T42" fmla="*/ 10 w 62"/>
                  <a:gd name="T43" fmla="*/ 35 h 54"/>
                  <a:gd name="T44" fmla="*/ 10 w 62"/>
                  <a:gd name="T45" fmla="*/ 35 h 54"/>
                  <a:gd name="T46" fmla="*/ 3 w 62"/>
                  <a:gd name="T47" fmla="*/ 41 h 54"/>
                  <a:gd name="T48" fmla="*/ 0 w 62"/>
                  <a:gd name="T49" fmla="*/ 44 h 54"/>
                  <a:gd name="T50" fmla="*/ 2 w 62"/>
                  <a:gd name="T51" fmla="*/ 46 h 54"/>
                  <a:gd name="T52" fmla="*/ 11 w 62"/>
                  <a:gd name="T53" fmla="*/ 46 h 54"/>
                  <a:gd name="T54" fmla="*/ 17 w 62"/>
                  <a:gd name="T55" fmla="*/ 51 h 54"/>
                  <a:gd name="T56" fmla="*/ 21 w 62"/>
                  <a:gd name="T57" fmla="*/ 53 h 54"/>
                  <a:gd name="T58" fmla="*/ 21 w 62"/>
                  <a:gd name="T59" fmla="*/ 53 h 54"/>
                  <a:gd name="T60" fmla="*/ 25 w 62"/>
                  <a:gd name="T61" fmla="*/ 53 h 54"/>
                  <a:gd name="T62" fmla="*/ 29 w 62"/>
                  <a:gd name="T63" fmla="*/ 51 h 54"/>
                  <a:gd name="T64" fmla="*/ 29 w 62"/>
                  <a:gd name="T65" fmla="*/ 48 h 54"/>
                  <a:gd name="T66" fmla="*/ 33 w 62"/>
                  <a:gd name="T67" fmla="*/ 40 h 54"/>
                  <a:gd name="T68" fmla="*/ 37 w 62"/>
                  <a:gd name="T69" fmla="*/ 41 h 54"/>
                  <a:gd name="T70" fmla="*/ 37 w 62"/>
                  <a:gd name="T71" fmla="*/ 41 h 54"/>
                  <a:gd name="T72" fmla="*/ 38 w 62"/>
                  <a:gd name="T73" fmla="*/ 41 h 54"/>
                  <a:gd name="T74" fmla="*/ 41 w 62"/>
                  <a:gd name="T75" fmla="*/ 39 h 54"/>
                  <a:gd name="T76" fmla="*/ 44 w 62"/>
                  <a:gd name="T77" fmla="*/ 37 h 54"/>
                  <a:gd name="T78" fmla="*/ 54 w 62"/>
                  <a:gd name="T79" fmla="*/ 39 h 54"/>
                  <a:gd name="T80" fmla="*/ 54 w 62"/>
                  <a:gd name="T81" fmla="*/ 39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62" h="54">
                    <a:moveTo>
                      <a:pt x="54" y="39"/>
                    </a:moveTo>
                    <a:cubicBezTo>
                      <a:pt x="55" y="39"/>
                      <a:pt x="56" y="39"/>
                      <a:pt x="57" y="38"/>
                    </a:cubicBezTo>
                    <a:cubicBezTo>
                      <a:pt x="59" y="38"/>
                      <a:pt x="61" y="37"/>
                      <a:pt x="61" y="37"/>
                    </a:cubicBezTo>
                    <a:cubicBezTo>
                      <a:pt x="61" y="37"/>
                      <a:pt x="61" y="37"/>
                      <a:pt x="61" y="37"/>
                    </a:cubicBezTo>
                    <a:cubicBezTo>
                      <a:pt x="61" y="36"/>
                      <a:pt x="62" y="29"/>
                      <a:pt x="62" y="23"/>
                    </a:cubicBezTo>
                    <a:cubicBezTo>
                      <a:pt x="62" y="20"/>
                      <a:pt x="62" y="17"/>
                      <a:pt x="61" y="17"/>
                    </a:cubicBezTo>
                    <a:cubicBezTo>
                      <a:pt x="61" y="17"/>
                      <a:pt x="61" y="17"/>
                      <a:pt x="61" y="17"/>
                    </a:cubicBezTo>
                    <a:cubicBezTo>
                      <a:pt x="61" y="16"/>
                      <a:pt x="61" y="16"/>
                      <a:pt x="61" y="16"/>
                    </a:cubicBezTo>
                    <a:cubicBezTo>
                      <a:pt x="61" y="16"/>
                      <a:pt x="61" y="16"/>
                      <a:pt x="61" y="16"/>
                    </a:cubicBezTo>
                    <a:cubicBezTo>
                      <a:pt x="60" y="15"/>
                      <a:pt x="57" y="11"/>
                      <a:pt x="54" y="7"/>
                    </a:cubicBezTo>
                    <a:cubicBezTo>
                      <a:pt x="51" y="3"/>
                      <a:pt x="49" y="0"/>
                      <a:pt x="48" y="0"/>
                    </a:cubicBezTo>
                    <a:cubicBezTo>
                      <a:pt x="48" y="0"/>
                      <a:pt x="45" y="3"/>
                      <a:pt x="43" y="5"/>
                    </a:cubicBezTo>
                    <a:cubicBezTo>
                      <a:pt x="41" y="8"/>
                      <a:pt x="40" y="10"/>
                      <a:pt x="39" y="11"/>
                    </a:cubicBezTo>
                    <a:cubicBezTo>
                      <a:pt x="36" y="12"/>
                      <a:pt x="33" y="10"/>
                      <a:pt x="30" y="8"/>
                    </a:cubicBezTo>
                    <a:cubicBezTo>
                      <a:pt x="30" y="8"/>
                      <a:pt x="29" y="7"/>
                      <a:pt x="29" y="7"/>
                    </a:cubicBezTo>
                    <a:cubicBezTo>
                      <a:pt x="29" y="7"/>
                      <a:pt x="28" y="7"/>
                      <a:pt x="27" y="8"/>
                    </a:cubicBezTo>
                    <a:cubicBezTo>
                      <a:pt x="26" y="8"/>
                      <a:pt x="24" y="9"/>
                      <a:pt x="23" y="9"/>
                    </a:cubicBezTo>
                    <a:cubicBezTo>
                      <a:pt x="23" y="9"/>
                      <a:pt x="22" y="9"/>
                      <a:pt x="22" y="9"/>
                    </a:cubicBezTo>
                    <a:cubicBezTo>
                      <a:pt x="20" y="10"/>
                      <a:pt x="18" y="12"/>
                      <a:pt x="16" y="14"/>
                    </a:cubicBezTo>
                    <a:cubicBezTo>
                      <a:pt x="14" y="16"/>
                      <a:pt x="12" y="18"/>
                      <a:pt x="11" y="19"/>
                    </a:cubicBezTo>
                    <a:cubicBezTo>
                      <a:pt x="10" y="21"/>
                      <a:pt x="10" y="24"/>
                      <a:pt x="10" y="28"/>
                    </a:cubicBezTo>
                    <a:cubicBezTo>
                      <a:pt x="10" y="30"/>
                      <a:pt x="10" y="33"/>
                      <a:pt x="10" y="35"/>
                    </a:cubicBezTo>
                    <a:cubicBezTo>
                      <a:pt x="10" y="35"/>
                      <a:pt x="10" y="35"/>
                      <a:pt x="10" y="35"/>
                    </a:cubicBezTo>
                    <a:cubicBezTo>
                      <a:pt x="9" y="37"/>
                      <a:pt x="6" y="39"/>
                      <a:pt x="3" y="41"/>
                    </a:cubicBezTo>
                    <a:cubicBezTo>
                      <a:pt x="1" y="43"/>
                      <a:pt x="0" y="44"/>
                      <a:pt x="0" y="44"/>
                    </a:cubicBezTo>
                    <a:cubicBezTo>
                      <a:pt x="0" y="44"/>
                      <a:pt x="1" y="45"/>
                      <a:pt x="2" y="46"/>
                    </a:cubicBezTo>
                    <a:cubicBezTo>
                      <a:pt x="4" y="46"/>
                      <a:pt x="8" y="45"/>
                      <a:pt x="11" y="46"/>
                    </a:cubicBezTo>
                    <a:cubicBezTo>
                      <a:pt x="14" y="47"/>
                      <a:pt x="16" y="49"/>
                      <a:pt x="17" y="51"/>
                    </a:cubicBezTo>
                    <a:cubicBezTo>
                      <a:pt x="19" y="52"/>
                      <a:pt x="20" y="53"/>
                      <a:pt x="21" y="53"/>
                    </a:cubicBezTo>
                    <a:cubicBezTo>
                      <a:pt x="21" y="53"/>
                      <a:pt x="21" y="53"/>
                      <a:pt x="21" y="53"/>
                    </a:cubicBezTo>
                    <a:cubicBezTo>
                      <a:pt x="22" y="54"/>
                      <a:pt x="23" y="54"/>
                      <a:pt x="25" y="53"/>
                    </a:cubicBezTo>
                    <a:cubicBezTo>
                      <a:pt x="26" y="53"/>
                      <a:pt x="28" y="52"/>
                      <a:pt x="29" y="51"/>
                    </a:cubicBezTo>
                    <a:cubicBezTo>
                      <a:pt x="29" y="51"/>
                      <a:pt x="29" y="49"/>
                      <a:pt x="29" y="48"/>
                    </a:cubicBezTo>
                    <a:cubicBezTo>
                      <a:pt x="30" y="44"/>
                      <a:pt x="31" y="41"/>
                      <a:pt x="33" y="40"/>
                    </a:cubicBezTo>
                    <a:cubicBezTo>
                      <a:pt x="35" y="39"/>
                      <a:pt x="36" y="40"/>
                      <a:pt x="37" y="41"/>
                    </a:cubicBezTo>
                    <a:cubicBezTo>
                      <a:pt x="37" y="41"/>
                      <a:pt x="37" y="41"/>
                      <a:pt x="37" y="41"/>
                    </a:cubicBezTo>
                    <a:cubicBezTo>
                      <a:pt x="37" y="41"/>
                      <a:pt x="38" y="41"/>
                      <a:pt x="38" y="41"/>
                    </a:cubicBezTo>
                    <a:cubicBezTo>
                      <a:pt x="39" y="41"/>
                      <a:pt x="40" y="40"/>
                      <a:pt x="41" y="39"/>
                    </a:cubicBezTo>
                    <a:cubicBezTo>
                      <a:pt x="42" y="38"/>
                      <a:pt x="43" y="37"/>
                      <a:pt x="44" y="37"/>
                    </a:cubicBezTo>
                    <a:cubicBezTo>
                      <a:pt x="47" y="35"/>
                      <a:pt x="51" y="37"/>
                      <a:pt x="54" y="39"/>
                    </a:cubicBezTo>
                    <a:cubicBezTo>
                      <a:pt x="54" y="39"/>
                      <a:pt x="54" y="39"/>
                      <a:pt x="54" y="39"/>
                    </a:cubicBezTo>
                    <a:close/>
                  </a:path>
                </a:pathLst>
              </a:custGeom>
              <a:grpFill/>
              <a:ln w="3175">
                <a:solidFill>
                  <a:srgbClr val="FFFFFF"/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</a:endParaRPr>
              </a:p>
            </p:txBody>
          </p:sp>
          <p:sp>
            <p:nvSpPr>
              <p:cNvPr id="208" name="Freeform 8">
                <a:extLst>
                  <a:ext uri="{FF2B5EF4-FFF2-40B4-BE49-F238E27FC236}">
                    <a16:creationId xmlns:a16="http://schemas.microsoft.com/office/drawing/2014/main" id="{5EE14622-C46F-0F46-BB1B-4336DF762A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17887" y="5501264"/>
                <a:ext cx="131428" cy="181182"/>
              </a:xfrm>
              <a:custGeom>
                <a:avLst/>
                <a:gdLst>
                  <a:gd name="T0" fmla="*/ 14 w 58"/>
                  <a:gd name="T1" fmla="*/ 67 h 68"/>
                  <a:gd name="T2" fmla="*/ 17 w 58"/>
                  <a:gd name="T3" fmla="*/ 67 h 68"/>
                  <a:gd name="T4" fmla="*/ 20 w 58"/>
                  <a:gd name="T5" fmla="*/ 67 h 68"/>
                  <a:gd name="T6" fmla="*/ 32 w 58"/>
                  <a:gd name="T7" fmla="*/ 60 h 68"/>
                  <a:gd name="T8" fmla="*/ 39 w 58"/>
                  <a:gd name="T9" fmla="*/ 55 h 68"/>
                  <a:gd name="T10" fmla="*/ 48 w 58"/>
                  <a:gd name="T11" fmla="*/ 39 h 68"/>
                  <a:gd name="T12" fmla="*/ 49 w 58"/>
                  <a:gd name="T13" fmla="*/ 35 h 68"/>
                  <a:gd name="T14" fmla="*/ 55 w 58"/>
                  <a:gd name="T15" fmla="*/ 31 h 68"/>
                  <a:gd name="T16" fmla="*/ 57 w 58"/>
                  <a:gd name="T17" fmla="*/ 30 h 68"/>
                  <a:gd name="T18" fmla="*/ 58 w 58"/>
                  <a:gd name="T19" fmla="*/ 23 h 68"/>
                  <a:gd name="T20" fmla="*/ 58 w 58"/>
                  <a:gd name="T21" fmla="*/ 21 h 68"/>
                  <a:gd name="T22" fmla="*/ 51 w 58"/>
                  <a:gd name="T23" fmla="*/ 21 h 68"/>
                  <a:gd name="T24" fmla="*/ 46 w 58"/>
                  <a:gd name="T25" fmla="*/ 20 h 68"/>
                  <a:gd name="T26" fmla="*/ 45 w 58"/>
                  <a:gd name="T27" fmla="*/ 13 h 68"/>
                  <a:gd name="T28" fmla="*/ 45 w 58"/>
                  <a:gd name="T29" fmla="*/ 13 h 68"/>
                  <a:gd name="T30" fmla="*/ 48 w 58"/>
                  <a:gd name="T31" fmla="*/ 2 h 68"/>
                  <a:gd name="T32" fmla="*/ 48 w 58"/>
                  <a:gd name="T33" fmla="*/ 2 h 68"/>
                  <a:gd name="T34" fmla="*/ 42 w 58"/>
                  <a:gd name="T35" fmla="*/ 0 h 68"/>
                  <a:gd name="T36" fmla="*/ 39 w 58"/>
                  <a:gd name="T37" fmla="*/ 3 h 68"/>
                  <a:gd name="T38" fmla="*/ 35 w 58"/>
                  <a:gd name="T39" fmla="*/ 5 h 68"/>
                  <a:gd name="T40" fmla="*/ 31 w 58"/>
                  <a:gd name="T41" fmla="*/ 4 h 68"/>
                  <a:gd name="T42" fmla="*/ 31 w 58"/>
                  <a:gd name="T43" fmla="*/ 4 h 68"/>
                  <a:gd name="T44" fmla="*/ 30 w 58"/>
                  <a:gd name="T45" fmla="*/ 4 h 68"/>
                  <a:gd name="T46" fmla="*/ 29 w 58"/>
                  <a:gd name="T47" fmla="*/ 9 h 68"/>
                  <a:gd name="T48" fmla="*/ 27 w 58"/>
                  <a:gd name="T49" fmla="*/ 14 h 68"/>
                  <a:gd name="T50" fmla="*/ 21 w 58"/>
                  <a:gd name="T51" fmla="*/ 17 h 68"/>
                  <a:gd name="T52" fmla="*/ 16 w 58"/>
                  <a:gd name="T53" fmla="*/ 17 h 68"/>
                  <a:gd name="T54" fmla="*/ 16 w 58"/>
                  <a:gd name="T55" fmla="*/ 17 h 68"/>
                  <a:gd name="T56" fmla="*/ 11 w 58"/>
                  <a:gd name="T57" fmla="*/ 14 h 68"/>
                  <a:gd name="T58" fmla="*/ 6 w 58"/>
                  <a:gd name="T59" fmla="*/ 10 h 68"/>
                  <a:gd name="T60" fmla="*/ 0 w 58"/>
                  <a:gd name="T61" fmla="*/ 10 h 68"/>
                  <a:gd name="T62" fmla="*/ 10 w 58"/>
                  <a:gd name="T63" fmla="*/ 26 h 68"/>
                  <a:gd name="T64" fmla="*/ 9 w 58"/>
                  <a:gd name="T65" fmla="*/ 35 h 68"/>
                  <a:gd name="T66" fmla="*/ 9 w 58"/>
                  <a:gd name="T67" fmla="*/ 39 h 68"/>
                  <a:gd name="T68" fmla="*/ 11 w 58"/>
                  <a:gd name="T69" fmla="*/ 49 h 68"/>
                  <a:gd name="T70" fmla="*/ 11 w 58"/>
                  <a:gd name="T71" fmla="*/ 49 h 68"/>
                  <a:gd name="T72" fmla="*/ 13 w 58"/>
                  <a:gd name="T73" fmla="*/ 58 h 68"/>
                  <a:gd name="T74" fmla="*/ 14 w 58"/>
                  <a:gd name="T75" fmla="*/ 67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58" h="68">
                    <a:moveTo>
                      <a:pt x="14" y="67"/>
                    </a:moveTo>
                    <a:cubicBezTo>
                      <a:pt x="15" y="67"/>
                      <a:pt x="16" y="67"/>
                      <a:pt x="17" y="67"/>
                    </a:cubicBezTo>
                    <a:cubicBezTo>
                      <a:pt x="19" y="68"/>
                      <a:pt x="20" y="68"/>
                      <a:pt x="20" y="67"/>
                    </a:cubicBezTo>
                    <a:cubicBezTo>
                      <a:pt x="22" y="67"/>
                      <a:pt x="27" y="63"/>
                      <a:pt x="32" y="60"/>
                    </a:cubicBezTo>
                    <a:cubicBezTo>
                      <a:pt x="35" y="58"/>
                      <a:pt x="37" y="56"/>
                      <a:pt x="39" y="55"/>
                    </a:cubicBezTo>
                    <a:cubicBezTo>
                      <a:pt x="42" y="53"/>
                      <a:pt x="45" y="44"/>
                      <a:pt x="48" y="39"/>
                    </a:cubicBezTo>
                    <a:cubicBezTo>
                      <a:pt x="48" y="37"/>
                      <a:pt x="49" y="35"/>
                      <a:pt x="49" y="35"/>
                    </a:cubicBezTo>
                    <a:cubicBezTo>
                      <a:pt x="51" y="32"/>
                      <a:pt x="53" y="31"/>
                      <a:pt x="55" y="31"/>
                    </a:cubicBezTo>
                    <a:cubicBezTo>
                      <a:pt x="56" y="31"/>
                      <a:pt x="57" y="31"/>
                      <a:pt x="57" y="30"/>
                    </a:cubicBezTo>
                    <a:cubicBezTo>
                      <a:pt x="58" y="29"/>
                      <a:pt x="58" y="25"/>
                      <a:pt x="58" y="23"/>
                    </a:cubicBezTo>
                    <a:cubicBezTo>
                      <a:pt x="58" y="22"/>
                      <a:pt x="58" y="22"/>
                      <a:pt x="58" y="21"/>
                    </a:cubicBezTo>
                    <a:cubicBezTo>
                      <a:pt x="58" y="21"/>
                      <a:pt x="54" y="21"/>
                      <a:pt x="51" y="21"/>
                    </a:cubicBezTo>
                    <a:cubicBezTo>
                      <a:pt x="49" y="21"/>
                      <a:pt x="47" y="20"/>
                      <a:pt x="46" y="20"/>
                    </a:cubicBezTo>
                    <a:cubicBezTo>
                      <a:pt x="45" y="19"/>
                      <a:pt x="45" y="17"/>
                      <a:pt x="45" y="13"/>
                    </a:cubicBezTo>
                    <a:cubicBezTo>
                      <a:pt x="45" y="13"/>
                      <a:pt x="45" y="13"/>
                      <a:pt x="45" y="13"/>
                    </a:cubicBezTo>
                    <a:cubicBezTo>
                      <a:pt x="46" y="9"/>
                      <a:pt x="48" y="4"/>
                      <a:pt x="48" y="2"/>
                    </a:cubicBezTo>
                    <a:cubicBezTo>
                      <a:pt x="48" y="2"/>
                      <a:pt x="48" y="2"/>
                      <a:pt x="48" y="2"/>
                    </a:cubicBezTo>
                    <a:cubicBezTo>
                      <a:pt x="46" y="1"/>
                      <a:pt x="43" y="0"/>
                      <a:pt x="42" y="0"/>
                    </a:cubicBezTo>
                    <a:cubicBezTo>
                      <a:pt x="41" y="1"/>
                      <a:pt x="40" y="2"/>
                      <a:pt x="39" y="3"/>
                    </a:cubicBezTo>
                    <a:cubicBezTo>
                      <a:pt x="38" y="4"/>
                      <a:pt x="37" y="5"/>
                      <a:pt x="35" y="5"/>
                    </a:cubicBezTo>
                    <a:cubicBezTo>
                      <a:pt x="33" y="6"/>
                      <a:pt x="32" y="5"/>
                      <a:pt x="31" y="4"/>
                    </a:cubicBezTo>
                    <a:cubicBezTo>
                      <a:pt x="31" y="4"/>
                      <a:pt x="31" y="4"/>
                      <a:pt x="31" y="4"/>
                    </a:cubicBezTo>
                    <a:cubicBezTo>
                      <a:pt x="31" y="4"/>
                      <a:pt x="30" y="4"/>
                      <a:pt x="30" y="4"/>
                    </a:cubicBezTo>
                    <a:cubicBezTo>
                      <a:pt x="29" y="4"/>
                      <a:pt x="29" y="7"/>
                      <a:pt x="29" y="9"/>
                    </a:cubicBezTo>
                    <a:cubicBezTo>
                      <a:pt x="28" y="11"/>
                      <a:pt x="28" y="13"/>
                      <a:pt x="27" y="14"/>
                    </a:cubicBezTo>
                    <a:cubicBezTo>
                      <a:pt x="26" y="15"/>
                      <a:pt x="24" y="17"/>
                      <a:pt x="21" y="17"/>
                    </a:cubicBezTo>
                    <a:cubicBezTo>
                      <a:pt x="19" y="18"/>
                      <a:pt x="17" y="18"/>
                      <a:pt x="16" y="17"/>
                    </a:cubicBezTo>
                    <a:cubicBezTo>
                      <a:pt x="16" y="17"/>
                      <a:pt x="16" y="17"/>
                      <a:pt x="16" y="17"/>
                    </a:cubicBezTo>
                    <a:cubicBezTo>
                      <a:pt x="14" y="16"/>
                      <a:pt x="13" y="15"/>
                      <a:pt x="11" y="14"/>
                    </a:cubicBezTo>
                    <a:cubicBezTo>
                      <a:pt x="10" y="12"/>
                      <a:pt x="8" y="11"/>
                      <a:pt x="6" y="10"/>
                    </a:cubicBezTo>
                    <a:cubicBezTo>
                      <a:pt x="4" y="9"/>
                      <a:pt x="2" y="10"/>
                      <a:pt x="0" y="10"/>
                    </a:cubicBezTo>
                    <a:cubicBezTo>
                      <a:pt x="4" y="15"/>
                      <a:pt x="10" y="23"/>
                      <a:pt x="10" y="26"/>
                    </a:cubicBezTo>
                    <a:cubicBezTo>
                      <a:pt x="11" y="30"/>
                      <a:pt x="10" y="32"/>
                      <a:pt x="9" y="35"/>
                    </a:cubicBezTo>
                    <a:cubicBezTo>
                      <a:pt x="9" y="36"/>
                      <a:pt x="9" y="38"/>
                      <a:pt x="9" y="39"/>
                    </a:cubicBezTo>
                    <a:cubicBezTo>
                      <a:pt x="9" y="40"/>
                      <a:pt x="10" y="44"/>
                      <a:pt x="11" y="49"/>
                    </a:cubicBezTo>
                    <a:cubicBezTo>
                      <a:pt x="11" y="49"/>
                      <a:pt x="11" y="49"/>
                      <a:pt x="11" y="49"/>
                    </a:cubicBezTo>
                    <a:cubicBezTo>
                      <a:pt x="12" y="52"/>
                      <a:pt x="12" y="55"/>
                      <a:pt x="13" y="58"/>
                    </a:cubicBezTo>
                    <a:cubicBezTo>
                      <a:pt x="14" y="63"/>
                      <a:pt x="14" y="66"/>
                      <a:pt x="14" y="67"/>
                    </a:cubicBezTo>
                    <a:close/>
                  </a:path>
                </a:pathLst>
              </a:custGeom>
              <a:grpFill/>
              <a:ln w="3175">
                <a:solidFill>
                  <a:srgbClr val="FFFFFF"/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</a:endParaRPr>
              </a:p>
            </p:txBody>
          </p:sp>
          <p:sp>
            <p:nvSpPr>
              <p:cNvPr id="209" name="Freeform 9">
                <a:extLst>
                  <a:ext uri="{FF2B5EF4-FFF2-40B4-BE49-F238E27FC236}">
                    <a16:creationId xmlns:a16="http://schemas.microsoft.com/office/drawing/2014/main" id="{D2CE9238-605C-3D4B-9201-B0F28FEDED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92176" y="6013877"/>
                <a:ext cx="873056" cy="888236"/>
              </a:xfrm>
              <a:custGeom>
                <a:avLst/>
                <a:gdLst>
                  <a:gd name="T0" fmla="*/ 343 w 382"/>
                  <a:gd name="T1" fmla="*/ 38 h 331"/>
                  <a:gd name="T2" fmla="*/ 305 w 382"/>
                  <a:gd name="T3" fmla="*/ 17 h 331"/>
                  <a:gd name="T4" fmla="*/ 292 w 382"/>
                  <a:gd name="T5" fmla="*/ 15 h 331"/>
                  <a:gd name="T6" fmla="*/ 228 w 382"/>
                  <a:gd name="T7" fmla="*/ 9 h 331"/>
                  <a:gd name="T8" fmla="*/ 216 w 382"/>
                  <a:gd name="T9" fmla="*/ 30 h 331"/>
                  <a:gd name="T10" fmla="*/ 213 w 382"/>
                  <a:gd name="T11" fmla="*/ 39 h 331"/>
                  <a:gd name="T12" fmla="*/ 217 w 382"/>
                  <a:gd name="T13" fmla="*/ 63 h 331"/>
                  <a:gd name="T14" fmla="*/ 218 w 382"/>
                  <a:gd name="T15" fmla="*/ 81 h 331"/>
                  <a:gd name="T16" fmla="*/ 212 w 382"/>
                  <a:gd name="T17" fmla="*/ 120 h 331"/>
                  <a:gd name="T18" fmla="*/ 223 w 382"/>
                  <a:gd name="T19" fmla="*/ 126 h 331"/>
                  <a:gd name="T20" fmla="*/ 234 w 382"/>
                  <a:gd name="T21" fmla="*/ 142 h 331"/>
                  <a:gd name="T22" fmla="*/ 245 w 382"/>
                  <a:gd name="T23" fmla="*/ 143 h 331"/>
                  <a:gd name="T24" fmla="*/ 246 w 382"/>
                  <a:gd name="T25" fmla="*/ 137 h 331"/>
                  <a:gd name="T26" fmla="*/ 250 w 382"/>
                  <a:gd name="T27" fmla="*/ 132 h 331"/>
                  <a:gd name="T28" fmla="*/ 258 w 382"/>
                  <a:gd name="T29" fmla="*/ 132 h 331"/>
                  <a:gd name="T30" fmla="*/ 260 w 382"/>
                  <a:gd name="T31" fmla="*/ 149 h 331"/>
                  <a:gd name="T32" fmla="*/ 245 w 382"/>
                  <a:gd name="T33" fmla="*/ 173 h 331"/>
                  <a:gd name="T34" fmla="*/ 213 w 382"/>
                  <a:gd name="T35" fmla="*/ 154 h 331"/>
                  <a:gd name="T36" fmla="*/ 183 w 382"/>
                  <a:gd name="T37" fmla="*/ 138 h 331"/>
                  <a:gd name="T38" fmla="*/ 172 w 382"/>
                  <a:gd name="T39" fmla="*/ 119 h 331"/>
                  <a:gd name="T40" fmla="*/ 166 w 382"/>
                  <a:gd name="T41" fmla="*/ 117 h 331"/>
                  <a:gd name="T42" fmla="*/ 139 w 382"/>
                  <a:gd name="T43" fmla="*/ 126 h 331"/>
                  <a:gd name="T44" fmla="*/ 108 w 382"/>
                  <a:gd name="T45" fmla="*/ 115 h 331"/>
                  <a:gd name="T46" fmla="*/ 107 w 382"/>
                  <a:gd name="T47" fmla="*/ 110 h 331"/>
                  <a:gd name="T48" fmla="*/ 78 w 382"/>
                  <a:gd name="T49" fmla="*/ 109 h 331"/>
                  <a:gd name="T50" fmla="*/ 77 w 382"/>
                  <a:gd name="T51" fmla="*/ 100 h 331"/>
                  <a:gd name="T52" fmla="*/ 65 w 382"/>
                  <a:gd name="T53" fmla="*/ 93 h 331"/>
                  <a:gd name="T54" fmla="*/ 65 w 382"/>
                  <a:gd name="T55" fmla="*/ 100 h 331"/>
                  <a:gd name="T56" fmla="*/ 66 w 382"/>
                  <a:gd name="T57" fmla="*/ 145 h 331"/>
                  <a:gd name="T58" fmla="*/ 65 w 382"/>
                  <a:gd name="T59" fmla="*/ 163 h 331"/>
                  <a:gd name="T60" fmla="*/ 2 w 382"/>
                  <a:gd name="T61" fmla="*/ 163 h 331"/>
                  <a:gd name="T62" fmla="*/ 0 w 382"/>
                  <a:gd name="T63" fmla="*/ 210 h 331"/>
                  <a:gd name="T64" fmla="*/ 2 w 382"/>
                  <a:gd name="T65" fmla="*/ 275 h 331"/>
                  <a:gd name="T66" fmla="*/ 51 w 382"/>
                  <a:gd name="T67" fmla="*/ 316 h 331"/>
                  <a:gd name="T68" fmla="*/ 84 w 382"/>
                  <a:gd name="T69" fmla="*/ 314 h 331"/>
                  <a:gd name="T70" fmla="*/ 101 w 382"/>
                  <a:gd name="T71" fmla="*/ 318 h 331"/>
                  <a:gd name="T72" fmla="*/ 154 w 382"/>
                  <a:gd name="T73" fmla="*/ 330 h 331"/>
                  <a:gd name="T74" fmla="*/ 177 w 382"/>
                  <a:gd name="T75" fmla="*/ 317 h 331"/>
                  <a:gd name="T76" fmla="*/ 198 w 382"/>
                  <a:gd name="T77" fmla="*/ 292 h 331"/>
                  <a:gd name="T78" fmla="*/ 223 w 382"/>
                  <a:gd name="T79" fmla="*/ 275 h 331"/>
                  <a:gd name="T80" fmla="*/ 249 w 382"/>
                  <a:gd name="T81" fmla="*/ 250 h 331"/>
                  <a:gd name="T82" fmla="*/ 272 w 382"/>
                  <a:gd name="T83" fmla="*/ 242 h 331"/>
                  <a:gd name="T84" fmla="*/ 358 w 382"/>
                  <a:gd name="T85" fmla="*/ 196 h 331"/>
                  <a:gd name="T86" fmla="*/ 356 w 382"/>
                  <a:gd name="T87" fmla="*/ 172 h 331"/>
                  <a:gd name="T88" fmla="*/ 361 w 382"/>
                  <a:gd name="T89" fmla="*/ 149 h 331"/>
                  <a:gd name="T90" fmla="*/ 371 w 382"/>
                  <a:gd name="T91" fmla="*/ 136 h 331"/>
                  <a:gd name="T92" fmla="*/ 367 w 382"/>
                  <a:gd name="T93" fmla="*/ 125 h 331"/>
                  <a:gd name="T94" fmla="*/ 368 w 382"/>
                  <a:gd name="T95" fmla="*/ 93 h 331"/>
                  <a:gd name="T96" fmla="*/ 376 w 382"/>
                  <a:gd name="T97" fmla="*/ 75 h 331"/>
                  <a:gd name="T98" fmla="*/ 370 w 382"/>
                  <a:gd name="T99" fmla="*/ 57 h 331"/>
                  <a:gd name="T100" fmla="*/ 365 w 382"/>
                  <a:gd name="T101" fmla="*/ 48 h 3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82" h="331">
                    <a:moveTo>
                      <a:pt x="363" y="45"/>
                    </a:moveTo>
                    <a:cubicBezTo>
                      <a:pt x="360" y="44"/>
                      <a:pt x="358" y="44"/>
                      <a:pt x="357" y="44"/>
                    </a:cubicBezTo>
                    <a:cubicBezTo>
                      <a:pt x="355" y="43"/>
                      <a:pt x="349" y="41"/>
                      <a:pt x="343" y="38"/>
                    </a:cubicBezTo>
                    <a:cubicBezTo>
                      <a:pt x="337" y="36"/>
                      <a:pt x="331" y="33"/>
                      <a:pt x="329" y="33"/>
                    </a:cubicBezTo>
                    <a:cubicBezTo>
                      <a:pt x="325" y="32"/>
                      <a:pt x="318" y="27"/>
                      <a:pt x="312" y="22"/>
                    </a:cubicBezTo>
                    <a:cubicBezTo>
                      <a:pt x="309" y="19"/>
                      <a:pt x="305" y="17"/>
                      <a:pt x="305" y="17"/>
                    </a:cubicBezTo>
                    <a:cubicBezTo>
                      <a:pt x="305" y="17"/>
                      <a:pt x="305" y="17"/>
                      <a:pt x="305" y="17"/>
                    </a:cubicBezTo>
                    <a:cubicBezTo>
                      <a:pt x="303" y="17"/>
                      <a:pt x="296" y="17"/>
                      <a:pt x="292" y="15"/>
                    </a:cubicBezTo>
                    <a:cubicBezTo>
                      <a:pt x="292" y="15"/>
                      <a:pt x="292" y="15"/>
                      <a:pt x="292" y="15"/>
                    </a:cubicBezTo>
                    <a:cubicBezTo>
                      <a:pt x="292" y="15"/>
                      <a:pt x="292" y="15"/>
                      <a:pt x="292" y="15"/>
                    </a:cubicBezTo>
                    <a:cubicBezTo>
                      <a:pt x="290" y="14"/>
                      <a:pt x="287" y="8"/>
                      <a:pt x="283" y="0"/>
                    </a:cubicBezTo>
                    <a:cubicBezTo>
                      <a:pt x="276" y="1"/>
                      <a:pt x="228" y="7"/>
                      <a:pt x="228" y="9"/>
                    </a:cubicBezTo>
                    <a:cubicBezTo>
                      <a:pt x="228" y="10"/>
                      <a:pt x="228" y="12"/>
                      <a:pt x="228" y="14"/>
                    </a:cubicBezTo>
                    <a:cubicBezTo>
                      <a:pt x="228" y="15"/>
                      <a:pt x="229" y="17"/>
                      <a:pt x="229" y="18"/>
                    </a:cubicBezTo>
                    <a:cubicBezTo>
                      <a:pt x="229" y="21"/>
                      <a:pt x="222" y="25"/>
                      <a:pt x="216" y="30"/>
                    </a:cubicBezTo>
                    <a:cubicBezTo>
                      <a:pt x="211" y="33"/>
                      <a:pt x="207" y="36"/>
                      <a:pt x="207" y="36"/>
                    </a:cubicBezTo>
                    <a:cubicBezTo>
                      <a:pt x="207" y="37"/>
                      <a:pt x="208" y="37"/>
                      <a:pt x="208" y="37"/>
                    </a:cubicBezTo>
                    <a:cubicBezTo>
                      <a:pt x="210" y="38"/>
                      <a:pt x="212" y="38"/>
                      <a:pt x="213" y="39"/>
                    </a:cubicBezTo>
                    <a:cubicBezTo>
                      <a:pt x="216" y="39"/>
                      <a:pt x="218" y="44"/>
                      <a:pt x="219" y="48"/>
                    </a:cubicBezTo>
                    <a:cubicBezTo>
                      <a:pt x="220" y="49"/>
                      <a:pt x="220" y="50"/>
                      <a:pt x="220" y="50"/>
                    </a:cubicBezTo>
                    <a:cubicBezTo>
                      <a:pt x="222" y="52"/>
                      <a:pt x="219" y="58"/>
                      <a:pt x="217" y="63"/>
                    </a:cubicBezTo>
                    <a:cubicBezTo>
                      <a:pt x="216" y="65"/>
                      <a:pt x="215" y="67"/>
                      <a:pt x="214" y="67"/>
                    </a:cubicBezTo>
                    <a:cubicBezTo>
                      <a:pt x="214" y="68"/>
                      <a:pt x="215" y="71"/>
                      <a:pt x="216" y="74"/>
                    </a:cubicBezTo>
                    <a:cubicBezTo>
                      <a:pt x="217" y="77"/>
                      <a:pt x="218" y="80"/>
                      <a:pt x="218" y="81"/>
                    </a:cubicBezTo>
                    <a:cubicBezTo>
                      <a:pt x="218" y="83"/>
                      <a:pt x="216" y="90"/>
                      <a:pt x="215" y="97"/>
                    </a:cubicBezTo>
                    <a:cubicBezTo>
                      <a:pt x="213" y="105"/>
                      <a:pt x="211" y="112"/>
                      <a:pt x="211" y="115"/>
                    </a:cubicBezTo>
                    <a:cubicBezTo>
                      <a:pt x="210" y="117"/>
                      <a:pt x="211" y="118"/>
                      <a:pt x="212" y="120"/>
                    </a:cubicBezTo>
                    <a:cubicBezTo>
                      <a:pt x="213" y="121"/>
                      <a:pt x="214" y="123"/>
                      <a:pt x="216" y="124"/>
                    </a:cubicBezTo>
                    <a:cubicBezTo>
                      <a:pt x="216" y="124"/>
                      <a:pt x="216" y="124"/>
                      <a:pt x="216" y="124"/>
                    </a:cubicBezTo>
                    <a:cubicBezTo>
                      <a:pt x="218" y="126"/>
                      <a:pt x="221" y="126"/>
                      <a:pt x="223" y="126"/>
                    </a:cubicBezTo>
                    <a:cubicBezTo>
                      <a:pt x="224" y="126"/>
                      <a:pt x="224" y="126"/>
                      <a:pt x="225" y="126"/>
                    </a:cubicBezTo>
                    <a:cubicBezTo>
                      <a:pt x="226" y="127"/>
                      <a:pt x="228" y="129"/>
                      <a:pt x="230" y="132"/>
                    </a:cubicBezTo>
                    <a:cubicBezTo>
                      <a:pt x="232" y="135"/>
                      <a:pt x="234" y="140"/>
                      <a:pt x="234" y="142"/>
                    </a:cubicBezTo>
                    <a:cubicBezTo>
                      <a:pt x="234" y="142"/>
                      <a:pt x="235" y="143"/>
                      <a:pt x="237" y="143"/>
                    </a:cubicBezTo>
                    <a:cubicBezTo>
                      <a:pt x="240" y="143"/>
                      <a:pt x="244" y="143"/>
                      <a:pt x="245" y="143"/>
                    </a:cubicBezTo>
                    <a:cubicBezTo>
                      <a:pt x="245" y="143"/>
                      <a:pt x="245" y="143"/>
                      <a:pt x="245" y="143"/>
                    </a:cubicBezTo>
                    <a:cubicBezTo>
                      <a:pt x="245" y="143"/>
                      <a:pt x="245" y="143"/>
                      <a:pt x="245" y="142"/>
                    </a:cubicBezTo>
                    <a:cubicBezTo>
                      <a:pt x="246" y="140"/>
                      <a:pt x="246" y="138"/>
                      <a:pt x="246" y="137"/>
                    </a:cubicBezTo>
                    <a:cubicBezTo>
                      <a:pt x="246" y="137"/>
                      <a:pt x="246" y="137"/>
                      <a:pt x="246" y="137"/>
                    </a:cubicBezTo>
                    <a:cubicBezTo>
                      <a:pt x="246" y="137"/>
                      <a:pt x="246" y="137"/>
                      <a:pt x="246" y="137"/>
                    </a:cubicBezTo>
                    <a:cubicBezTo>
                      <a:pt x="246" y="137"/>
                      <a:pt x="246" y="137"/>
                      <a:pt x="246" y="137"/>
                    </a:cubicBezTo>
                    <a:cubicBezTo>
                      <a:pt x="246" y="135"/>
                      <a:pt x="247" y="134"/>
                      <a:pt x="250" y="132"/>
                    </a:cubicBezTo>
                    <a:cubicBezTo>
                      <a:pt x="252" y="132"/>
                      <a:pt x="254" y="131"/>
                      <a:pt x="256" y="131"/>
                    </a:cubicBezTo>
                    <a:cubicBezTo>
                      <a:pt x="256" y="131"/>
                      <a:pt x="256" y="131"/>
                      <a:pt x="257" y="131"/>
                    </a:cubicBezTo>
                    <a:cubicBezTo>
                      <a:pt x="257" y="131"/>
                      <a:pt x="258" y="131"/>
                      <a:pt x="258" y="132"/>
                    </a:cubicBezTo>
                    <a:cubicBezTo>
                      <a:pt x="258" y="132"/>
                      <a:pt x="258" y="132"/>
                      <a:pt x="258" y="132"/>
                    </a:cubicBezTo>
                    <a:cubicBezTo>
                      <a:pt x="259" y="132"/>
                      <a:pt x="260" y="135"/>
                      <a:pt x="260" y="138"/>
                    </a:cubicBezTo>
                    <a:cubicBezTo>
                      <a:pt x="260" y="141"/>
                      <a:pt x="260" y="145"/>
                      <a:pt x="260" y="149"/>
                    </a:cubicBezTo>
                    <a:cubicBezTo>
                      <a:pt x="260" y="161"/>
                      <a:pt x="259" y="176"/>
                      <a:pt x="257" y="178"/>
                    </a:cubicBezTo>
                    <a:cubicBezTo>
                      <a:pt x="254" y="180"/>
                      <a:pt x="251" y="178"/>
                      <a:pt x="249" y="175"/>
                    </a:cubicBezTo>
                    <a:cubicBezTo>
                      <a:pt x="247" y="174"/>
                      <a:pt x="246" y="173"/>
                      <a:pt x="245" y="173"/>
                    </a:cubicBezTo>
                    <a:cubicBezTo>
                      <a:pt x="244" y="173"/>
                      <a:pt x="243" y="174"/>
                      <a:pt x="242" y="176"/>
                    </a:cubicBezTo>
                    <a:cubicBezTo>
                      <a:pt x="240" y="178"/>
                      <a:pt x="237" y="180"/>
                      <a:pt x="235" y="179"/>
                    </a:cubicBezTo>
                    <a:cubicBezTo>
                      <a:pt x="232" y="178"/>
                      <a:pt x="221" y="164"/>
                      <a:pt x="213" y="154"/>
                    </a:cubicBezTo>
                    <a:cubicBezTo>
                      <a:pt x="210" y="150"/>
                      <a:pt x="207" y="146"/>
                      <a:pt x="207" y="146"/>
                    </a:cubicBezTo>
                    <a:cubicBezTo>
                      <a:pt x="206" y="146"/>
                      <a:pt x="206" y="146"/>
                      <a:pt x="206" y="146"/>
                    </a:cubicBezTo>
                    <a:cubicBezTo>
                      <a:pt x="201" y="144"/>
                      <a:pt x="188" y="140"/>
                      <a:pt x="183" y="138"/>
                    </a:cubicBezTo>
                    <a:cubicBezTo>
                      <a:pt x="178" y="136"/>
                      <a:pt x="176" y="129"/>
                      <a:pt x="175" y="124"/>
                    </a:cubicBezTo>
                    <a:cubicBezTo>
                      <a:pt x="174" y="123"/>
                      <a:pt x="174" y="121"/>
                      <a:pt x="173" y="120"/>
                    </a:cubicBezTo>
                    <a:cubicBezTo>
                      <a:pt x="173" y="120"/>
                      <a:pt x="173" y="119"/>
                      <a:pt x="172" y="119"/>
                    </a:cubicBezTo>
                    <a:cubicBezTo>
                      <a:pt x="171" y="118"/>
                      <a:pt x="170" y="117"/>
                      <a:pt x="169" y="116"/>
                    </a:cubicBezTo>
                    <a:cubicBezTo>
                      <a:pt x="168" y="116"/>
                      <a:pt x="167" y="116"/>
                      <a:pt x="166" y="116"/>
                    </a:cubicBezTo>
                    <a:cubicBezTo>
                      <a:pt x="166" y="116"/>
                      <a:pt x="166" y="117"/>
                      <a:pt x="166" y="117"/>
                    </a:cubicBezTo>
                    <a:cubicBezTo>
                      <a:pt x="165" y="118"/>
                      <a:pt x="163" y="120"/>
                      <a:pt x="162" y="122"/>
                    </a:cubicBezTo>
                    <a:cubicBezTo>
                      <a:pt x="160" y="125"/>
                      <a:pt x="158" y="128"/>
                      <a:pt x="156" y="128"/>
                    </a:cubicBezTo>
                    <a:cubicBezTo>
                      <a:pt x="155" y="128"/>
                      <a:pt x="148" y="127"/>
                      <a:pt x="139" y="126"/>
                    </a:cubicBezTo>
                    <a:cubicBezTo>
                      <a:pt x="129" y="124"/>
                      <a:pt x="118" y="122"/>
                      <a:pt x="115" y="122"/>
                    </a:cubicBezTo>
                    <a:cubicBezTo>
                      <a:pt x="109" y="120"/>
                      <a:pt x="108" y="117"/>
                      <a:pt x="108" y="115"/>
                    </a:cubicBezTo>
                    <a:cubicBezTo>
                      <a:pt x="108" y="115"/>
                      <a:pt x="108" y="115"/>
                      <a:pt x="108" y="115"/>
                    </a:cubicBezTo>
                    <a:cubicBezTo>
                      <a:pt x="108" y="115"/>
                      <a:pt x="108" y="115"/>
                      <a:pt x="108" y="115"/>
                    </a:cubicBezTo>
                    <a:cubicBezTo>
                      <a:pt x="108" y="115"/>
                      <a:pt x="108" y="115"/>
                      <a:pt x="108" y="115"/>
                    </a:cubicBezTo>
                    <a:cubicBezTo>
                      <a:pt x="107" y="114"/>
                      <a:pt x="107" y="112"/>
                      <a:pt x="107" y="110"/>
                    </a:cubicBezTo>
                    <a:cubicBezTo>
                      <a:pt x="107" y="107"/>
                      <a:pt x="107" y="104"/>
                      <a:pt x="106" y="102"/>
                    </a:cubicBezTo>
                    <a:cubicBezTo>
                      <a:pt x="106" y="102"/>
                      <a:pt x="100" y="104"/>
                      <a:pt x="95" y="106"/>
                    </a:cubicBezTo>
                    <a:cubicBezTo>
                      <a:pt x="87" y="108"/>
                      <a:pt x="80" y="110"/>
                      <a:pt x="78" y="109"/>
                    </a:cubicBezTo>
                    <a:cubicBezTo>
                      <a:pt x="75" y="107"/>
                      <a:pt x="76" y="104"/>
                      <a:pt x="76" y="102"/>
                    </a:cubicBezTo>
                    <a:cubicBezTo>
                      <a:pt x="77" y="101"/>
                      <a:pt x="77" y="100"/>
                      <a:pt x="77" y="100"/>
                    </a:cubicBezTo>
                    <a:cubicBezTo>
                      <a:pt x="77" y="100"/>
                      <a:pt x="77" y="100"/>
                      <a:pt x="77" y="100"/>
                    </a:cubicBezTo>
                    <a:cubicBezTo>
                      <a:pt x="77" y="99"/>
                      <a:pt x="74" y="97"/>
                      <a:pt x="71" y="96"/>
                    </a:cubicBezTo>
                    <a:cubicBezTo>
                      <a:pt x="71" y="96"/>
                      <a:pt x="71" y="96"/>
                      <a:pt x="71" y="96"/>
                    </a:cubicBezTo>
                    <a:cubicBezTo>
                      <a:pt x="69" y="94"/>
                      <a:pt x="66" y="93"/>
                      <a:pt x="65" y="93"/>
                    </a:cubicBezTo>
                    <a:cubicBezTo>
                      <a:pt x="65" y="93"/>
                      <a:pt x="65" y="93"/>
                      <a:pt x="65" y="93"/>
                    </a:cubicBezTo>
                    <a:cubicBezTo>
                      <a:pt x="65" y="93"/>
                      <a:pt x="64" y="93"/>
                      <a:pt x="63" y="94"/>
                    </a:cubicBezTo>
                    <a:cubicBezTo>
                      <a:pt x="64" y="96"/>
                      <a:pt x="65" y="99"/>
                      <a:pt x="65" y="100"/>
                    </a:cubicBezTo>
                    <a:cubicBezTo>
                      <a:pt x="65" y="101"/>
                      <a:pt x="65" y="116"/>
                      <a:pt x="66" y="128"/>
                    </a:cubicBezTo>
                    <a:cubicBezTo>
                      <a:pt x="66" y="133"/>
                      <a:pt x="67" y="138"/>
                      <a:pt x="67" y="138"/>
                    </a:cubicBezTo>
                    <a:cubicBezTo>
                      <a:pt x="68" y="140"/>
                      <a:pt x="67" y="142"/>
                      <a:pt x="66" y="145"/>
                    </a:cubicBezTo>
                    <a:cubicBezTo>
                      <a:pt x="65" y="149"/>
                      <a:pt x="62" y="154"/>
                      <a:pt x="61" y="155"/>
                    </a:cubicBezTo>
                    <a:cubicBezTo>
                      <a:pt x="61" y="155"/>
                      <a:pt x="63" y="158"/>
                      <a:pt x="64" y="160"/>
                    </a:cubicBezTo>
                    <a:cubicBezTo>
                      <a:pt x="65" y="161"/>
                      <a:pt x="65" y="162"/>
                      <a:pt x="65" y="163"/>
                    </a:cubicBezTo>
                    <a:cubicBezTo>
                      <a:pt x="65" y="164"/>
                      <a:pt x="63" y="165"/>
                      <a:pt x="60" y="165"/>
                    </a:cubicBezTo>
                    <a:cubicBezTo>
                      <a:pt x="56" y="165"/>
                      <a:pt x="46" y="165"/>
                      <a:pt x="36" y="164"/>
                    </a:cubicBezTo>
                    <a:cubicBezTo>
                      <a:pt x="20" y="164"/>
                      <a:pt x="2" y="163"/>
                      <a:pt x="2" y="163"/>
                    </a:cubicBezTo>
                    <a:cubicBezTo>
                      <a:pt x="1" y="164"/>
                      <a:pt x="1" y="165"/>
                      <a:pt x="1" y="167"/>
                    </a:cubicBezTo>
                    <a:cubicBezTo>
                      <a:pt x="0" y="170"/>
                      <a:pt x="0" y="173"/>
                      <a:pt x="0" y="174"/>
                    </a:cubicBezTo>
                    <a:cubicBezTo>
                      <a:pt x="1" y="175"/>
                      <a:pt x="1" y="191"/>
                      <a:pt x="0" y="210"/>
                    </a:cubicBezTo>
                    <a:cubicBezTo>
                      <a:pt x="0" y="236"/>
                      <a:pt x="0" y="268"/>
                      <a:pt x="1" y="269"/>
                    </a:cubicBezTo>
                    <a:cubicBezTo>
                      <a:pt x="1" y="271"/>
                      <a:pt x="1" y="273"/>
                      <a:pt x="2" y="275"/>
                    </a:cubicBezTo>
                    <a:cubicBezTo>
                      <a:pt x="2" y="275"/>
                      <a:pt x="2" y="275"/>
                      <a:pt x="2" y="275"/>
                    </a:cubicBezTo>
                    <a:cubicBezTo>
                      <a:pt x="3" y="277"/>
                      <a:pt x="4" y="278"/>
                      <a:pt x="4" y="279"/>
                    </a:cubicBezTo>
                    <a:cubicBezTo>
                      <a:pt x="5" y="280"/>
                      <a:pt x="15" y="288"/>
                      <a:pt x="26" y="296"/>
                    </a:cubicBezTo>
                    <a:cubicBezTo>
                      <a:pt x="38" y="306"/>
                      <a:pt x="50" y="316"/>
                      <a:pt x="51" y="316"/>
                    </a:cubicBezTo>
                    <a:cubicBezTo>
                      <a:pt x="51" y="317"/>
                      <a:pt x="55" y="315"/>
                      <a:pt x="60" y="314"/>
                    </a:cubicBezTo>
                    <a:cubicBezTo>
                      <a:pt x="65" y="313"/>
                      <a:pt x="70" y="312"/>
                      <a:pt x="72" y="312"/>
                    </a:cubicBezTo>
                    <a:cubicBezTo>
                      <a:pt x="74" y="312"/>
                      <a:pt x="79" y="313"/>
                      <a:pt x="84" y="314"/>
                    </a:cubicBezTo>
                    <a:cubicBezTo>
                      <a:pt x="84" y="314"/>
                      <a:pt x="84" y="314"/>
                      <a:pt x="84" y="314"/>
                    </a:cubicBezTo>
                    <a:cubicBezTo>
                      <a:pt x="90" y="314"/>
                      <a:pt x="95" y="315"/>
                      <a:pt x="97" y="316"/>
                    </a:cubicBezTo>
                    <a:cubicBezTo>
                      <a:pt x="98" y="316"/>
                      <a:pt x="100" y="317"/>
                      <a:pt x="101" y="318"/>
                    </a:cubicBezTo>
                    <a:cubicBezTo>
                      <a:pt x="103" y="320"/>
                      <a:pt x="105" y="322"/>
                      <a:pt x="106" y="323"/>
                    </a:cubicBezTo>
                    <a:cubicBezTo>
                      <a:pt x="112" y="324"/>
                      <a:pt x="152" y="331"/>
                      <a:pt x="154" y="330"/>
                    </a:cubicBezTo>
                    <a:cubicBezTo>
                      <a:pt x="154" y="330"/>
                      <a:pt x="154" y="330"/>
                      <a:pt x="154" y="330"/>
                    </a:cubicBezTo>
                    <a:cubicBezTo>
                      <a:pt x="155" y="330"/>
                      <a:pt x="159" y="329"/>
                      <a:pt x="162" y="327"/>
                    </a:cubicBezTo>
                    <a:cubicBezTo>
                      <a:pt x="166" y="326"/>
                      <a:pt x="170" y="324"/>
                      <a:pt x="172" y="323"/>
                    </a:cubicBezTo>
                    <a:cubicBezTo>
                      <a:pt x="173" y="323"/>
                      <a:pt x="175" y="320"/>
                      <a:pt x="177" y="317"/>
                    </a:cubicBezTo>
                    <a:cubicBezTo>
                      <a:pt x="181" y="310"/>
                      <a:pt x="186" y="302"/>
                      <a:pt x="187" y="300"/>
                    </a:cubicBezTo>
                    <a:cubicBezTo>
                      <a:pt x="188" y="298"/>
                      <a:pt x="192" y="295"/>
                      <a:pt x="195" y="293"/>
                    </a:cubicBezTo>
                    <a:cubicBezTo>
                      <a:pt x="196" y="292"/>
                      <a:pt x="197" y="292"/>
                      <a:pt x="198" y="292"/>
                    </a:cubicBezTo>
                    <a:cubicBezTo>
                      <a:pt x="198" y="291"/>
                      <a:pt x="203" y="289"/>
                      <a:pt x="208" y="287"/>
                    </a:cubicBezTo>
                    <a:cubicBezTo>
                      <a:pt x="214" y="284"/>
                      <a:pt x="221" y="282"/>
                      <a:pt x="222" y="281"/>
                    </a:cubicBezTo>
                    <a:cubicBezTo>
                      <a:pt x="222" y="281"/>
                      <a:pt x="223" y="278"/>
                      <a:pt x="223" y="275"/>
                    </a:cubicBezTo>
                    <a:cubicBezTo>
                      <a:pt x="224" y="270"/>
                      <a:pt x="226" y="262"/>
                      <a:pt x="229" y="261"/>
                    </a:cubicBezTo>
                    <a:cubicBezTo>
                      <a:pt x="230" y="261"/>
                      <a:pt x="234" y="258"/>
                      <a:pt x="238" y="256"/>
                    </a:cubicBezTo>
                    <a:cubicBezTo>
                      <a:pt x="243" y="253"/>
                      <a:pt x="247" y="251"/>
                      <a:pt x="249" y="250"/>
                    </a:cubicBezTo>
                    <a:cubicBezTo>
                      <a:pt x="252" y="249"/>
                      <a:pt x="267" y="249"/>
                      <a:pt x="274" y="249"/>
                    </a:cubicBezTo>
                    <a:cubicBezTo>
                      <a:pt x="274" y="247"/>
                      <a:pt x="273" y="244"/>
                      <a:pt x="272" y="242"/>
                    </a:cubicBezTo>
                    <a:cubicBezTo>
                      <a:pt x="272" y="242"/>
                      <a:pt x="272" y="242"/>
                      <a:pt x="272" y="242"/>
                    </a:cubicBezTo>
                    <a:cubicBezTo>
                      <a:pt x="270" y="237"/>
                      <a:pt x="268" y="232"/>
                      <a:pt x="269" y="229"/>
                    </a:cubicBezTo>
                    <a:cubicBezTo>
                      <a:pt x="270" y="226"/>
                      <a:pt x="306" y="214"/>
                      <a:pt x="333" y="205"/>
                    </a:cubicBezTo>
                    <a:cubicBezTo>
                      <a:pt x="345" y="201"/>
                      <a:pt x="354" y="197"/>
                      <a:pt x="358" y="196"/>
                    </a:cubicBezTo>
                    <a:cubicBezTo>
                      <a:pt x="357" y="195"/>
                      <a:pt x="356" y="193"/>
                      <a:pt x="354" y="192"/>
                    </a:cubicBezTo>
                    <a:cubicBezTo>
                      <a:pt x="352" y="187"/>
                      <a:pt x="349" y="182"/>
                      <a:pt x="349" y="181"/>
                    </a:cubicBezTo>
                    <a:cubicBezTo>
                      <a:pt x="349" y="179"/>
                      <a:pt x="353" y="175"/>
                      <a:pt x="356" y="172"/>
                    </a:cubicBezTo>
                    <a:cubicBezTo>
                      <a:pt x="356" y="171"/>
                      <a:pt x="357" y="171"/>
                      <a:pt x="358" y="170"/>
                    </a:cubicBezTo>
                    <a:cubicBezTo>
                      <a:pt x="359" y="169"/>
                      <a:pt x="359" y="163"/>
                      <a:pt x="360" y="157"/>
                    </a:cubicBezTo>
                    <a:cubicBezTo>
                      <a:pt x="360" y="153"/>
                      <a:pt x="360" y="150"/>
                      <a:pt x="361" y="149"/>
                    </a:cubicBezTo>
                    <a:cubicBezTo>
                      <a:pt x="362" y="148"/>
                      <a:pt x="365" y="146"/>
                      <a:pt x="368" y="145"/>
                    </a:cubicBezTo>
                    <a:cubicBezTo>
                      <a:pt x="371" y="144"/>
                      <a:pt x="374" y="142"/>
                      <a:pt x="374" y="142"/>
                    </a:cubicBezTo>
                    <a:cubicBezTo>
                      <a:pt x="374" y="141"/>
                      <a:pt x="372" y="139"/>
                      <a:pt x="371" y="136"/>
                    </a:cubicBezTo>
                    <a:cubicBezTo>
                      <a:pt x="369" y="134"/>
                      <a:pt x="368" y="133"/>
                      <a:pt x="367" y="132"/>
                    </a:cubicBezTo>
                    <a:cubicBezTo>
                      <a:pt x="367" y="130"/>
                      <a:pt x="367" y="128"/>
                      <a:pt x="367" y="125"/>
                    </a:cubicBezTo>
                    <a:cubicBezTo>
                      <a:pt x="367" y="125"/>
                      <a:pt x="367" y="125"/>
                      <a:pt x="367" y="125"/>
                    </a:cubicBezTo>
                    <a:cubicBezTo>
                      <a:pt x="368" y="123"/>
                      <a:pt x="368" y="120"/>
                      <a:pt x="369" y="119"/>
                    </a:cubicBezTo>
                    <a:cubicBezTo>
                      <a:pt x="369" y="117"/>
                      <a:pt x="369" y="108"/>
                      <a:pt x="368" y="102"/>
                    </a:cubicBezTo>
                    <a:cubicBezTo>
                      <a:pt x="368" y="98"/>
                      <a:pt x="368" y="94"/>
                      <a:pt x="368" y="93"/>
                    </a:cubicBezTo>
                    <a:cubicBezTo>
                      <a:pt x="368" y="91"/>
                      <a:pt x="373" y="87"/>
                      <a:pt x="377" y="84"/>
                    </a:cubicBezTo>
                    <a:cubicBezTo>
                      <a:pt x="380" y="82"/>
                      <a:pt x="382" y="80"/>
                      <a:pt x="382" y="80"/>
                    </a:cubicBezTo>
                    <a:cubicBezTo>
                      <a:pt x="382" y="80"/>
                      <a:pt x="379" y="77"/>
                      <a:pt x="376" y="75"/>
                    </a:cubicBezTo>
                    <a:cubicBezTo>
                      <a:pt x="374" y="72"/>
                      <a:pt x="371" y="69"/>
                      <a:pt x="371" y="68"/>
                    </a:cubicBezTo>
                    <a:cubicBezTo>
                      <a:pt x="369" y="65"/>
                      <a:pt x="369" y="60"/>
                      <a:pt x="370" y="57"/>
                    </a:cubicBezTo>
                    <a:cubicBezTo>
                      <a:pt x="370" y="57"/>
                      <a:pt x="370" y="57"/>
                      <a:pt x="370" y="57"/>
                    </a:cubicBezTo>
                    <a:cubicBezTo>
                      <a:pt x="370" y="57"/>
                      <a:pt x="370" y="57"/>
                      <a:pt x="370" y="57"/>
                    </a:cubicBezTo>
                    <a:cubicBezTo>
                      <a:pt x="370" y="55"/>
                      <a:pt x="367" y="51"/>
                      <a:pt x="365" y="48"/>
                    </a:cubicBezTo>
                    <a:cubicBezTo>
                      <a:pt x="365" y="48"/>
                      <a:pt x="365" y="48"/>
                      <a:pt x="365" y="48"/>
                    </a:cubicBezTo>
                    <a:cubicBezTo>
                      <a:pt x="364" y="47"/>
                      <a:pt x="363" y="46"/>
                      <a:pt x="363" y="45"/>
                    </a:cubicBezTo>
                    <a:close/>
                  </a:path>
                </a:pathLst>
              </a:custGeom>
              <a:grpFill/>
              <a:ln w="3175">
                <a:solidFill>
                  <a:srgbClr val="FFFFFF"/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</a:endParaRPr>
              </a:p>
            </p:txBody>
          </p:sp>
          <p:sp>
            <p:nvSpPr>
              <p:cNvPr id="210" name="Freeform 10">
                <a:extLst>
                  <a:ext uri="{FF2B5EF4-FFF2-40B4-BE49-F238E27FC236}">
                    <a16:creationId xmlns:a16="http://schemas.microsoft.com/office/drawing/2014/main" id="{9E6D2480-0443-DC48-8B40-B4A2ACE7A6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95763" y="6139820"/>
                <a:ext cx="230938" cy="689376"/>
              </a:xfrm>
              <a:custGeom>
                <a:avLst/>
                <a:gdLst>
                  <a:gd name="T0" fmla="*/ 68 w 101"/>
                  <a:gd name="T1" fmla="*/ 62 h 257"/>
                  <a:gd name="T2" fmla="*/ 59 w 101"/>
                  <a:gd name="T3" fmla="*/ 39 h 257"/>
                  <a:gd name="T4" fmla="*/ 59 w 101"/>
                  <a:gd name="T5" fmla="*/ 29 h 257"/>
                  <a:gd name="T6" fmla="*/ 49 w 101"/>
                  <a:gd name="T7" fmla="*/ 7 h 257"/>
                  <a:gd name="T8" fmla="*/ 44 w 101"/>
                  <a:gd name="T9" fmla="*/ 1 h 257"/>
                  <a:gd name="T10" fmla="*/ 41 w 101"/>
                  <a:gd name="T11" fmla="*/ 3 h 257"/>
                  <a:gd name="T12" fmla="*/ 21 w 101"/>
                  <a:gd name="T13" fmla="*/ 1 h 257"/>
                  <a:gd name="T14" fmla="*/ 21 w 101"/>
                  <a:gd name="T15" fmla="*/ 10 h 257"/>
                  <a:gd name="T16" fmla="*/ 21 w 101"/>
                  <a:gd name="T17" fmla="*/ 10 h 257"/>
                  <a:gd name="T18" fmla="*/ 27 w 101"/>
                  <a:gd name="T19" fmla="*/ 25 h 257"/>
                  <a:gd name="T20" fmla="*/ 27 w 101"/>
                  <a:gd name="T21" fmla="*/ 39 h 257"/>
                  <a:gd name="T22" fmla="*/ 19 w 101"/>
                  <a:gd name="T23" fmla="*/ 55 h 257"/>
                  <a:gd name="T24" fmla="*/ 18 w 101"/>
                  <a:gd name="T25" fmla="*/ 79 h 257"/>
                  <a:gd name="T26" fmla="*/ 21 w 101"/>
                  <a:gd name="T27" fmla="*/ 87 h 257"/>
                  <a:gd name="T28" fmla="*/ 17 w 101"/>
                  <a:gd name="T29" fmla="*/ 101 h 257"/>
                  <a:gd name="T30" fmla="*/ 11 w 101"/>
                  <a:gd name="T31" fmla="*/ 110 h 257"/>
                  <a:gd name="T32" fmla="*/ 6 w 101"/>
                  <a:gd name="T33" fmla="*/ 128 h 257"/>
                  <a:gd name="T34" fmla="*/ 5 w 101"/>
                  <a:gd name="T35" fmla="*/ 143 h 257"/>
                  <a:gd name="T36" fmla="*/ 11 w 101"/>
                  <a:gd name="T37" fmla="*/ 148 h 257"/>
                  <a:gd name="T38" fmla="*/ 22 w 101"/>
                  <a:gd name="T39" fmla="*/ 154 h 257"/>
                  <a:gd name="T40" fmla="*/ 37 w 101"/>
                  <a:gd name="T41" fmla="*/ 164 h 257"/>
                  <a:gd name="T42" fmla="*/ 59 w 101"/>
                  <a:gd name="T43" fmla="*/ 170 h 257"/>
                  <a:gd name="T44" fmla="*/ 60 w 101"/>
                  <a:gd name="T45" fmla="*/ 193 h 257"/>
                  <a:gd name="T46" fmla="*/ 56 w 101"/>
                  <a:gd name="T47" fmla="*/ 217 h 257"/>
                  <a:gd name="T48" fmla="*/ 71 w 101"/>
                  <a:gd name="T49" fmla="*/ 238 h 257"/>
                  <a:gd name="T50" fmla="*/ 72 w 101"/>
                  <a:gd name="T51" fmla="*/ 239 h 257"/>
                  <a:gd name="T52" fmla="*/ 88 w 101"/>
                  <a:gd name="T53" fmla="*/ 255 h 257"/>
                  <a:gd name="T54" fmla="*/ 80 w 101"/>
                  <a:gd name="T55" fmla="*/ 235 h 257"/>
                  <a:gd name="T56" fmla="*/ 84 w 101"/>
                  <a:gd name="T57" fmla="*/ 228 h 257"/>
                  <a:gd name="T58" fmla="*/ 101 w 101"/>
                  <a:gd name="T59" fmla="*/ 219 h 257"/>
                  <a:gd name="T60" fmla="*/ 101 w 101"/>
                  <a:gd name="T61" fmla="*/ 207 h 257"/>
                  <a:gd name="T62" fmla="*/ 100 w 101"/>
                  <a:gd name="T63" fmla="*/ 193 h 257"/>
                  <a:gd name="T64" fmla="*/ 98 w 101"/>
                  <a:gd name="T65" fmla="*/ 187 h 257"/>
                  <a:gd name="T66" fmla="*/ 100 w 101"/>
                  <a:gd name="T67" fmla="*/ 172 h 257"/>
                  <a:gd name="T68" fmla="*/ 92 w 101"/>
                  <a:gd name="T69" fmla="*/ 161 h 257"/>
                  <a:gd name="T70" fmla="*/ 64 w 101"/>
                  <a:gd name="T71" fmla="*/ 130 h 257"/>
                  <a:gd name="T72" fmla="*/ 54 w 101"/>
                  <a:gd name="T73" fmla="*/ 100 h 257"/>
                  <a:gd name="T74" fmla="*/ 52 w 101"/>
                  <a:gd name="T75" fmla="*/ 88 h 257"/>
                  <a:gd name="T76" fmla="*/ 60 w 101"/>
                  <a:gd name="T77" fmla="*/ 67 h 257"/>
                  <a:gd name="T78" fmla="*/ 68 w 101"/>
                  <a:gd name="T79" fmla="*/ 63 h 2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101" h="257">
                    <a:moveTo>
                      <a:pt x="68" y="63"/>
                    </a:moveTo>
                    <a:cubicBezTo>
                      <a:pt x="68" y="63"/>
                      <a:pt x="68" y="62"/>
                      <a:pt x="68" y="62"/>
                    </a:cubicBezTo>
                    <a:cubicBezTo>
                      <a:pt x="65" y="57"/>
                      <a:pt x="61" y="49"/>
                      <a:pt x="60" y="48"/>
                    </a:cubicBezTo>
                    <a:cubicBezTo>
                      <a:pt x="60" y="46"/>
                      <a:pt x="60" y="42"/>
                      <a:pt x="59" y="39"/>
                    </a:cubicBezTo>
                    <a:cubicBezTo>
                      <a:pt x="59" y="37"/>
                      <a:pt x="59" y="35"/>
                      <a:pt x="59" y="34"/>
                    </a:cubicBezTo>
                    <a:cubicBezTo>
                      <a:pt x="59" y="33"/>
                      <a:pt x="59" y="31"/>
                      <a:pt x="59" y="29"/>
                    </a:cubicBezTo>
                    <a:cubicBezTo>
                      <a:pt x="58" y="24"/>
                      <a:pt x="58" y="17"/>
                      <a:pt x="57" y="15"/>
                    </a:cubicBezTo>
                    <a:cubicBezTo>
                      <a:pt x="56" y="13"/>
                      <a:pt x="52" y="10"/>
                      <a:pt x="49" y="7"/>
                    </a:cubicBezTo>
                    <a:cubicBezTo>
                      <a:pt x="47" y="5"/>
                      <a:pt x="47" y="5"/>
                      <a:pt x="47" y="5"/>
                    </a:cubicBezTo>
                    <a:cubicBezTo>
                      <a:pt x="45" y="4"/>
                      <a:pt x="44" y="2"/>
                      <a:pt x="44" y="1"/>
                    </a:cubicBezTo>
                    <a:cubicBezTo>
                      <a:pt x="43" y="0"/>
                      <a:pt x="43" y="0"/>
                      <a:pt x="42" y="0"/>
                    </a:cubicBezTo>
                    <a:cubicBezTo>
                      <a:pt x="42" y="0"/>
                      <a:pt x="41" y="2"/>
                      <a:pt x="41" y="3"/>
                    </a:cubicBezTo>
                    <a:cubicBezTo>
                      <a:pt x="40" y="5"/>
                      <a:pt x="40" y="6"/>
                      <a:pt x="38" y="6"/>
                    </a:cubicBezTo>
                    <a:cubicBezTo>
                      <a:pt x="37" y="6"/>
                      <a:pt x="29" y="4"/>
                      <a:pt x="21" y="1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8" y="3"/>
                      <a:pt x="21" y="8"/>
                      <a:pt x="21" y="10"/>
                    </a:cubicBezTo>
                    <a:cubicBezTo>
                      <a:pt x="21" y="10"/>
                      <a:pt x="21" y="10"/>
                      <a:pt x="21" y="10"/>
                    </a:cubicBezTo>
                    <a:cubicBezTo>
                      <a:pt x="21" y="10"/>
                      <a:pt x="21" y="10"/>
                      <a:pt x="21" y="10"/>
                    </a:cubicBezTo>
                    <a:cubicBezTo>
                      <a:pt x="21" y="13"/>
                      <a:pt x="20" y="17"/>
                      <a:pt x="21" y="19"/>
                    </a:cubicBezTo>
                    <a:cubicBezTo>
                      <a:pt x="22" y="20"/>
                      <a:pt x="24" y="23"/>
                      <a:pt x="27" y="25"/>
                    </a:cubicBezTo>
                    <a:cubicBezTo>
                      <a:pt x="30" y="29"/>
                      <a:pt x="33" y="32"/>
                      <a:pt x="33" y="34"/>
                    </a:cubicBezTo>
                    <a:cubicBezTo>
                      <a:pt x="33" y="35"/>
                      <a:pt x="30" y="37"/>
                      <a:pt x="27" y="39"/>
                    </a:cubicBezTo>
                    <a:cubicBezTo>
                      <a:pt x="23" y="42"/>
                      <a:pt x="19" y="46"/>
                      <a:pt x="19" y="47"/>
                    </a:cubicBezTo>
                    <a:cubicBezTo>
                      <a:pt x="19" y="47"/>
                      <a:pt x="19" y="51"/>
                      <a:pt x="19" y="55"/>
                    </a:cubicBezTo>
                    <a:cubicBezTo>
                      <a:pt x="20" y="62"/>
                      <a:pt x="20" y="70"/>
                      <a:pt x="20" y="73"/>
                    </a:cubicBezTo>
                    <a:cubicBezTo>
                      <a:pt x="19" y="74"/>
                      <a:pt x="19" y="76"/>
                      <a:pt x="18" y="79"/>
                    </a:cubicBezTo>
                    <a:cubicBezTo>
                      <a:pt x="18" y="81"/>
                      <a:pt x="18" y="83"/>
                      <a:pt x="18" y="84"/>
                    </a:cubicBezTo>
                    <a:cubicBezTo>
                      <a:pt x="19" y="84"/>
                      <a:pt x="20" y="86"/>
                      <a:pt x="21" y="87"/>
                    </a:cubicBezTo>
                    <a:cubicBezTo>
                      <a:pt x="23" y="90"/>
                      <a:pt x="25" y="93"/>
                      <a:pt x="25" y="95"/>
                    </a:cubicBezTo>
                    <a:cubicBezTo>
                      <a:pt x="26" y="97"/>
                      <a:pt x="21" y="99"/>
                      <a:pt x="17" y="101"/>
                    </a:cubicBezTo>
                    <a:cubicBezTo>
                      <a:pt x="14" y="102"/>
                      <a:pt x="12" y="103"/>
                      <a:pt x="12" y="103"/>
                    </a:cubicBezTo>
                    <a:cubicBezTo>
                      <a:pt x="11" y="104"/>
                      <a:pt x="11" y="107"/>
                      <a:pt x="11" y="110"/>
                    </a:cubicBezTo>
                    <a:cubicBezTo>
                      <a:pt x="10" y="116"/>
                      <a:pt x="10" y="123"/>
                      <a:pt x="8" y="125"/>
                    </a:cubicBezTo>
                    <a:cubicBezTo>
                      <a:pt x="8" y="126"/>
                      <a:pt x="7" y="127"/>
                      <a:pt x="6" y="128"/>
                    </a:cubicBezTo>
                    <a:cubicBezTo>
                      <a:pt x="3" y="130"/>
                      <a:pt x="0" y="133"/>
                      <a:pt x="0" y="134"/>
                    </a:cubicBezTo>
                    <a:cubicBezTo>
                      <a:pt x="0" y="135"/>
                      <a:pt x="3" y="139"/>
                      <a:pt x="5" y="143"/>
                    </a:cubicBezTo>
                    <a:cubicBezTo>
                      <a:pt x="7" y="146"/>
                      <a:pt x="9" y="149"/>
                      <a:pt x="9" y="149"/>
                    </a:cubicBezTo>
                    <a:cubicBezTo>
                      <a:pt x="9" y="149"/>
                      <a:pt x="10" y="148"/>
                      <a:pt x="11" y="148"/>
                    </a:cubicBezTo>
                    <a:cubicBezTo>
                      <a:pt x="14" y="148"/>
                      <a:pt x="16" y="147"/>
                      <a:pt x="18" y="148"/>
                    </a:cubicBezTo>
                    <a:cubicBezTo>
                      <a:pt x="18" y="148"/>
                      <a:pt x="20" y="151"/>
                      <a:pt x="22" y="154"/>
                    </a:cubicBezTo>
                    <a:cubicBezTo>
                      <a:pt x="25" y="159"/>
                      <a:pt x="29" y="166"/>
                      <a:pt x="30" y="166"/>
                    </a:cubicBezTo>
                    <a:cubicBezTo>
                      <a:pt x="31" y="166"/>
                      <a:pt x="33" y="165"/>
                      <a:pt x="37" y="164"/>
                    </a:cubicBezTo>
                    <a:cubicBezTo>
                      <a:pt x="43" y="162"/>
                      <a:pt x="52" y="160"/>
                      <a:pt x="55" y="162"/>
                    </a:cubicBezTo>
                    <a:cubicBezTo>
                      <a:pt x="56" y="164"/>
                      <a:pt x="58" y="167"/>
                      <a:pt x="59" y="170"/>
                    </a:cubicBezTo>
                    <a:cubicBezTo>
                      <a:pt x="61" y="176"/>
                      <a:pt x="63" y="183"/>
                      <a:pt x="63" y="184"/>
                    </a:cubicBezTo>
                    <a:cubicBezTo>
                      <a:pt x="63" y="185"/>
                      <a:pt x="62" y="189"/>
                      <a:pt x="60" y="193"/>
                    </a:cubicBezTo>
                    <a:cubicBezTo>
                      <a:pt x="57" y="200"/>
                      <a:pt x="53" y="209"/>
                      <a:pt x="53" y="211"/>
                    </a:cubicBezTo>
                    <a:cubicBezTo>
                      <a:pt x="54" y="213"/>
                      <a:pt x="55" y="215"/>
                      <a:pt x="56" y="217"/>
                    </a:cubicBezTo>
                    <a:cubicBezTo>
                      <a:pt x="57" y="221"/>
                      <a:pt x="59" y="225"/>
                      <a:pt x="60" y="226"/>
                    </a:cubicBezTo>
                    <a:cubicBezTo>
                      <a:pt x="61" y="229"/>
                      <a:pt x="71" y="238"/>
                      <a:pt x="71" y="238"/>
                    </a:cubicBezTo>
                    <a:cubicBezTo>
                      <a:pt x="72" y="238"/>
                      <a:pt x="72" y="238"/>
                      <a:pt x="72" y="238"/>
                    </a:cubicBezTo>
                    <a:cubicBezTo>
                      <a:pt x="72" y="239"/>
                      <a:pt x="72" y="239"/>
                      <a:pt x="72" y="239"/>
                    </a:cubicBezTo>
                    <a:cubicBezTo>
                      <a:pt x="72" y="239"/>
                      <a:pt x="75" y="255"/>
                      <a:pt x="79" y="256"/>
                    </a:cubicBezTo>
                    <a:cubicBezTo>
                      <a:pt x="82" y="257"/>
                      <a:pt x="86" y="256"/>
                      <a:pt x="88" y="255"/>
                    </a:cubicBezTo>
                    <a:cubicBezTo>
                      <a:pt x="86" y="251"/>
                      <a:pt x="80" y="236"/>
                      <a:pt x="80" y="235"/>
                    </a:cubicBezTo>
                    <a:cubicBezTo>
                      <a:pt x="80" y="235"/>
                      <a:pt x="80" y="235"/>
                      <a:pt x="80" y="235"/>
                    </a:cubicBezTo>
                    <a:cubicBezTo>
                      <a:pt x="80" y="234"/>
                      <a:pt x="81" y="233"/>
                      <a:pt x="81" y="232"/>
                    </a:cubicBezTo>
                    <a:cubicBezTo>
                      <a:pt x="82" y="230"/>
                      <a:pt x="84" y="228"/>
                      <a:pt x="84" y="228"/>
                    </a:cubicBezTo>
                    <a:cubicBezTo>
                      <a:pt x="84" y="226"/>
                      <a:pt x="86" y="225"/>
                      <a:pt x="90" y="224"/>
                    </a:cubicBezTo>
                    <a:cubicBezTo>
                      <a:pt x="94" y="222"/>
                      <a:pt x="100" y="220"/>
                      <a:pt x="101" y="219"/>
                    </a:cubicBezTo>
                    <a:cubicBezTo>
                      <a:pt x="101" y="219"/>
                      <a:pt x="101" y="219"/>
                      <a:pt x="101" y="219"/>
                    </a:cubicBezTo>
                    <a:cubicBezTo>
                      <a:pt x="101" y="218"/>
                      <a:pt x="101" y="213"/>
                      <a:pt x="101" y="207"/>
                    </a:cubicBezTo>
                    <a:cubicBezTo>
                      <a:pt x="101" y="201"/>
                      <a:pt x="101" y="194"/>
                      <a:pt x="100" y="194"/>
                    </a:cubicBezTo>
                    <a:cubicBezTo>
                      <a:pt x="100" y="193"/>
                      <a:pt x="100" y="193"/>
                      <a:pt x="100" y="193"/>
                    </a:cubicBezTo>
                    <a:cubicBezTo>
                      <a:pt x="100" y="193"/>
                      <a:pt x="100" y="193"/>
                      <a:pt x="100" y="193"/>
                    </a:cubicBezTo>
                    <a:cubicBezTo>
                      <a:pt x="99" y="191"/>
                      <a:pt x="98" y="190"/>
                      <a:pt x="98" y="187"/>
                    </a:cubicBezTo>
                    <a:cubicBezTo>
                      <a:pt x="98" y="186"/>
                      <a:pt x="98" y="186"/>
                      <a:pt x="98" y="186"/>
                    </a:cubicBezTo>
                    <a:cubicBezTo>
                      <a:pt x="99" y="182"/>
                      <a:pt x="101" y="174"/>
                      <a:pt x="100" y="172"/>
                    </a:cubicBezTo>
                    <a:cubicBezTo>
                      <a:pt x="99" y="171"/>
                      <a:pt x="98" y="170"/>
                      <a:pt x="97" y="169"/>
                    </a:cubicBezTo>
                    <a:cubicBezTo>
                      <a:pt x="96" y="166"/>
                      <a:pt x="94" y="164"/>
                      <a:pt x="92" y="161"/>
                    </a:cubicBezTo>
                    <a:cubicBezTo>
                      <a:pt x="91" y="158"/>
                      <a:pt x="84" y="151"/>
                      <a:pt x="77" y="144"/>
                    </a:cubicBezTo>
                    <a:cubicBezTo>
                      <a:pt x="71" y="138"/>
                      <a:pt x="65" y="133"/>
                      <a:pt x="64" y="130"/>
                    </a:cubicBezTo>
                    <a:cubicBezTo>
                      <a:pt x="62" y="126"/>
                      <a:pt x="57" y="110"/>
                      <a:pt x="55" y="103"/>
                    </a:cubicBezTo>
                    <a:cubicBezTo>
                      <a:pt x="55" y="102"/>
                      <a:pt x="54" y="101"/>
                      <a:pt x="54" y="100"/>
                    </a:cubicBezTo>
                    <a:cubicBezTo>
                      <a:pt x="54" y="100"/>
                      <a:pt x="54" y="99"/>
                      <a:pt x="54" y="98"/>
                    </a:cubicBezTo>
                    <a:cubicBezTo>
                      <a:pt x="52" y="95"/>
                      <a:pt x="51" y="91"/>
                      <a:pt x="52" y="88"/>
                    </a:cubicBezTo>
                    <a:cubicBezTo>
                      <a:pt x="53" y="87"/>
                      <a:pt x="55" y="82"/>
                      <a:pt x="56" y="77"/>
                    </a:cubicBezTo>
                    <a:cubicBezTo>
                      <a:pt x="58" y="72"/>
                      <a:pt x="59" y="68"/>
                      <a:pt x="60" y="67"/>
                    </a:cubicBezTo>
                    <a:cubicBezTo>
                      <a:pt x="60" y="67"/>
                      <a:pt x="60" y="67"/>
                      <a:pt x="60" y="67"/>
                    </a:cubicBezTo>
                    <a:cubicBezTo>
                      <a:pt x="61" y="65"/>
                      <a:pt x="65" y="64"/>
                      <a:pt x="68" y="63"/>
                    </a:cubicBezTo>
                    <a:close/>
                  </a:path>
                </a:pathLst>
              </a:custGeom>
              <a:grpFill/>
              <a:ln w="3175">
                <a:solidFill>
                  <a:srgbClr val="FFFFFF"/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</a:endParaRPr>
              </a:p>
            </p:txBody>
          </p:sp>
          <p:sp>
            <p:nvSpPr>
              <p:cNvPr id="211" name="Freeform 11">
                <a:extLst>
                  <a:ext uri="{FF2B5EF4-FFF2-40B4-BE49-F238E27FC236}">
                    <a16:creationId xmlns:a16="http://schemas.microsoft.com/office/drawing/2014/main" id="{2F210D10-914F-874D-A748-13AAB9455C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61070" y="4933411"/>
                <a:ext cx="399916" cy="483890"/>
              </a:xfrm>
              <a:custGeom>
                <a:avLst/>
                <a:gdLst>
                  <a:gd name="T0" fmla="*/ 43 w 175"/>
                  <a:gd name="T1" fmla="*/ 21 h 181"/>
                  <a:gd name="T2" fmla="*/ 41 w 175"/>
                  <a:gd name="T3" fmla="*/ 28 h 181"/>
                  <a:gd name="T4" fmla="*/ 39 w 175"/>
                  <a:gd name="T5" fmla="*/ 34 h 181"/>
                  <a:gd name="T6" fmla="*/ 41 w 175"/>
                  <a:gd name="T7" fmla="*/ 49 h 181"/>
                  <a:gd name="T8" fmla="*/ 39 w 175"/>
                  <a:gd name="T9" fmla="*/ 56 h 181"/>
                  <a:gd name="T10" fmla="*/ 54 w 175"/>
                  <a:gd name="T11" fmla="*/ 65 h 181"/>
                  <a:gd name="T12" fmla="*/ 54 w 175"/>
                  <a:gd name="T13" fmla="*/ 65 h 181"/>
                  <a:gd name="T14" fmla="*/ 36 w 175"/>
                  <a:gd name="T15" fmla="*/ 88 h 181"/>
                  <a:gd name="T16" fmla="*/ 11 w 175"/>
                  <a:gd name="T17" fmla="*/ 121 h 181"/>
                  <a:gd name="T18" fmla="*/ 9 w 175"/>
                  <a:gd name="T19" fmla="*/ 129 h 181"/>
                  <a:gd name="T20" fmla="*/ 4 w 175"/>
                  <a:gd name="T21" fmla="*/ 146 h 181"/>
                  <a:gd name="T22" fmla="*/ 0 w 175"/>
                  <a:gd name="T23" fmla="*/ 169 h 181"/>
                  <a:gd name="T24" fmla="*/ 0 w 175"/>
                  <a:gd name="T25" fmla="*/ 179 h 181"/>
                  <a:gd name="T26" fmla="*/ 8 w 175"/>
                  <a:gd name="T27" fmla="*/ 177 h 181"/>
                  <a:gd name="T28" fmla="*/ 14 w 175"/>
                  <a:gd name="T29" fmla="*/ 181 h 181"/>
                  <a:gd name="T30" fmla="*/ 24 w 175"/>
                  <a:gd name="T31" fmla="*/ 170 h 181"/>
                  <a:gd name="T32" fmla="*/ 24 w 175"/>
                  <a:gd name="T33" fmla="*/ 170 h 181"/>
                  <a:gd name="T34" fmla="*/ 24 w 175"/>
                  <a:gd name="T35" fmla="*/ 170 h 181"/>
                  <a:gd name="T36" fmla="*/ 26 w 175"/>
                  <a:gd name="T37" fmla="*/ 170 h 181"/>
                  <a:gd name="T38" fmla="*/ 41 w 175"/>
                  <a:gd name="T39" fmla="*/ 168 h 181"/>
                  <a:gd name="T40" fmla="*/ 71 w 175"/>
                  <a:gd name="T41" fmla="*/ 168 h 181"/>
                  <a:gd name="T42" fmla="*/ 139 w 175"/>
                  <a:gd name="T43" fmla="*/ 168 h 181"/>
                  <a:gd name="T44" fmla="*/ 139 w 175"/>
                  <a:gd name="T45" fmla="*/ 141 h 181"/>
                  <a:gd name="T46" fmla="*/ 142 w 175"/>
                  <a:gd name="T47" fmla="*/ 127 h 181"/>
                  <a:gd name="T48" fmla="*/ 150 w 175"/>
                  <a:gd name="T49" fmla="*/ 117 h 181"/>
                  <a:gd name="T50" fmla="*/ 169 w 175"/>
                  <a:gd name="T51" fmla="*/ 84 h 181"/>
                  <a:gd name="T52" fmla="*/ 172 w 175"/>
                  <a:gd name="T53" fmla="*/ 64 h 181"/>
                  <a:gd name="T54" fmla="*/ 172 w 175"/>
                  <a:gd name="T55" fmla="*/ 64 h 181"/>
                  <a:gd name="T56" fmla="*/ 174 w 175"/>
                  <a:gd name="T57" fmla="*/ 57 h 181"/>
                  <a:gd name="T58" fmla="*/ 171 w 175"/>
                  <a:gd name="T59" fmla="*/ 49 h 181"/>
                  <a:gd name="T60" fmla="*/ 161 w 175"/>
                  <a:gd name="T61" fmla="*/ 35 h 181"/>
                  <a:gd name="T62" fmla="*/ 158 w 175"/>
                  <a:gd name="T63" fmla="*/ 16 h 181"/>
                  <a:gd name="T64" fmla="*/ 154 w 175"/>
                  <a:gd name="T65" fmla="*/ 14 h 181"/>
                  <a:gd name="T66" fmla="*/ 145 w 175"/>
                  <a:gd name="T67" fmla="*/ 4 h 181"/>
                  <a:gd name="T68" fmla="*/ 143 w 175"/>
                  <a:gd name="T69" fmla="*/ 0 h 181"/>
                  <a:gd name="T70" fmla="*/ 129 w 175"/>
                  <a:gd name="T71" fmla="*/ 13 h 181"/>
                  <a:gd name="T72" fmla="*/ 111 w 175"/>
                  <a:gd name="T73" fmla="*/ 10 h 181"/>
                  <a:gd name="T74" fmla="*/ 94 w 175"/>
                  <a:gd name="T75" fmla="*/ 13 h 181"/>
                  <a:gd name="T76" fmla="*/ 88 w 175"/>
                  <a:gd name="T77" fmla="*/ 17 h 181"/>
                  <a:gd name="T78" fmla="*/ 78 w 175"/>
                  <a:gd name="T79" fmla="*/ 19 h 181"/>
                  <a:gd name="T80" fmla="*/ 77 w 175"/>
                  <a:gd name="T81" fmla="*/ 19 h 181"/>
                  <a:gd name="T82" fmla="*/ 71 w 175"/>
                  <a:gd name="T83" fmla="*/ 11 h 181"/>
                  <a:gd name="T84" fmla="*/ 61 w 175"/>
                  <a:gd name="T85" fmla="*/ 18 h 181"/>
                  <a:gd name="T86" fmla="*/ 52 w 175"/>
                  <a:gd name="T87" fmla="*/ 15 h 181"/>
                  <a:gd name="T88" fmla="*/ 43 w 175"/>
                  <a:gd name="T89" fmla="*/ 20 h 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75" h="181">
                    <a:moveTo>
                      <a:pt x="42" y="21"/>
                    </a:moveTo>
                    <a:cubicBezTo>
                      <a:pt x="42" y="21"/>
                      <a:pt x="42" y="21"/>
                      <a:pt x="43" y="21"/>
                    </a:cubicBezTo>
                    <a:cubicBezTo>
                      <a:pt x="43" y="21"/>
                      <a:pt x="43" y="21"/>
                      <a:pt x="43" y="21"/>
                    </a:cubicBezTo>
                    <a:cubicBezTo>
                      <a:pt x="43" y="23"/>
                      <a:pt x="42" y="25"/>
                      <a:pt x="41" y="28"/>
                    </a:cubicBezTo>
                    <a:cubicBezTo>
                      <a:pt x="41" y="28"/>
                      <a:pt x="41" y="28"/>
                      <a:pt x="41" y="28"/>
                    </a:cubicBezTo>
                    <a:cubicBezTo>
                      <a:pt x="40" y="30"/>
                      <a:pt x="39" y="32"/>
                      <a:pt x="39" y="34"/>
                    </a:cubicBezTo>
                    <a:cubicBezTo>
                      <a:pt x="39" y="36"/>
                      <a:pt x="40" y="38"/>
                      <a:pt x="40" y="41"/>
                    </a:cubicBezTo>
                    <a:cubicBezTo>
                      <a:pt x="41" y="44"/>
                      <a:pt x="41" y="47"/>
                      <a:pt x="41" y="49"/>
                    </a:cubicBezTo>
                    <a:cubicBezTo>
                      <a:pt x="41" y="50"/>
                      <a:pt x="40" y="51"/>
                      <a:pt x="40" y="51"/>
                    </a:cubicBezTo>
                    <a:cubicBezTo>
                      <a:pt x="39" y="53"/>
                      <a:pt x="39" y="56"/>
                      <a:pt x="39" y="56"/>
                    </a:cubicBezTo>
                    <a:cubicBezTo>
                      <a:pt x="39" y="56"/>
                      <a:pt x="41" y="57"/>
                      <a:pt x="42" y="57"/>
                    </a:cubicBezTo>
                    <a:cubicBezTo>
                      <a:pt x="47" y="59"/>
                      <a:pt x="54" y="62"/>
                      <a:pt x="54" y="65"/>
                    </a:cubicBezTo>
                    <a:cubicBezTo>
                      <a:pt x="54" y="65"/>
                      <a:pt x="54" y="65"/>
                      <a:pt x="54" y="65"/>
                    </a:cubicBezTo>
                    <a:cubicBezTo>
                      <a:pt x="54" y="65"/>
                      <a:pt x="54" y="65"/>
                      <a:pt x="54" y="65"/>
                    </a:cubicBezTo>
                    <a:cubicBezTo>
                      <a:pt x="54" y="69"/>
                      <a:pt x="54" y="72"/>
                      <a:pt x="47" y="79"/>
                    </a:cubicBezTo>
                    <a:cubicBezTo>
                      <a:pt x="44" y="81"/>
                      <a:pt x="40" y="84"/>
                      <a:pt x="36" y="88"/>
                    </a:cubicBezTo>
                    <a:cubicBezTo>
                      <a:pt x="27" y="95"/>
                      <a:pt x="16" y="104"/>
                      <a:pt x="14" y="107"/>
                    </a:cubicBezTo>
                    <a:cubicBezTo>
                      <a:pt x="13" y="110"/>
                      <a:pt x="12" y="116"/>
                      <a:pt x="11" y="121"/>
                    </a:cubicBezTo>
                    <a:cubicBezTo>
                      <a:pt x="11" y="121"/>
                      <a:pt x="11" y="121"/>
                      <a:pt x="11" y="121"/>
                    </a:cubicBezTo>
                    <a:cubicBezTo>
                      <a:pt x="10" y="125"/>
                      <a:pt x="10" y="128"/>
                      <a:pt x="9" y="129"/>
                    </a:cubicBezTo>
                    <a:cubicBezTo>
                      <a:pt x="9" y="131"/>
                      <a:pt x="8" y="134"/>
                      <a:pt x="7" y="138"/>
                    </a:cubicBezTo>
                    <a:cubicBezTo>
                      <a:pt x="6" y="141"/>
                      <a:pt x="5" y="144"/>
                      <a:pt x="4" y="146"/>
                    </a:cubicBezTo>
                    <a:cubicBezTo>
                      <a:pt x="3" y="150"/>
                      <a:pt x="2" y="154"/>
                      <a:pt x="1" y="158"/>
                    </a:cubicBezTo>
                    <a:cubicBezTo>
                      <a:pt x="0" y="162"/>
                      <a:pt x="0" y="166"/>
                      <a:pt x="0" y="169"/>
                    </a:cubicBezTo>
                    <a:cubicBezTo>
                      <a:pt x="0" y="171"/>
                      <a:pt x="0" y="173"/>
                      <a:pt x="0" y="174"/>
                    </a:cubicBezTo>
                    <a:cubicBezTo>
                      <a:pt x="0" y="177"/>
                      <a:pt x="0" y="179"/>
                      <a:pt x="0" y="179"/>
                    </a:cubicBezTo>
                    <a:cubicBezTo>
                      <a:pt x="1" y="179"/>
                      <a:pt x="2" y="178"/>
                      <a:pt x="3" y="178"/>
                    </a:cubicBezTo>
                    <a:cubicBezTo>
                      <a:pt x="4" y="177"/>
                      <a:pt x="6" y="176"/>
                      <a:pt x="8" y="177"/>
                    </a:cubicBezTo>
                    <a:cubicBezTo>
                      <a:pt x="8" y="178"/>
                      <a:pt x="9" y="178"/>
                      <a:pt x="9" y="179"/>
                    </a:cubicBezTo>
                    <a:cubicBezTo>
                      <a:pt x="11" y="180"/>
                      <a:pt x="13" y="181"/>
                      <a:pt x="14" y="181"/>
                    </a:cubicBezTo>
                    <a:cubicBezTo>
                      <a:pt x="14" y="181"/>
                      <a:pt x="16" y="179"/>
                      <a:pt x="18" y="176"/>
                    </a:cubicBezTo>
                    <a:cubicBezTo>
                      <a:pt x="20" y="174"/>
                      <a:pt x="23" y="171"/>
                      <a:pt x="24" y="170"/>
                    </a:cubicBezTo>
                    <a:cubicBezTo>
                      <a:pt x="24" y="170"/>
                      <a:pt x="24" y="170"/>
                      <a:pt x="24" y="170"/>
                    </a:cubicBezTo>
                    <a:cubicBezTo>
                      <a:pt x="24" y="170"/>
                      <a:pt x="24" y="170"/>
                      <a:pt x="24" y="170"/>
                    </a:cubicBezTo>
                    <a:cubicBezTo>
                      <a:pt x="24" y="170"/>
                      <a:pt x="24" y="170"/>
                      <a:pt x="24" y="170"/>
                    </a:cubicBezTo>
                    <a:cubicBezTo>
                      <a:pt x="24" y="170"/>
                      <a:pt x="24" y="170"/>
                      <a:pt x="24" y="170"/>
                    </a:cubicBezTo>
                    <a:cubicBezTo>
                      <a:pt x="24" y="170"/>
                      <a:pt x="24" y="170"/>
                      <a:pt x="24" y="170"/>
                    </a:cubicBezTo>
                    <a:cubicBezTo>
                      <a:pt x="24" y="170"/>
                      <a:pt x="25" y="170"/>
                      <a:pt x="26" y="170"/>
                    </a:cubicBezTo>
                    <a:cubicBezTo>
                      <a:pt x="26" y="170"/>
                      <a:pt x="28" y="169"/>
                      <a:pt x="31" y="169"/>
                    </a:cubicBezTo>
                    <a:cubicBezTo>
                      <a:pt x="34" y="169"/>
                      <a:pt x="38" y="168"/>
                      <a:pt x="41" y="168"/>
                    </a:cubicBezTo>
                    <a:cubicBezTo>
                      <a:pt x="43" y="168"/>
                      <a:pt x="47" y="168"/>
                      <a:pt x="52" y="168"/>
                    </a:cubicBezTo>
                    <a:cubicBezTo>
                      <a:pt x="59" y="168"/>
                      <a:pt x="67" y="168"/>
                      <a:pt x="71" y="168"/>
                    </a:cubicBezTo>
                    <a:cubicBezTo>
                      <a:pt x="74" y="167"/>
                      <a:pt x="88" y="167"/>
                      <a:pt x="102" y="167"/>
                    </a:cubicBezTo>
                    <a:cubicBezTo>
                      <a:pt x="117" y="167"/>
                      <a:pt x="132" y="168"/>
                      <a:pt x="139" y="168"/>
                    </a:cubicBezTo>
                    <a:cubicBezTo>
                      <a:pt x="138" y="163"/>
                      <a:pt x="137" y="146"/>
                      <a:pt x="139" y="141"/>
                    </a:cubicBezTo>
                    <a:cubicBezTo>
                      <a:pt x="139" y="141"/>
                      <a:pt x="139" y="141"/>
                      <a:pt x="139" y="141"/>
                    </a:cubicBezTo>
                    <a:cubicBezTo>
                      <a:pt x="139" y="139"/>
                      <a:pt x="140" y="137"/>
                      <a:pt x="140" y="135"/>
                    </a:cubicBezTo>
                    <a:cubicBezTo>
                      <a:pt x="140" y="131"/>
                      <a:pt x="141" y="129"/>
                      <a:pt x="142" y="127"/>
                    </a:cubicBezTo>
                    <a:cubicBezTo>
                      <a:pt x="142" y="127"/>
                      <a:pt x="142" y="127"/>
                      <a:pt x="142" y="127"/>
                    </a:cubicBezTo>
                    <a:cubicBezTo>
                      <a:pt x="143" y="126"/>
                      <a:pt x="147" y="122"/>
                      <a:pt x="150" y="117"/>
                    </a:cubicBezTo>
                    <a:cubicBezTo>
                      <a:pt x="154" y="111"/>
                      <a:pt x="158" y="106"/>
                      <a:pt x="160" y="103"/>
                    </a:cubicBezTo>
                    <a:cubicBezTo>
                      <a:pt x="162" y="99"/>
                      <a:pt x="166" y="92"/>
                      <a:pt x="169" y="84"/>
                    </a:cubicBezTo>
                    <a:cubicBezTo>
                      <a:pt x="172" y="78"/>
                      <a:pt x="175" y="71"/>
                      <a:pt x="175" y="70"/>
                    </a:cubicBezTo>
                    <a:cubicBezTo>
                      <a:pt x="175" y="68"/>
                      <a:pt x="173" y="65"/>
                      <a:pt x="172" y="64"/>
                    </a:cubicBezTo>
                    <a:cubicBezTo>
                      <a:pt x="172" y="64"/>
                      <a:pt x="172" y="64"/>
                      <a:pt x="172" y="64"/>
                    </a:cubicBezTo>
                    <a:cubicBezTo>
                      <a:pt x="172" y="64"/>
                      <a:pt x="172" y="64"/>
                      <a:pt x="172" y="64"/>
                    </a:cubicBezTo>
                    <a:cubicBezTo>
                      <a:pt x="172" y="64"/>
                      <a:pt x="172" y="64"/>
                      <a:pt x="172" y="64"/>
                    </a:cubicBezTo>
                    <a:cubicBezTo>
                      <a:pt x="171" y="62"/>
                      <a:pt x="172" y="59"/>
                      <a:pt x="174" y="57"/>
                    </a:cubicBezTo>
                    <a:cubicBezTo>
                      <a:pt x="174" y="56"/>
                      <a:pt x="174" y="55"/>
                      <a:pt x="175" y="54"/>
                    </a:cubicBezTo>
                    <a:cubicBezTo>
                      <a:pt x="175" y="54"/>
                      <a:pt x="173" y="52"/>
                      <a:pt x="171" y="49"/>
                    </a:cubicBezTo>
                    <a:cubicBezTo>
                      <a:pt x="171" y="49"/>
                      <a:pt x="171" y="49"/>
                      <a:pt x="171" y="49"/>
                    </a:cubicBezTo>
                    <a:cubicBezTo>
                      <a:pt x="168" y="43"/>
                      <a:pt x="163" y="37"/>
                      <a:pt x="161" y="35"/>
                    </a:cubicBezTo>
                    <a:cubicBezTo>
                      <a:pt x="159" y="34"/>
                      <a:pt x="159" y="26"/>
                      <a:pt x="158" y="21"/>
                    </a:cubicBezTo>
                    <a:cubicBezTo>
                      <a:pt x="158" y="18"/>
                      <a:pt x="158" y="16"/>
                      <a:pt x="158" y="16"/>
                    </a:cubicBezTo>
                    <a:cubicBezTo>
                      <a:pt x="158" y="16"/>
                      <a:pt x="158" y="16"/>
                      <a:pt x="158" y="16"/>
                    </a:cubicBezTo>
                    <a:cubicBezTo>
                      <a:pt x="158" y="15"/>
                      <a:pt x="156" y="14"/>
                      <a:pt x="154" y="14"/>
                    </a:cubicBezTo>
                    <a:cubicBezTo>
                      <a:pt x="153" y="13"/>
                      <a:pt x="151" y="13"/>
                      <a:pt x="150" y="12"/>
                    </a:cubicBezTo>
                    <a:cubicBezTo>
                      <a:pt x="149" y="11"/>
                      <a:pt x="147" y="7"/>
                      <a:pt x="145" y="4"/>
                    </a:cubicBezTo>
                    <a:cubicBezTo>
                      <a:pt x="145" y="4"/>
                      <a:pt x="145" y="4"/>
                      <a:pt x="145" y="4"/>
                    </a:cubicBezTo>
                    <a:cubicBezTo>
                      <a:pt x="144" y="2"/>
                      <a:pt x="144" y="1"/>
                      <a:pt x="143" y="0"/>
                    </a:cubicBezTo>
                    <a:cubicBezTo>
                      <a:pt x="140" y="2"/>
                      <a:pt x="140" y="2"/>
                      <a:pt x="140" y="2"/>
                    </a:cubicBezTo>
                    <a:cubicBezTo>
                      <a:pt x="135" y="8"/>
                      <a:pt x="131" y="12"/>
                      <a:pt x="129" y="13"/>
                    </a:cubicBezTo>
                    <a:cubicBezTo>
                      <a:pt x="126" y="15"/>
                      <a:pt x="122" y="14"/>
                      <a:pt x="117" y="12"/>
                    </a:cubicBezTo>
                    <a:cubicBezTo>
                      <a:pt x="115" y="12"/>
                      <a:pt x="113" y="11"/>
                      <a:pt x="111" y="10"/>
                    </a:cubicBezTo>
                    <a:cubicBezTo>
                      <a:pt x="106" y="9"/>
                      <a:pt x="103" y="11"/>
                      <a:pt x="100" y="12"/>
                    </a:cubicBezTo>
                    <a:cubicBezTo>
                      <a:pt x="98" y="12"/>
                      <a:pt x="96" y="13"/>
                      <a:pt x="94" y="13"/>
                    </a:cubicBezTo>
                    <a:cubicBezTo>
                      <a:pt x="91" y="13"/>
                      <a:pt x="90" y="16"/>
                      <a:pt x="88" y="17"/>
                    </a:cubicBezTo>
                    <a:cubicBezTo>
                      <a:pt x="88" y="17"/>
                      <a:pt x="88" y="17"/>
                      <a:pt x="88" y="17"/>
                    </a:cubicBezTo>
                    <a:cubicBezTo>
                      <a:pt x="88" y="18"/>
                      <a:pt x="87" y="19"/>
                      <a:pt x="86" y="19"/>
                    </a:cubicBezTo>
                    <a:cubicBezTo>
                      <a:pt x="84" y="22"/>
                      <a:pt x="81" y="20"/>
                      <a:pt x="78" y="19"/>
                    </a:cubicBezTo>
                    <a:cubicBezTo>
                      <a:pt x="78" y="19"/>
                      <a:pt x="77" y="19"/>
                      <a:pt x="77" y="19"/>
                    </a:cubicBezTo>
                    <a:cubicBezTo>
                      <a:pt x="77" y="19"/>
                      <a:pt x="77" y="19"/>
                      <a:pt x="77" y="19"/>
                    </a:cubicBezTo>
                    <a:cubicBezTo>
                      <a:pt x="75" y="18"/>
                      <a:pt x="74" y="17"/>
                      <a:pt x="73" y="15"/>
                    </a:cubicBezTo>
                    <a:cubicBezTo>
                      <a:pt x="72" y="13"/>
                      <a:pt x="72" y="12"/>
                      <a:pt x="71" y="11"/>
                    </a:cubicBezTo>
                    <a:cubicBezTo>
                      <a:pt x="70" y="11"/>
                      <a:pt x="69" y="12"/>
                      <a:pt x="68" y="13"/>
                    </a:cubicBezTo>
                    <a:cubicBezTo>
                      <a:pt x="66" y="15"/>
                      <a:pt x="64" y="17"/>
                      <a:pt x="61" y="18"/>
                    </a:cubicBezTo>
                    <a:cubicBezTo>
                      <a:pt x="58" y="18"/>
                      <a:pt x="54" y="17"/>
                      <a:pt x="52" y="15"/>
                    </a:cubicBezTo>
                    <a:cubicBezTo>
                      <a:pt x="52" y="15"/>
                      <a:pt x="52" y="15"/>
                      <a:pt x="52" y="15"/>
                    </a:cubicBezTo>
                    <a:cubicBezTo>
                      <a:pt x="50" y="14"/>
                      <a:pt x="49" y="14"/>
                      <a:pt x="49" y="14"/>
                    </a:cubicBezTo>
                    <a:cubicBezTo>
                      <a:pt x="48" y="14"/>
                      <a:pt x="45" y="18"/>
                      <a:pt x="43" y="20"/>
                    </a:cubicBezTo>
                    <a:cubicBezTo>
                      <a:pt x="42" y="21"/>
                      <a:pt x="42" y="21"/>
                      <a:pt x="42" y="21"/>
                    </a:cubicBezTo>
                    <a:close/>
                  </a:path>
                </a:pathLst>
              </a:custGeom>
              <a:grpFill/>
              <a:ln w="3175">
                <a:solidFill>
                  <a:srgbClr val="FFFFFF"/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</a:endParaRPr>
              </a:p>
            </p:txBody>
          </p:sp>
          <p:sp>
            <p:nvSpPr>
              <p:cNvPr id="212" name="Freeform 43">
                <a:extLst>
                  <a:ext uri="{FF2B5EF4-FFF2-40B4-BE49-F238E27FC236}">
                    <a16:creationId xmlns:a16="http://schemas.microsoft.com/office/drawing/2014/main" id="{3A0BCE03-26A7-F242-A671-B5EF05F8B4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46792" y="5691284"/>
                <a:ext cx="65714" cy="106058"/>
              </a:xfrm>
              <a:custGeom>
                <a:avLst/>
                <a:gdLst>
                  <a:gd name="T0" fmla="*/ 5 w 29"/>
                  <a:gd name="T1" fmla="*/ 40 h 40"/>
                  <a:gd name="T2" fmla="*/ 5 w 29"/>
                  <a:gd name="T3" fmla="*/ 40 h 40"/>
                  <a:gd name="T4" fmla="*/ 2 w 29"/>
                  <a:gd name="T5" fmla="*/ 23 h 40"/>
                  <a:gd name="T6" fmla="*/ 0 w 29"/>
                  <a:gd name="T7" fmla="*/ 17 h 40"/>
                  <a:gd name="T8" fmla="*/ 0 w 29"/>
                  <a:gd name="T9" fmla="*/ 16 h 40"/>
                  <a:gd name="T10" fmla="*/ 7 w 29"/>
                  <a:gd name="T11" fmla="*/ 9 h 40"/>
                  <a:gd name="T12" fmla="*/ 12 w 29"/>
                  <a:gd name="T13" fmla="*/ 5 h 40"/>
                  <a:gd name="T14" fmla="*/ 12 w 29"/>
                  <a:gd name="T15" fmla="*/ 5 h 40"/>
                  <a:gd name="T16" fmla="*/ 19 w 29"/>
                  <a:gd name="T17" fmla="*/ 0 h 40"/>
                  <a:gd name="T18" fmla="*/ 22 w 29"/>
                  <a:gd name="T19" fmla="*/ 1 h 40"/>
                  <a:gd name="T20" fmla="*/ 29 w 29"/>
                  <a:gd name="T21" fmla="*/ 5 h 40"/>
                  <a:gd name="T22" fmla="*/ 25 w 29"/>
                  <a:gd name="T23" fmla="*/ 8 h 40"/>
                  <a:gd name="T24" fmla="*/ 23 w 29"/>
                  <a:gd name="T25" fmla="*/ 9 h 40"/>
                  <a:gd name="T26" fmla="*/ 16 w 29"/>
                  <a:gd name="T27" fmla="*/ 18 h 40"/>
                  <a:gd name="T28" fmla="*/ 14 w 29"/>
                  <a:gd name="T29" fmla="*/ 30 h 40"/>
                  <a:gd name="T30" fmla="*/ 12 w 29"/>
                  <a:gd name="T31" fmla="*/ 36 h 40"/>
                  <a:gd name="T32" fmla="*/ 12 w 29"/>
                  <a:gd name="T33" fmla="*/ 36 h 40"/>
                  <a:gd name="T34" fmla="*/ 5 w 29"/>
                  <a:gd name="T35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9" h="40">
                    <a:moveTo>
                      <a:pt x="5" y="40"/>
                    </a:moveTo>
                    <a:cubicBezTo>
                      <a:pt x="5" y="40"/>
                      <a:pt x="5" y="40"/>
                      <a:pt x="5" y="40"/>
                    </a:cubicBezTo>
                    <a:cubicBezTo>
                      <a:pt x="3" y="30"/>
                      <a:pt x="5" y="27"/>
                      <a:pt x="2" y="23"/>
                    </a:cubicBezTo>
                    <a:cubicBezTo>
                      <a:pt x="2" y="21"/>
                      <a:pt x="1" y="19"/>
                      <a:pt x="0" y="17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3" y="14"/>
                      <a:pt x="6" y="11"/>
                      <a:pt x="7" y="9"/>
                    </a:cubicBezTo>
                    <a:cubicBezTo>
                      <a:pt x="8" y="8"/>
                      <a:pt x="10" y="7"/>
                      <a:pt x="12" y="5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5" y="3"/>
                      <a:pt x="18" y="1"/>
                      <a:pt x="19" y="0"/>
                    </a:cubicBezTo>
                    <a:cubicBezTo>
                      <a:pt x="19" y="0"/>
                      <a:pt x="21" y="0"/>
                      <a:pt x="22" y="1"/>
                    </a:cubicBezTo>
                    <a:cubicBezTo>
                      <a:pt x="25" y="2"/>
                      <a:pt x="27" y="4"/>
                      <a:pt x="29" y="5"/>
                    </a:cubicBezTo>
                    <a:cubicBezTo>
                      <a:pt x="27" y="6"/>
                      <a:pt x="26" y="7"/>
                      <a:pt x="25" y="8"/>
                    </a:cubicBezTo>
                    <a:cubicBezTo>
                      <a:pt x="24" y="9"/>
                      <a:pt x="24" y="9"/>
                      <a:pt x="23" y="9"/>
                    </a:cubicBezTo>
                    <a:cubicBezTo>
                      <a:pt x="21" y="11"/>
                      <a:pt x="17" y="14"/>
                      <a:pt x="16" y="18"/>
                    </a:cubicBezTo>
                    <a:cubicBezTo>
                      <a:pt x="16" y="21"/>
                      <a:pt x="15" y="26"/>
                      <a:pt x="14" y="30"/>
                    </a:cubicBezTo>
                    <a:cubicBezTo>
                      <a:pt x="13" y="32"/>
                      <a:pt x="13" y="35"/>
                      <a:pt x="12" y="36"/>
                    </a:cubicBezTo>
                    <a:cubicBezTo>
                      <a:pt x="12" y="36"/>
                      <a:pt x="12" y="36"/>
                      <a:pt x="12" y="36"/>
                    </a:cubicBezTo>
                    <a:cubicBezTo>
                      <a:pt x="12" y="37"/>
                      <a:pt x="8" y="39"/>
                      <a:pt x="5" y="40"/>
                    </a:cubicBezTo>
                    <a:close/>
                  </a:path>
                </a:pathLst>
              </a:custGeom>
              <a:grpFill/>
              <a:ln w="3175">
                <a:solidFill>
                  <a:srgbClr val="FFFFFF"/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</a:endParaRPr>
              </a:p>
            </p:txBody>
          </p:sp>
          <p:sp>
            <p:nvSpPr>
              <p:cNvPr id="213" name="Freeform 44">
                <a:extLst>
                  <a:ext uri="{FF2B5EF4-FFF2-40B4-BE49-F238E27FC236}">
                    <a16:creationId xmlns:a16="http://schemas.microsoft.com/office/drawing/2014/main" id="{7AEF26BA-3BA9-724B-9023-301C128B17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58057" y="4831772"/>
                <a:ext cx="1419420" cy="1654947"/>
              </a:xfrm>
              <a:custGeom>
                <a:avLst/>
                <a:gdLst>
                  <a:gd name="T0" fmla="*/ 10 w 621"/>
                  <a:gd name="T1" fmla="*/ 358 h 618"/>
                  <a:gd name="T2" fmla="*/ 31 w 621"/>
                  <a:gd name="T3" fmla="*/ 332 h 618"/>
                  <a:gd name="T4" fmla="*/ 50 w 621"/>
                  <a:gd name="T5" fmla="*/ 324 h 618"/>
                  <a:gd name="T6" fmla="*/ 68 w 621"/>
                  <a:gd name="T7" fmla="*/ 324 h 618"/>
                  <a:gd name="T8" fmla="*/ 97 w 621"/>
                  <a:gd name="T9" fmla="*/ 321 h 618"/>
                  <a:gd name="T10" fmla="*/ 129 w 621"/>
                  <a:gd name="T11" fmla="*/ 284 h 618"/>
                  <a:gd name="T12" fmla="*/ 189 w 621"/>
                  <a:gd name="T13" fmla="*/ 116 h 618"/>
                  <a:gd name="T14" fmla="*/ 207 w 621"/>
                  <a:gd name="T15" fmla="*/ 55 h 618"/>
                  <a:gd name="T16" fmla="*/ 227 w 621"/>
                  <a:gd name="T17" fmla="*/ 12 h 618"/>
                  <a:gd name="T18" fmla="*/ 251 w 621"/>
                  <a:gd name="T19" fmla="*/ 14 h 618"/>
                  <a:gd name="T20" fmla="*/ 306 w 621"/>
                  <a:gd name="T21" fmla="*/ 37 h 618"/>
                  <a:gd name="T22" fmla="*/ 349 w 621"/>
                  <a:gd name="T23" fmla="*/ 17 h 618"/>
                  <a:gd name="T24" fmla="*/ 401 w 621"/>
                  <a:gd name="T25" fmla="*/ 4 h 618"/>
                  <a:gd name="T26" fmla="*/ 431 w 621"/>
                  <a:gd name="T27" fmla="*/ 0 h 618"/>
                  <a:gd name="T28" fmla="*/ 459 w 621"/>
                  <a:gd name="T29" fmla="*/ 5 h 618"/>
                  <a:gd name="T30" fmla="*/ 482 w 621"/>
                  <a:gd name="T31" fmla="*/ 5 h 618"/>
                  <a:gd name="T32" fmla="*/ 507 w 621"/>
                  <a:gd name="T33" fmla="*/ 17 h 618"/>
                  <a:gd name="T34" fmla="*/ 538 w 621"/>
                  <a:gd name="T35" fmla="*/ 28 h 618"/>
                  <a:gd name="T36" fmla="*/ 573 w 621"/>
                  <a:gd name="T37" fmla="*/ 24 h 618"/>
                  <a:gd name="T38" fmla="*/ 589 w 621"/>
                  <a:gd name="T39" fmla="*/ 43 h 618"/>
                  <a:gd name="T40" fmla="*/ 609 w 621"/>
                  <a:gd name="T41" fmla="*/ 60 h 618"/>
                  <a:gd name="T42" fmla="*/ 608 w 621"/>
                  <a:gd name="T43" fmla="*/ 86 h 618"/>
                  <a:gd name="T44" fmla="*/ 621 w 621"/>
                  <a:gd name="T45" fmla="*/ 103 h 618"/>
                  <a:gd name="T46" fmla="*/ 577 w 621"/>
                  <a:gd name="T47" fmla="*/ 166 h 618"/>
                  <a:gd name="T48" fmla="*/ 567 w 621"/>
                  <a:gd name="T49" fmla="*/ 217 h 618"/>
                  <a:gd name="T50" fmla="*/ 548 w 621"/>
                  <a:gd name="T51" fmla="*/ 250 h 618"/>
                  <a:gd name="T52" fmla="*/ 559 w 621"/>
                  <a:gd name="T53" fmla="*/ 300 h 618"/>
                  <a:gd name="T54" fmla="*/ 560 w 621"/>
                  <a:gd name="T55" fmla="*/ 337 h 618"/>
                  <a:gd name="T56" fmla="*/ 572 w 621"/>
                  <a:gd name="T57" fmla="*/ 392 h 618"/>
                  <a:gd name="T58" fmla="*/ 602 w 621"/>
                  <a:gd name="T59" fmla="*/ 439 h 618"/>
                  <a:gd name="T60" fmla="*/ 528 w 621"/>
                  <a:gd name="T61" fmla="*/ 482 h 618"/>
                  <a:gd name="T62" fmla="*/ 534 w 621"/>
                  <a:gd name="T63" fmla="*/ 517 h 618"/>
                  <a:gd name="T64" fmla="*/ 534 w 621"/>
                  <a:gd name="T65" fmla="*/ 569 h 618"/>
                  <a:gd name="T66" fmla="*/ 566 w 621"/>
                  <a:gd name="T67" fmla="*/ 588 h 618"/>
                  <a:gd name="T68" fmla="*/ 577 w 621"/>
                  <a:gd name="T69" fmla="*/ 576 h 618"/>
                  <a:gd name="T70" fmla="*/ 561 w 621"/>
                  <a:gd name="T71" fmla="*/ 615 h 618"/>
                  <a:gd name="T72" fmla="*/ 505 w 621"/>
                  <a:gd name="T73" fmla="*/ 577 h 618"/>
                  <a:gd name="T74" fmla="*/ 485 w 621"/>
                  <a:gd name="T75" fmla="*/ 556 h 618"/>
                  <a:gd name="T76" fmla="*/ 432 w 621"/>
                  <a:gd name="T77" fmla="*/ 556 h 618"/>
                  <a:gd name="T78" fmla="*/ 400 w 621"/>
                  <a:gd name="T79" fmla="*/ 548 h 618"/>
                  <a:gd name="T80" fmla="*/ 394 w 621"/>
                  <a:gd name="T81" fmla="*/ 535 h 618"/>
                  <a:gd name="T82" fmla="*/ 381 w 621"/>
                  <a:gd name="T83" fmla="*/ 534 h 618"/>
                  <a:gd name="T84" fmla="*/ 327 w 621"/>
                  <a:gd name="T85" fmla="*/ 535 h 618"/>
                  <a:gd name="T86" fmla="*/ 331 w 621"/>
                  <a:gd name="T87" fmla="*/ 524 h 618"/>
                  <a:gd name="T88" fmla="*/ 316 w 621"/>
                  <a:gd name="T89" fmla="*/ 474 h 618"/>
                  <a:gd name="T90" fmla="*/ 314 w 621"/>
                  <a:gd name="T91" fmla="*/ 427 h 618"/>
                  <a:gd name="T92" fmla="*/ 308 w 621"/>
                  <a:gd name="T93" fmla="*/ 412 h 618"/>
                  <a:gd name="T94" fmla="*/ 275 w 621"/>
                  <a:gd name="T95" fmla="*/ 404 h 618"/>
                  <a:gd name="T96" fmla="*/ 251 w 621"/>
                  <a:gd name="T97" fmla="*/ 404 h 618"/>
                  <a:gd name="T98" fmla="*/ 203 w 621"/>
                  <a:gd name="T99" fmla="*/ 434 h 618"/>
                  <a:gd name="T100" fmla="*/ 163 w 621"/>
                  <a:gd name="T101" fmla="*/ 423 h 618"/>
                  <a:gd name="T102" fmla="*/ 124 w 621"/>
                  <a:gd name="T103" fmla="*/ 367 h 618"/>
                  <a:gd name="T104" fmla="*/ 13 w 621"/>
                  <a:gd name="T105" fmla="*/ 373 h 6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621" h="618">
                    <a:moveTo>
                      <a:pt x="1" y="379"/>
                    </a:moveTo>
                    <a:cubicBezTo>
                      <a:pt x="0" y="377"/>
                      <a:pt x="0" y="376"/>
                      <a:pt x="1" y="375"/>
                    </a:cubicBezTo>
                    <a:cubicBezTo>
                      <a:pt x="4" y="371"/>
                      <a:pt x="9" y="371"/>
                      <a:pt x="6" y="367"/>
                    </a:cubicBezTo>
                    <a:cubicBezTo>
                      <a:pt x="3" y="364"/>
                      <a:pt x="2" y="368"/>
                      <a:pt x="1" y="364"/>
                    </a:cubicBezTo>
                    <a:cubicBezTo>
                      <a:pt x="5" y="363"/>
                      <a:pt x="9" y="361"/>
                      <a:pt x="10" y="358"/>
                    </a:cubicBezTo>
                    <a:cubicBezTo>
                      <a:pt x="10" y="358"/>
                      <a:pt x="10" y="358"/>
                      <a:pt x="10" y="358"/>
                    </a:cubicBezTo>
                    <a:cubicBezTo>
                      <a:pt x="11" y="357"/>
                      <a:pt x="11" y="354"/>
                      <a:pt x="12" y="351"/>
                    </a:cubicBezTo>
                    <a:cubicBezTo>
                      <a:pt x="13" y="347"/>
                      <a:pt x="14" y="342"/>
                      <a:pt x="14" y="340"/>
                    </a:cubicBezTo>
                    <a:cubicBezTo>
                      <a:pt x="15" y="337"/>
                      <a:pt x="18" y="334"/>
                      <a:pt x="20" y="333"/>
                    </a:cubicBezTo>
                    <a:cubicBezTo>
                      <a:pt x="21" y="332"/>
                      <a:pt x="21" y="332"/>
                      <a:pt x="21" y="332"/>
                    </a:cubicBezTo>
                    <a:cubicBezTo>
                      <a:pt x="23" y="331"/>
                      <a:pt x="25" y="329"/>
                      <a:pt x="26" y="328"/>
                    </a:cubicBezTo>
                    <a:cubicBezTo>
                      <a:pt x="27" y="329"/>
                      <a:pt x="29" y="331"/>
                      <a:pt x="31" y="332"/>
                    </a:cubicBezTo>
                    <a:cubicBezTo>
                      <a:pt x="31" y="332"/>
                      <a:pt x="31" y="332"/>
                      <a:pt x="31" y="332"/>
                    </a:cubicBezTo>
                    <a:cubicBezTo>
                      <a:pt x="34" y="334"/>
                      <a:pt x="36" y="335"/>
                      <a:pt x="38" y="334"/>
                    </a:cubicBezTo>
                    <a:cubicBezTo>
                      <a:pt x="38" y="334"/>
                      <a:pt x="38" y="334"/>
                      <a:pt x="38" y="334"/>
                    </a:cubicBezTo>
                    <a:cubicBezTo>
                      <a:pt x="41" y="332"/>
                      <a:pt x="44" y="328"/>
                      <a:pt x="46" y="325"/>
                    </a:cubicBezTo>
                    <a:cubicBezTo>
                      <a:pt x="47" y="325"/>
                      <a:pt x="47" y="324"/>
                      <a:pt x="47" y="324"/>
                    </a:cubicBezTo>
                    <a:cubicBezTo>
                      <a:pt x="47" y="324"/>
                      <a:pt x="49" y="324"/>
                      <a:pt x="50" y="324"/>
                    </a:cubicBezTo>
                    <a:cubicBezTo>
                      <a:pt x="53" y="325"/>
                      <a:pt x="55" y="325"/>
                      <a:pt x="57" y="324"/>
                    </a:cubicBezTo>
                    <a:cubicBezTo>
                      <a:pt x="57" y="324"/>
                      <a:pt x="57" y="324"/>
                      <a:pt x="57" y="324"/>
                    </a:cubicBezTo>
                    <a:cubicBezTo>
                      <a:pt x="57" y="324"/>
                      <a:pt x="57" y="323"/>
                      <a:pt x="58" y="323"/>
                    </a:cubicBezTo>
                    <a:cubicBezTo>
                      <a:pt x="58" y="323"/>
                      <a:pt x="58" y="323"/>
                      <a:pt x="58" y="323"/>
                    </a:cubicBezTo>
                    <a:cubicBezTo>
                      <a:pt x="60" y="321"/>
                      <a:pt x="66" y="316"/>
                      <a:pt x="67" y="317"/>
                    </a:cubicBezTo>
                    <a:cubicBezTo>
                      <a:pt x="67" y="317"/>
                      <a:pt x="67" y="320"/>
                      <a:pt x="68" y="324"/>
                    </a:cubicBezTo>
                    <a:cubicBezTo>
                      <a:pt x="68" y="327"/>
                      <a:pt x="68" y="330"/>
                      <a:pt x="68" y="332"/>
                    </a:cubicBezTo>
                    <a:cubicBezTo>
                      <a:pt x="69" y="335"/>
                      <a:pt x="70" y="337"/>
                      <a:pt x="72" y="336"/>
                    </a:cubicBezTo>
                    <a:cubicBezTo>
                      <a:pt x="73" y="336"/>
                      <a:pt x="76" y="336"/>
                      <a:pt x="77" y="335"/>
                    </a:cubicBezTo>
                    <a:cubicBezTo>
                      <a:pt x="80" y="334"/>
                      <a:pt x="82" y="333"/>
                      <a:pt x="83" y="333"/>
                    </a:cubicBezTo>
                    <a:cubicBezTo>
                      <a:pt x="84" y="333"/>
                      <a:pt x="85" y="332"/>
                      <a:pt x="86" y="330"/>
                    </a:cubicBezTo>
                    <a:cubicBezTo>
                      <a:pt x="89" y="328"/>
                      <a:pt x="93" y="324"/>
                      <a:pt x="97" y="321"/>
                    </a:cubicBezTo>
                    <a:cubicBezTo>
                      <a:pt x="99" y="319"/>
                      <a:pt x="104" y="316"/>
                      <a:pt x="108" y="314"/>
                    </a:cubicBezTo>
                    <a:cubicBezTo>
                      <a:pt x="113" y="311"/>
                      <a:pt x="118" y="308"/>
                      <a:pt x="118" y="307"/>
                    </a:cubicBezTo>
                    <a:cubicBezTo>
                      <a:pt x="118" y="306"/>
                      <a:pt x="120" y="304"/>
                      <a:pt x="121" y="301"/>
                    </a:cubicBezTo>
                    <a:cubicBezTo>
                      <a:pt x="125" y="296"/>
                      <a:pt x="129" y="288"/>
                      <a:pt x="129" y="285"/>
                    </a:cubicBezTo>
                    <a:cubicBezTo>
                      <a:pt x="129" y="285"/>
                      <a:pt x="129" y="285"/>
                      <a:pt x="129" y="285"/>
                    </a:cubicBezTo>
                    <a:cubicBezTo>
                      <a:pt x="129" y="284"/>
                      <a:pt x="129" y="284"/>
                      <a:pt x="129" y="284"/>
                    </a:cubicBezTo>
                    <a:cubicBezTo>
                      <a:pt x="129" y="276"/>
                      <a:pt x="128" y="248"/>
                      <a:pt x="136" y="233"/>
                    </a:cubicBezTo>
                    <a:cubicBezTo>
                      <a:pt x="140" y="224"/>
                      <a:pt x="148" y="209"/>
                      <a:pt x="155" y="197"/>
                    </a:cubicBezTo>
                    <a:cubicBezTo>
                      <a:pt x="160" y="187"/>
                      <a:pt x="165" y="179"/>
                      <a:pt x="168" y="176"/>
                    </a:cubicBezTo>
                    <a:cubicBezTo>
                      <a:pt x="171" y="172"/>
                      <a:pt x="175" y="164"/>
                      <a:pt x="179" y="155"/>
                    </a:cubicBezTo>
                    <a:cubicBezTo>
                      <a:pt x="183" y="146"/>
                      <a:pt x="187" y="136"/>
                      <a:pt x="188" y="130"/>
                    </a:cubicBezTo>
                    <a:cubicBezTo>
                      <a:pt x="189" y="125"/>
                      <a:pt x="189" y="120"/>
                      <a:pt x="189" y="116"/>
                    </a:cubicBezTo>
                    <a:cubicBezTo>
                      <a:pt x="189" y="109"/>
                      <a:pt x="189" y="103"/>
                      <a:pt x="192" y="100"/>
                    </a:cubicBezTo>
                    <a:cubicBezTo>
                      <a:pt x="193" y="98"/>
                      <a:pt x="195" y="96"/>
                      <a:pt x="197" y="93"/>
                    </a:cubicBezTo>
                    <a:cubicBezTo>
                      <a:pt x="203" y="85"/>
                      <a:pt x="211" y="75"/>
                      <a:pt x="211" y="70"/>
                    </a:cubicBezTo>
                    <a:cubicBezTo>
                      <a:pt x="211" y="69"/>
                      <a:pt x="212" y="68"/>
                      <a:pt x="212" y="67"/>
                    </a:cubicBezTo>
                    <a:cubicBezTo>
                      <a:pt x="212" y="64"/>
                      <a:pt x="212" y="61"/>
                      <a:pt x="212" y="59"/>
                    </a:cubicBezTo>
                    <a:cubicBezTo>
                      <a:pt x="211" y="58"/>
                      <a:pt x="209" y="56"/>
                      <a:pt x="207" y="55"/>
                    </a:cubicBezTo>
                    <a:cubicBezTo>
                      <a:pt x="207" y="53"/>
                      <a:pt x="207" y="48"/>
                      <a:pt x="207" y="43"/>
                    </a:cubicBezTo>
                    <a:cubicBezTo>
                      <a:pt x="206" y="38"/>
                      <a:pt x="206" y="34"/>
                      <a:pt x="207" y="33"/>
                    </a:cubicBezTo>
                    <a:cubicBezTo>
                      <a:pt x="208" y="32"/>
                      <a:pt x="210" y="32"/>
                      <a:pt x="211" y="32"/>
                    </a:cubicBezTo>
                    <a:cubicBezTo>
                      <a:pt x="214" y="31"/>
                      <a:pt x="216" y="31"/>
                      <a:pt x="217" y="29"/>
                    </a:cubicBezTo>
                    <a:cubicBezTo>
                      <a:pt x="218" y="28"/>
                      <a:pt x="218" y="27"/>
                      <a:pt x="219" y="25"/>
                    </a:cubicBezTo>
                    <a:cubicBezTo>
                      <a:pt x="221" y="21"/>
                      <a:pt x="224" y="15"/>
                      <a:pt x="227" y="12"/>
                    </a:cubicBezTo>
                    <a:cubicBezTo>
                      <a:pt x="227" y="12"/>
                      <a:pt x="227" y="12"/>
                      <a:pt x="227" y="12"/>
                    </a:cubicBezTo>
                    <a:cubicBezTo>
                      <a:pt x="231" y="9"/>
                      <a:pt x="236" y="5"/>
                      <a:pt x="241" y="6"/>
                    </a:cubicBezTo>
                    <a:cubicBezTo>
                      <a:pt x="244" y="7"/>
                      <a:pt x="246" y="8"/>
                      <a:pt x="248" y="8"/>
                    </a:cubicBezTo>
                    <a:cubicBezTo>
                      <a:pt x="249" y="9"/>
                      <a:pt x="250" y="9"/>
                      <a:pt x="250" y="9"/>
                    </a:cubicBezTo>
                    <a:cubicBezTo>
                      <a:pt x="250" y="11"/>
                      <a:pt x="251" y="13"/>
                      <a:pt x="251" y="14"/>
                    </a:cubicBezTo>
                    <a:cubicBezTo>
                      <a:pt x="251" y="14"/>
                      <a:pt x="251" y="14"/>
                      <a:pt x="251" y="14"/>
                    </a:cubicBezTo>
                    <a:cubicBezTo>
                      <a:pt x="252" y="15"/>
                      <a:pt x="252" y="16"/>
                      <a:pt x="253" y="16"/>
                    </a:cubicBezTo>
                    <a:cubicBezTo>
                      <a:pt x="253" y="18"/>
                      <a:pt x="255" y="20"/>
                      <a:pt x="258" y="22"/>
                    </a:cubicBezTo>
                    <a:cubicBezTo>
                      <a:pt x="261" y="24"/>
                      <a:pt x="264" y="26"/>
                      <a:pt x="267" y="28"/>
                    </a:cubicBezTo>
                    <a:cubicBezTo>
                      <a:pt x="270" y="29"/>
                      <a:pt x="278" y="32"/>
                      <a:pt x="285" y="34"/>
                    </a:cubicBezTo>
                    <a:cubicBezTo>
                      <a:pt x="292" y="36"/>
                      <a:pt x="298" y="37"/>
                      <a:pt x="300" y="37"/>
                    </a:cubicBezTo>
                    <a:cubicBezTo>
                      <a:pt x="301" y="37"/>
                      <a:pt x="303" y="37"/>
                      <a:pt x="306" y="37"/>
                    </a:cubicBezTo>
                    <a:cubicBezTo>
                      <a:pt x="311" y="37"/>
                      <a:pt x="318" y="36"/>
                      <a:pt x="322" y="37"/>
                    </a:cubicBezTo>
                    <a:cubicBezTo>
                      <a:pt x="323" y="37"/>
                      <a:pt x="325" y="37"/>
                      <a:pt x="327" y="38"/>
                    </a:cubicBezTo>
                    <a:cubicBezTo>
                      <a:pt x="330" y="38"/>
                      <a:pt x="333" y="39"/>
                      <a:pt x="335" y="39"/>
                    </a:cubicBezTo>
                    <a:cubicBezTo>
                      <a:pt x="337" y="39"/>
                      <a:pt x="337" y="37"/>
                      <a:pt x="339" y="35"/>
                    </a:cubicBezTo>
                    <a:cubicBezTo>
                      <a:pt x="340" y="33"/>
                      <a:pt x="343" y="29"/>
                      <a:pt x="345" y="25"/>
                    </a:cubicBezTo>
                    <a:cubicBezTo>
                      <a:pt x="347" y="21"/>
                      <a:pt x="349" y="18"/>
                      <a:pt x="349" y="17"/>
                    </a:cubicBezTo>
                    <a:cubicBezTo>
                      <a:pt x="349" y="17"/>
                      <a:pt x="352" y="19"/>
                      <a:pt x="356" y="21"/>
                    </a:cubicBezTo>
                    <a:cubicBezTo>
                      <a:pt x="360" y="23"/>
                      <a:pt x="365" y="25"/>
                      <a:pt x="368" y="24"/>
                    </a:cubicBezTo>
                    <a:cubicBezTo>
                      <a:pt x="370" y="23"/>
                      <a:pt x="377" y="20"/>
                      <a:pt x="384" y="17"/>
                    </a:cubicBezTo>
                    <a:cubicBezTo>
                      <a:pt x="388" y="15"/>
                      <a:pt x="391" y="13"/>
                      <a:pt x="392" y="12"/>
                    </a:cubicBezTo>
                    <a:cubicBezTo>
                      <a:pt x="395" y="11"/>
                      <a:pt x="396" y="9"/>
                      <a:pt x="398" y="7"/>
                    </a:cubicBezTo>
                    <a:cubicBezTo>
                      <a:pt x="399" y="6"/>
                      <a:pt x="400" y="5"/>
                      <a:pt x="401" y="4"/>
                    </a:cubicBezTo>
                    <a:cubicBezTo>
                      <a:pt x="401" y="4"/>
                      <a:pt x="402" y="6"/>
                      <a:pt x="404" y="7"/>
                    </a:cubicBezTo>
                    <a:cubicBezTo>
                      <a:pt x="406" y="10"/>
                      <a:pt x="409" y="13"/>
                      <a:pt x="412" y="13"/>
                    </a:cubicBezTo>
                    <a:cubicBezTo>
                      <a:pt x="415" y="13"/>
                      <a:pt x="419" y="13"/>
                      <a:pt x="423" y="12"/>
                    </a:cubicBezTo>
                    <a:cubicBezTo>
                      <a:pt x="425" y="12"/>
                      <a:pt x="427" y="10"/>
                      <a:pt x="428" y="8"/>
                    </a:cubicBezTo>
                    <a:cubicBezTo>
                      <a:pt x="428" y="7"/>
                      <a:pt x="429" y="6"/>
                      <a:pt x="429" y="5"/>
                    </a:cubicBezTo>
                    <a:cubicBezTo>
                      <a:pt x="429" y="3"/>
                      <a:pt x="430" y="1"/>
                      <a:pt x="431" y="0"/>
                    </a:cubicBezTo>
                    <a:cubicBezTo>
                      <a:pt x="432" y="0"/>
                      <a:pt x="434" y="0"/>
                      <a:pt x="436" y="1"/>
                    </a:cubicBezTo>
                    <a:cubicBezTo>
                      <a:pt x="436" y="1"/>
                      <a:pt x="436" y="1"/>
                      <a:pt x="436" y="1"/>
                    </a:cubicBezTo>
                    <a:cubicBezTo>
                      <a:pt x="440" y="2"/>
                      <a:pt x="444" y="3"/>
                      <a:pt x="446" y="4"/>
                    </a:cubicBezTo>
                    <a:cubicBezTo>
                      <a:pt x="449" y="6"/>
                      <a:pt x="451" y="5"/>
                      <a:pt x="453" y="3"/>
                    </a:cubicBezTo>
                    <a:cubicBezTo>
                      <a:pt x="454" y="3"/>
                      <a:pt x="456" y="2"/>
                      <a:pt x="456" y="2"/>
                    </a:cubicBezTo>
                    <a:cubicBezTo>
                      <a:pt x="457" y="3"/>
                      <a:pt x="458" y="4"/>
                      <a:pt x="459" y="5"/>
                    </a:cubicBezTo>
                    <a:cubicBezTo>
                      <a:pt x="462" y="7"/>
                      <a:pt x="466" y="11"/>
                      <a:pt x="469" y="10"/>
                    </a:cubicBezTo>
                    <a:cubicBezTo>
                      <a:pt x="469" y="10"/>
                      <a:pt x="469" y="10"/>
                      <a:pt x="469" y="10"/>
                    </a:cubicBezTo>
                    <a:cubicBezTo>
                      <a:pt x="470" y="10"/>
                      <a:pt x="470" y="10"/>
                      <a:pt x="470" y="10"/>
                    </a:cubicBezTo>
                    <a:cubicBezTo>
                      <a:pt x="474" y="10"/>
                      <a:pt x="478" y="9"/>
                      <a:pt x="480" y="7"/>
                    </a:cubicBezTo>
                    <a:cubicBezTo>
                      <a:pt x="480" y="7"/>
                      <a:pt x="480" y="7"/>
                      <a:pt x="480" y="7"/>
                    </a:cubicBezTo>
                    <a:cubicBezTo>
                      <a:pt x="481" y="7"/>
                      <a:pt x="481" y="6"/>
                      <a:pt x="482" y="5"/>
                    </a:cubicBezTo>
                    <a:cubicBezTo>
                      <a:pt x="483" y="4"/>
                      <a:pt x="485" y="2"/>
                      <a:pt x="486" y="3"/>
                    </a:cubicBezTo>
                    <a:cubicBezTo>
                      <a:pt x="488" y="3"/>
                      <a:pt x="496" y="7"/>
                      <a:pt x="497" y="7"/>
                    </a:cubicBezTo>
                    <a:cubicBezTo>
                      <a:pt x="497" y="8"/>
                      <a:pt x="498" y="9"/>
                      <a:pt x="498" y="9"/>
                    </a:cubicBezTo>
                    <a:cubicBezTo>
                      <a:pt x="499" y="11"/>
                      <a:pt x="501" y="13"/>
                      <a:pt x="503" y="14"/>
                    </a:cubicBezTo>
                    <a:cubicBezTo>
                      <a:pt x="504" y="15"/>
                      <a:pt x="506" y="16"/>
                      <a:pt x="507" y="16"/>
                    </a:cubicBezTo>
                    <a:cubicBezTo>
                      <a:pt x="507" y="17"/>
                      <a:pt x="507" y="17"/>
                      <a:pt x="507" y="17"/>
                    </a:cubicBezTo>
                    <a:cubicBezTo>
                      <a:pt x="507" y="17"/>
                      <a:pt x="507" y="18"/>
                      <a:pt x="507" y="19"/>
                    </a:cubicBezTo>
                    <a:cubicBezTo>
                      <a:pt x="508" y="21"/>
                      <a:pt x="508" y="23"/>
                      <a:pt x="510" y="24"/>
                    </a:cubicBezTo>
                    <a:cubicBezTo>
                      <a:pt x="511" y="25"/>
                      <a:pt x="514" y="27"/>
                      <a:pt x="518" y="28"/>
                    </a:cubicBezTo>
                    <a:cubicBezTo>
                      <a:pt x="522" y="30"/>
                      <a:pt x="527" y="32"/>
                      <a:pt x="528" y="32"/>
                    </a:cubicBezTo>
                    <a:cubicBezTo>
                      <a:pt x="530" y="33"/>
                      <a:pt x="532" y="31"/>
                      <a:pt x="534" y="30"/>
                    </a:cubicBezTo>
                    <a:cubicBezTo>
                      <a:pt x="536" y="29"/>
                      <a:pt x="537" y="28"/>
                      <a:pt x="538" y="28"/>
                    </a:cubicBezTo>
                    <a:cubicBezTo>
                      <a:pt x="538" y="28"/>
                      <a:pt x="541" y="29"/>
                      <a:pt x="543" y="30"/>
                    </a:cubicBezTo>
                    <a:cubicBezTo>
                      <a:pt x="549" y="31"/>
                      <a:pt x="556" y="33"/>
                      <a:pt x="557" y="31"/>
                    </a:cubicBezTo>
                    <a:cubicBezTo>
                      <a:pt x="559" y="30"/>
                      <a:pt x="559" y="30"/>
                      <a:pt x="559" y="30"/>
                    </a:cubicBezTo>
                    <a:cubicBezTo>
                      <a:pt x="559" y="30"/>
                      <a:pt x="559" y="30"/>
                      <a:pt x="559" y="30"/>
                    </a:cubicBezTo>
                    <a:cubicBezTo>
                      <a:pt x="561" y="29"/>
                      <a:pt x="564" y="27"/>
                      <a:pt x="565" y="26"/>
                    </a:cubicBezTo>
                    <a:cubicBezTo>
                      <a:pt x="565" y="26"/>
                      <a:pt x="570" y="25"/>
                      <a:pt x="573" y="24"/>
                    </a:cubicBezTo>
                    <a:cubicBezTo>
                      <a:pt x="574" y="24"/>
                      <a:pt x="575" y="24"/>
                      <a:pt x="576" y="24"/>
                    </a:cubicBezTo>
                    <a:cubicBezTo>
                      <a:pt x="576" y="24"/>
                      <a:pt x="576" y="24"/>
                      <a:pt x="576" y="24"/>
                    </a:cubicBezTo>
                    <a:cubicBezTo>
                      <a:pt x="577" y="25"/>
                      <a:pt x="576" y="27"/>
                      <a:pt x="576" y="28"/>
                    </a:cubicBezTo>
                    <a:cubicBezTo>
                      <a:pt x="575" y="30"/>
                      <a:pt x="575" y="32"/>
                      <a:pt x="576" y="33"/>
                    </a:cubicBezTo>
                    <a:cubicBezTo>
                      <a:pt x="577" y="35"/>
                      <a:pt x="580" y="38"/>
                      <a:pt x="583" y="40"/>
                    </a:cubicBezTo>
                    <a:cubicBezTo>
                      <a:pt x="585" y="42"/>
                      <a:pt x="588" y="43"/>
                      <a:pt x="589" y="43"/>
                    </a:cubicBezTo>
                    <a:cubicBezTo>
                      <a:pt x="590" y="43"/>
                      <a:pt x="593" y="45"/>
                      <a:pt x="596" y="46"/>
                    </a:cubicBezTo>
                    <a:cubicBezTo>
                      <a:pt x="598" y="47"/>
                      <a:pt x="600" y="47"/>
                      <a:pt x="600" y="48"/>
                    </a:cubicBezTo>
                    <a:cubicBezTo>
                      <a:pt x="600" y="48"/>
                      <a:pt x="600" y="49"/>
                      <a:pt x="600" y="49"/>
                    </a:cubicBezTo>
                    <a:cubicBezTo>
                      <a:pt x="599" y="51"/>
                      <a:pt x="598" y="54"/>
                      <a:pt x="601" y="56"/>
                    </a:cubicBezTo>
                    <a:cubicBezTo>
                      <a:pt x="602" y="56"/>
                      <a:pt x="604" y="57"/>
                      <a:pt x="606" y="58"/>
                    </a:cubicBezTo>
                    <a:cubicBezTo>
                      <a:pt x="608" y="59"/>
                      <a:pt x="609" y="59"/>
                      <a:pt x="609" y="60"/>
                    </a:cubicBezTo>
                    <a:cubicBezTo>
                      <a:pt x="609" y="60"/>
                      <a:pt x="609" y="60"/>
                      <a:pt x="609" y="60"/>
                    </a:cubicBezTo>
                    <a:cubicBezTo>
                      <a:pt x="610" y="61"/>
                      <a:pt x="609" y="62"/>
                      <a:pt x="608" y="65"/>
                    </a:cubicBezTo>
                    <a:cubicBezTo>
                      <a:pt x="608" y="65"/>
                      <a:pt x="608" y="65"/>
                      <a:pt x="608" y="65"/>
                    </a:cubicBezTo>
                    <a:cubicBezTo>
                      <a:pt x="607" y="67"/>
                      <a:pt x="606" y="69"/>
                      <a:pt x="606" y="72"/>
                    </a:cubicBezTo>
                    <a:cubicBezTo>
                      <a:pt x="606" y="74"/>
                      <a:pt x="607" y="77"/>
                      <a:pt x="607" y="79"/>
                    </a:cubicBezTo>
                    <a:cubicBezTo>
                      <a:pt x="608" y="82"/>
                      <a:pt x="608" y="85"/>
                      <a:pt x="608" y="86"/>
                    </a:cubicBezTo>
                    <a:cubicBezTo>
                      <a:pt x="608" y="87"/>
                      <a:pt x="607" y="87"/>
                      <a:pt x="607" y="88"/>
                    </a:cubicBezTo>
                    <a:cubicBezTo>
                      <a:pt x="606" y="91"/>
                      <a:pt x="605" y="95"/>
                      <a:pt x="607" y="96"/>
                    </a:cubicBezTo>
                    <a:cubicBezTo>
                      <a:pt x="608" y="97"/>
                      <a:pt x="609" y="97"/>
                      <a:pt x="611" y="98"/>
                    </a:cubicBezTo>
                    <a:cubicBezTo>
                      <a:pt x="615" y="100"/>
                      <a:pt x="621" y="102"/>
                      <a:pt x="621" y="103"/>
                    </a:cubicBezTo>
                    <a:cubicBezTo>
                      <a:pt x="621" y="103"/>
                      <a:pt x="621" y="103"/>
                      <a:pt x="621" y="103"/>
                    </a:cubicBezTo>
                    <a:cubicBezTo>
                      <a:pt x="621" y="103"/>
                      <a:pt x="621" y="103"/>
                      <a:pt x="621" y="103"/>
                    </a:cubicBezTo>
                    <a:cubicBezTo>
                      <a:pt x="621" y="106"/>
                      <a:pt x="621" y="109"/>
                      <a:pt x="615" y="114"/>
                    </a:cubicBezTo>
                    <a:cubicBezTo>
                      <a:pt x="612" y="116"/>
                      <a:pt x="608" y="120"/>
                      <a:pt x="604" y="123"/>
                    </a:cubicBezTo>
                    <a:cubicBezTo>
                      <a:pt x="594" y="131"/>
                      <a:pt x="583" y="140"/>
                      <a:pt x="581" y="144"/>
                    </a:cubicBezTo>
                    <a:cubicBezTo>
                      <a:pt x="580" y="147"/>
                      <a:pt x="579" y="153"/>
                      <a:pt x="578" y="159"/>
                    </a:cubicBezTo>
                    <a:cubicBezTo>
                      <a:pt x="578" y="159"/>
                      <a:pt x="578" y="159"/>
                      <a:pt x="578" y="159"/>
                    </a:cubicBezTo>
                    <a:cubicBezTo>
                      <a:pt x="577" y="162"/>
                      <a:pt x="577" y="165"/>
                      <a:pt x="577" y="166"/>
                    </a:cubicBezTo>
                    <a:cubicBezTo>
                      <a:pt x="576" y="168"/>
                      <a:pt x="575" y="171"/>
                      <a:pt x="574" y="175"/>
                    </a:cubicBezTo>
                    <a:cubicBezTo>
                      <a:pt x="573" y="178"/>
                      <a:pt x="572" y="180"/>
                      <a:pt x="571" y="184"/>
                    </a:cubicBezTo>
                    <a:cubicBezTo>
                      <a:pt x="570" y="187"/>
                      <a:pt x="569" y="191"/>
                      <a:pt x="568" y="195"/>
                    </a:cubicBezTo>
                    <a:cubicBezTo>
                      <a:pt x="567" y="199"/>
                      <a:pt x="567" y="203"/>
                      <a:pt x="567" y="207"/>
                    </a:cubicBezTo>
                    <a:cubicBezTo>
                      <a:pt x="567" y="209"/>
                      <a:pt x="567" y="211"/>
                      <a:pt x="567" y="212"/>
                    </a:cubicBezTo>
                    <a:cubicBezTo>
                      <a:pt x="567" y="214"/>
                      <a:pt x="567" y="216"/>
                      <a:pt x="567" y="217"/>
                    </a:cubicBezTo>
                    <a:cubicBezTo>
                      <a:pt x="566" y="218"/>
                      <a:pt x="563" y="220"/>
                      <a:pt x="561" y="222"/>
                    </a:cubicBezTo>
                    <a:cubicBezTo>
                      <a:pt x="558" y="225"/>
                      <a:pt x="556" y="227"/>
                      <a:pt x="555" y="229"/>
                    </a:cubicBezTo>
                    <a:cubicBezTo>
                      <a:pt x="554" y="231"/>
                      <a:pt x="554" y="235"/>
                      <a:pt x="554" y="239"/>
                    </a:cubicBezTo>
                    <a:cubicBezTo>
                      <a:pt x="554" y="241"/>
                      <a:pt x="554" y="244"/>
                      <a:pt x="553" y="245"/>
                    </a:cubicBezTo>
                    <a:cubicBezTo>
                      <a:pt x="553" y="245"/>
                      <a:pt x="553" y="245"/>
                      <a:pt x="553" y="245"/>
                    </a:cubicBezTo>
                    <a:cubicBezTo>
                      <a:pt x="553" y="246"/>
                      <a:pt x="550" y="248"/>
                      <a:pt x="548" y="250"/>
                    </a:cubicBezTo>
                    <a:cubicBezTo>
                      <a:pt x="546" y="252"/>
                      <a:pt x="544" y="253"/>
                      <a:pt x="544" y="255"/>
                    </a:cubicBezTo>
                    <a:cubicBezTo>
                      <a:pt x="544" y="256"/>
                      <a:pt x="546" y="258"/>
                      <a:pt x="549" y="262"/>
                    </a:cubicBezTo>
                    <a:cubicBezTo>
                      <a:pt x="553" y="267"/>
                      <a:pt x="558" y="274"/>
                      <a:pt x="558" y="276"/>
                    </a:cubicBezTo>
                    <a:cubicBezTo>
                      <a:pt x="558" y="279"/>
                      <a:pt x="558" y="282"/>
                      <a:pt x="557" y="284"/>
                    </a:cubicBezTo>
                    <a:cubicBezTo>
                      <a:pt x="557" y="286"/>
                      <a:pt x="557" y="287"/>
                      <a:pt x="557" y="289"/>
                    </a:cubicBezTo>
                    <a:cubicBezTo>
                      <a:pt x="557" y="290"/>
                      <a:pt x="558" y="295"/>
                      <a:pt x="559" y="300"/>
                    </a:cubicBezTo>
                    <a:cubicBezTo>
                      <a:pt x="559" y="300"/>
                      <a:pt x="559" y="300"/>
                      <a:pt x="559" y="300"/>
                    </a:cubicBezTo>
                    <a:cubicBezTo>
                      <a:pt x="560" y="303"/>
                      <a:pt x="560" y="306"/>
                      <a:pt x="561" y="309"/>
                    </a:cubicBezTo>
                    <a:cubicBezTo>
                      <a:pt x="562" y="314"/>
                      <a:pt x="562" y="317"/>
                      <a:pt x="562" y="318"/>
                    </a:cubicBezTo>
                    <a:cubicBezTo>
                      <a:pt x="561" y="318"/>
                      <a:pt x="561" y="319"/>
                      <a:pt x="561" y="320"/>
                    </a:cubicBezTo>
                    <a:cubicBezTo>
                      <a:pt x="560" y="322"/>
                      <a:pt x="559" y="326"/>
                      <a:pt x="559" y="330"/>
                    </a:cubicBezTo>
                    <a:cubicBezTo>
                      <a:pt x="559" y="333"/>
                      <a:pt x="560" y="336"/>
                      <a:pt x="560" y="337"/>
                    </a:cubicBezTo>
                    <a:cubicBezTo>
                      <a:pt x="561" y="338"/>
                      <a:pt x="562" y="342"/>
                      <a:pt x="563" y="345"/>
                    </a:cubicBezTo>
                    <a:cubicBezTo>
                      <a:pt x="566" y="351"/>
                      <a:pt x="568" y="358"/>
                      <a:pt x="568" y="360"/>
                    </a:cubicBezTo>
                    <a:cubicBezTo>
                      <a:pt x="569" y="361"/>
                      <a:pt x="568" y="367"/>
                      <a:pt x="567" y="371"/>
                    </a:cubicBezTo>
                    <a:cubicBezTo>
                      <a:pt x="566" y="375"/>
                      <a:pt x="566" y="378"/>
                      <a:pt x="566" y="379"/>
                    </a:cubicBezTo>
                    <a:cubicBezTo>
                      <a:pt x="566" y="379"/>
                      <a:pt x="567" y="380"/>
                      <a:pt x="567" y="380"/>
                    </a:cubicBezTo>
                    <a:cubicBezTo>
                      <a:pt x="568" y="384"/>
                      <a:pt x="570" y="391"/>
                      <a:pt x="572" y="392"/>
                    </a:cubicBezTo>
                    <a:cubicBezTo>
                      <a:pt x="572" y="392"/>
                      <a:pt x="572" y="392"/>
                      <a:pt x="572" y="392"/>
                    </a:cubicBezTo>
                    <a:cubicBezTo>
                      <a:pt x="573" y="393"/>
                      <a:pt x="575" y="394"/>
                      <a:pt x="578" y="395"/>
                    </a:cubicBezTo>
                    <a:cubicBezTo>
                      <a:pt x="578" y="395"/>
                      <a:pt x="578" y="395"/>
                      <a:pt x="578" y="395"/>
                    </a:cubicBezTo>
                    <a:cubicBezTo>
                      <a:pt x="580" y="396"/>
                      <a:pt x="583" y="398"/>
                      <a:pt x="583" y="399"/>
                    </a:cubicBezTo>
                    <a:cubicBezTo>
                      <a:pt x="584" y="400"/>
                      <a:pt x="586" y="404"/>
                      <a:pt x="589" y="410"/>
                    </a:cubicBezTo>
                    <a:cubicBezTo>
                      <a:pt x="593" y="418"/>
                      <a:pt x="598" y="429"/>
                      <a:pt x="602" y="439"/>
                    </a:cubicBezTo>
                    <a:cubicBezTo>
                      <a:pt x="592" y="440"/>
                      <a:pt x="547" y="446"/>
                      <a:pt x="546" y="450"/>
                    </a:cubicBezTo>
                    <a:cubicBezTo>
                      <a:pt x="545" y="452"/>
                      <a:pt x="546" y="454"/>
                      <a:pt x="546" y="456"/>
                    </a:cubicBezTo>
                    <a:cubicBezTo>
                      <a:pt x="546" y="458"/>
                      <a:pt x="547" y="459"/>
                      <a:pt x="547" y="460"/>
                    </a:cubicBezTo>
                    <a:cubicBezTo>
                      <a:pt x="547" y="461"/>
                      <a:pt x="541" y="465"/>
                      <a:pt x="535" y="469"/>
                    </a:cubicBezTo>
                    <a:cubicBezTo>
                      <a:pt x="530" y="473"/>
                      <a:pt x="525" y="476"/>
                      <a:pt x="525" y="478"/>
                    </a:cubicBezTo>
                    <a:cubicBezTo>
                      <a:pt x="525" y="480"/>
                      <a:pt x="526" y="481"/>
                      <a:pt x="528" y="482"/>
                    </a:cubicBezTo>
                    <a:cubicBezTo>
                      <a:pt x="530" y="483"/>
                      <a:pt x="532" y="483"/>
                      <a:pt x="534" y="484"/>
                    </a:cubicBezTo>
                    <a:cubicBezTo>
                      <a:pt x="535" y="484"/>
                      <a:pt x="536" y="488"/>
                      <a:pt x="537" y="491"/>
                    </a:cubicBezTo>
                    <a:cubicBezTo>
                      <a:pt x="538" y="493"/>
                      <a:pt x="539" y="494"/>
                      <a:pt x="540" y="495"/>
                    </a:cubicBezTo>
                    <a:cubicBezTo>
                      <a:pt x="540" y="495"/>
                      <a:pt x="537" y="500"/>
                      <a:pt x="535" y="503"/>
                    </a:cubicBezTo>
                    <a:cubicBezTo>
                      <a:pt x="534" y="506"/>
                      <a:pt x="533" y="507"/>
                      <a:pt x="532" y="508"/>
                    </a:cubicBezTo>
                    <a:cubicBezTo>
                      <a:pt x="532" y="510"/>
                      <a:pt x="533" y="514"/>
                      <a:pt x="534" y="517"/>
                    </a:cubicBezTo>
                    <a:cubicBezTo>
                      <a:pt x="535" y="520"/>
                      <a:pt x="536" y="522"/>
                      <a:pt x="536" y="523"/>
                    </a:cubicBezTo>
                    <a:cubicBezTo>
                      <a:pt x="536" y="524"/>
                      <a:pt x="534" y="531"/>
                      <a:pt x="533" y="538"/>
                    </a:cubicBezTo>
                    <a:cubicBezTo>
                      <a:pt x="531" y="546"/>
                      <a:pt x="529" y="554"/>
                      <a:pt x="529" y="556"/>
                    </a:cubicBezTo>
                    <a:cubicBezTo>
                      <a:pt x="528" y="559"/>
                      <a:pt x="529" y="561"/>
                      <a:pt x="530" y="563"/>
                    </a:cubicBezTo>
                    <a:cubicBezTo>
                      <a:pt x="531" y="565"/>
                      <a:pt x="533" y="567"/>
                      <a:pt x="534" y="569"/>
                    </a:cubicBezTo>
                    <a:cubicBezTo>
                      <a:pt x="534" y="569"/>
                      <a:pt x="534" y="569"/>
                      <a:pt x="534" y="569"/>
                    </a:cubicBezTo>
                    <a:cubicBezTo>
                      <a:pt x="537" y="572"/>
                      <a:pt x="542" y="572"/>
                      <a:pt x="544" y="572"/>
                    </a:cubicBezTo>
                    <a:cubicBezTo>
                      <a:pt x="545" y="572"/>
                      <a:pt x="545" y="572"/>
                      <a:pt x="546" y="572"/>
                    </a:cubicBezTo>
                    <a:cubicBezTo>
                      <a:pt x="546" y="572"/>
                      <a:pt x="547" y="573"/>
                      <a:pt x="548" y="575"/>
                    </a:cubicBezTo>
                    <a:cubicBezTo>
                      <a:pt x="550" y="579"/>
                      <a:pt x="552" y="583"/>
                      <a:pt x="552" y="585"/>
                    </a:cubicBezTo>
                    <a:cubicBezTo>
                      <a:pt x="553" y="586"/>
                      <a:pt x="555" y="587"/>
                      <a:pt x="557" y="588"/>
                    </a:cubicBezTo>
                    <a:cubicBezTo>
                      <a:pt x="561" y="589"/>
                      <a:pt x="565" y="588"/>
                      <a:pt x="566" y="588"/>
                    </a:cubicBezTo>
                    <a:cubicBezTo>
                      <a:pt x="566" y="588"/>
                      <a:pt x="566" y="588"/>
                      <a:pt x="566" y="588"/>
                    </a:cubicBezTo>
                    <a:cubicBezTo>
                      <a:pt x="568" y="588"/>
                      <a:pt x="569" y="586"/>
                      <a:pt x="569" y="585"/>
                    </a:cubicBezTo>
                    <a:cubicBezTo>
                      <a:pt x="570" y="583"/>
                      <a:pt x="570" y="580"/>
                      <a:pt x="570" y="579"/>
                    </a:cubicBezTo>
                    <a:cubicBezTo>
                      <a:pt x="570" y="578"/>
                      <a:pt x="571" y="578"/>
                      <a:pt x="572" y="577"/>
                    </a:cubicBezTo>
                    <a:cubicBezTo>
                      <a:pt x="573" y="577"/>
                      <a:pt x="576" y="576"/>
                      <a:pt x="577" y="576"/>
                    </a:cubicBezTo>
                    <a:cubicBezTo>
                      <a:pt x="577" y="576"/>
                      <a:pt x="577" y="576"/>
                      <a:pt x="577" y="576"/>
                    </a:cubicBezTo>
                    <a:cubicBezTo>
                      <a:pt x="577" y="577"/>
                      <a:pt x="578" y="578"/>
                      <a:pt x="578" y="580"/>
                    </a:cubicBezTo>
                    <a:cubicBezTo>
                      <a:pt x="578" y="583"/>
                      <a:pt x="578" y="587"/>
                      <a:pt x="578" y="591"/>
                    </a:cubicBezTo>
                    <a:cubicBezTo>
                      <a:pt x="578" y="603"/>
                      <a:pt x="577" y="616"/>
                      <a:pt x="576" y="617"/>
                    </a:cubicBezTo>
                    <a:cubicBezTo>
                      <a:pt x="575" y="618"/>
                      <a:pt x="573" y="617"/>
                      <a:pt x="572" y="615"/>
                    </a:cubicBezTo>
                    <a:cubicBezTo>
                      <a:pt x="570" y="613"/>
                      <a:pt x="568" y="612"/>
                      <a:pt x="566" y="612"/>
                    </a:cubicBezTo>
                    <a:cubicBezTo>
                      <a:pt x="564" y="612"/>
                      <a:pt x="562" y="614"/>
                      <a:pt x="561" y="615"/>
                    </a:cubicBezTo>
                    <a:cubicBezTo>
                      <a:pt x="559" y="617"/>
                      <a:pt x="558" y="618"/>
                      <a:pt x="557" y="618"/>
                    </a:cubicBezTo>
                    <a:cubicBezTo>
                      <a:pt x="555" y="617"/>
                      <a:pt x="544" y="603"/>
                      <a:pt x="537" y="594"/>
                    </a:cubicBezTo>
                    <a:cubicBezTo>
                      <a:pt x="533" y="589"/>
                      <a:pt x="530" y="585"/>
                      <a:pt x="529" y="585"/>
                    </a:cubicBezTo>
                    <a:cubicBezTo>
                      <a:pt x="529" y="585"/>
                      <a:pt x="529" y="585"/>
                      <a:pt x="529" y="585"/>
                    </a:cubicBezTo>
                    <a:cubicBezTo>
                      <a:pt x="528" y="585"/>
                      <a:pt x="528" y="585"/>
                      <a:pt x="528" y="585"/>
                    </a:cubicBezTo>
                    <a:cubicBezTo>
                      <a:pt x="523" y="583"/>
                      <a:pt x="510" y="579"/>
                      <a:pt x="505" y="577"/>
                    </a:cubicBezTo>
                    <a:cubicBezTo>
                      <a:pt x="502" y="576"/>
                      <a:pt x="500" y="570"/>
                      <a:pt x="499" y="565"/>
                    </a:cubicBezTo>
                    <a:cubicBezTo>
                      <a:pt x="498" y="564"/>
                      <a:pt x="498" y="562"/>
                      <a:pt x="497" y="561"/>
                    </a:cubicBezTo>
                    <a:cubicBezTo>
                      <a:pt x="497" y="560"/>
                      <a:pt x="496" y="559"/>
                      <a:pt x="495" y="559"/>
                    </a:cubicBezTo>
                    <a:cubicBezTo>
                      <a:pt x="494" y="557"/>
                      <a:pt x="493" y="556"/>
                      <a:pt x="491" y="556"/>
                    </a:cubicBezTo>
                    <a:cubicBezTo>
                      <a:pt x="489" y="555"/>
                      <a:pt x="488" y="555"/>
                      <a:pt x="486" y="555"/>
                    </a:cubicBezTo>
                    <a:cubicBezTo>
                      <a:pt x="486" y="556"/>
                      <a:pt x="485" y="556"/>
                      <a:pt x="485" y="556"/>
                    </a:cubicBezTo>
                    <a:cubicBezTo>
                      <a:pt x="483" y="558"/>
                      <a:pt x="482" y="560"/>
                      <a:pt x="480" y="562"/>
                    </a:cubicBezTo>
                    <a:cubicBezTo>
                      <a:pt x="479" y="565"/>
                      <a:pt x="477" y="567"/>
                      <a:pt x="477" y="567"/>
                    </a:cubicBezTo>
                    <a:cubicBezTo>
                      <a:pt x="476" y="567"/>
                      <a:pt x="469" y="566"/>
                      <a:pt x="461" y="565"/>
                    </a:cubicBezTo>
                    <a:cubicBezTo>
                      <a:pt x="451" y="563"/>
                      <a:pt x="440" y="561"/>
                      <a:pt x="437" y="560"/>
                    </a:cubicBezTo>
                    <a:cubicBezTo>
                      <a:pt x="433" y="560"/>
                      <a:pt x="432" y="558"/>
                      <a:pt x="432" y="556"/>
                    </a:cubicBezTo>
                    <a:cubicBezTo>
                      <a:pt x="432" y="556"/>
                      <a:pt x="432" y="556"/>
                      <a:pt x="432" y="556"/>
                    </a:cubicBezTo>
                    <a:cubicBezTo>
                      <a:pt x="432" y="556"/>
                      <a:pt x="432" y="556"/>
                      <a:pt x="431" y="555"/>
                    </a:cubicBezTo>
                    <a:cubicBezTo>
                      <a:pt x="431" y="555"/>
                      <a:pt x="431" y="555"/>
                      <a:pt x="431" y="555"/>
                    </a:cubicBezTo>
                    <a:cubicBezTo>
                      <a:pt x="431" y="555"/>
                      <a:pt x="431" y="553"/>
                      <a:pt x="431" y="552"/>
                    </a:cubicBezTo>
                    <a:cubicBezTo>
                      <a:pt x="431" y="548"/>
                      <a:pt x="431" y="545"/>
                      <a:pt x="430" y="543"/>
                    </a:cubicBezTo>
                    <a:cubicBezTo>
                      <a:pt x="428" y="541"/>
                      <a:pt x="422" y="543"/>
                      <a:pt x="415" y="545"/>
                    </a:cubicBezTo>
                    <a:cubicBezTo>
                      <a:pt x="408" y="547"/>
                      <a:pt x="401" y="549"/>
                      <a:pt x="400" y="548"/>
                    </a:cubicBezTo>
                    <a:cubicBezTo>
                      <a:pt x="399" y="548"/>
                      <a:pt x="400" y="546"/>
                      <a:pt x="400" y="545"/>
                    </a:cubicBezTo>
                    <a:cubicBezTo>
                      <a:pt x="401" y="544"/>
                      <a:pt x="401" y="543"/>
                      <a:pt x="401" y="541"/>
                    </a:cubicBezTo>
                    <a:cubicBezTo>
                      <a:pt x="401" y="541"/>
                      <a:pt x="401" y="541"/>
                      <a:pt x="401" y="541"/>
                    </a:cubicBezTo>
                    <a:cubicBezTo>
                      <a:pt x="401" y="541"/>
                      <a:pt x="401" y="541"/>
                      <a:pt x="401" y="541"/>
                    </a:cubicBezTo>
                    <a:cubicBezTo>
                      <a:pt x="401" y="541"/>
                      <a:pt x="401" y="541"/>
                      <a:pt x="401" y="541"/>
                    </a:cubicBezTo>
                    <a:cubicBezTo>
                      <a:pt x="400" y="539"/>
                      <a:pt x="397" y="537"/>
                      <a:pt x="394" y="535"/>
                    </a:cubicBezTo>
                    <a:cubicBezTo>
                      <a:pt x="394" y="535"/>
                      <a:pt x="394" y="535"/>
                      <a:pt x="394" y="535"/>
                    </a:cubicBezTo>
                    <a:cubicBezTo>
                      <a:pt x="391" y="533"/>
                      <a:pt x="387" y="531"/>
                      <a:pt x="385" y="532"/>
                    </a:cubicBezTo>
                    <a:cubicBezTo>
                      <a:pt x="385" y="532"/>
                      <a:pt x="385" y="532"/>
                      <a:pt x="385" y="532"/>
                    </a:cubicBezTo>
                    <a:cubicBezTo>
                      <a:pt x="385" y="532"/>
                      <a:pt x="385" y="532"/>
                      <a:pt x="385" y="532"/>
                    </a:cubicBezTo>
                    <a:cubicBezTo>
                      <a:pt x="385" y="532"/>
                      <a:pt x="385" y="532"/>
                      <a:pt x="385" y="532"/>
                    </a:cubicBezTo>
                    <a:cubicBezTo>
                      <a:pt x="384" y="532"/>
                      <a:pt x="382" y="533"/>
                      <a:pt x="381" y="534"/>
                    </a:cubicBezTo>
                    <a:cubicBezTo>
                      <a:pt x="378" y="535"/>
                      <a:pt x="376" y="536"/>
                      <a:pt x="374" y="536"/>
                    </a:cubicBezTo>
                    <a:cubicBezTo>
                      <a:pt x="373" y="537"/>
                      <a:pt x="362" y="538"/>
                      <a:pt x="353" y="538"/>
                    </a:cubicBezTo>
                    <a:cubicBezTo>
                      <a:pt x="345" y="539"/>
                      <a:pt x="338" y="539"/>
                      <a:pt x="336" y="539"/>
                    </a:cubicBezTo>
                    <a:cubicBezTo>
                      <a:pt x="331" y="540"/>
                      <a:pt x="330" y="542"/>
                      <a:pt x="328" y="544"/>
                    </a:cubicBezTo>
                    <a:cubicBezTo>
                      <a:pt x="328" y="544"/>
                      <a:pt x="328" y="544"/>
                      <a:pt x="327" y="545"/>
                    </a:cubicBezTo>
                    <a:cubicBezTo>
                      <a:pt x="327" y="542"/>
                      <a:pt x="327" y="537"/>
                      <a:pt x="327" y="535"/>
                    </a:cubicBezTo>
                    <a:cubicBezTo>
                      <a:pt x="327" y="535"/>
                      <a:pt x="327" y="535"/>
                      <a:pt x="327" y="535"/>
                    </a:cubicBezTo>
                    <a:cubicBezTo>
                      <a:pt x="327" y="534"/>
                      <a:pt x="327" y="534"/>
                      <a:pt x="327" y="534"/>
                    </a:cubicBezTo>
                    <a:cubicBezTo>
                      <a:pt x="327" y="534"/>
                      <a:pt x="327" y="534"/>
                      <a:pt x="327" y="534"/>
                    </a:cubicBezTo>
                    <a:cubicBezTo>
                      <a:pt x="327" y="534"/>
                      <a:pt x="327" y="533"/>
                      <a:pt x="328" y="531"/>
                    </a:cubicBezTo>
                    <a:cubicBezTo>
                      <a:pt x="328" y="531"/>
                      <a:pt x="328" y="531"/>
                      <a:pt x="328" y="531"/>
                    </a:cubicBezTo>
                    <a:cubicBezTo>
                      <a:pt x="330" y="529"/>
                      <a:pt x="331" y="526"/>
                      <a:pt x="331" y="524"/>
                    </a:cubicBezTo>
                    <a:cubicBezTo>
                      <a:pt x="331" y="521"/>
                      <a:pt x="329" y="512"/>
                      <a:pt x="328" y="506"/>
                    </a:cubicBezTo>
                    <a:cubicBezTo>
                      <a:pt x="327" y="503"/>
                      <a:pt x="327" y="501"/>
                      <a:pt x="327" y="501"/>
                    </a:cubicBezTo>
                    <a:cubicBezTo>
                      <a:pt x="326" y="500"/>
                      <a:pt x="323" y="497"/>
                      <a:pt x="320" y="494"/>
                    </a:cubicBezTo>
                    <a:cubicBezTo>
                      <a:pt x="318" y="493"/>
                      <a:pt x="316" y="491"/>
                      <a:pt x="316" y="491"/>
                    </a:cubicBezTo>
                    <a:cubicBezTo>
                      <a:pt x="316" y="490"/>
                      <a:pt x="316" y="487"/>
                      <a:pt x="316" y="484"/>
                    </a:cubicBezTo>
                    <a:cubicBezTo>
                      <a:pt x="316" y="480"/>
                      <a:pt x="316" y="476"/>
                      <a:pt x="316" y="474"/>
                    </a:cubicBezTo>
                    <a:cubicBezTo>
                      <a:pt x="316" y="472"/>
                      <a:pt x="317" y="466"/>
                      <a:pt x="317" y="461"/>
                    </a:cubicBezTo>
                    <a:cubicBezTo>
                      <a:pt x="317" y="455"/>
                      <a:pt x="318" y="448"/>
                      <a:pt x="317" y="447"/>
                    </a:cubicBezTo>
                    <a:cubicBezTo>
                      <a:pt x="317" y="446"/>
                      <a:pt x="316" y="443"/>
                      <a:pt x="314" y="441"/>
                    </a:cubicBezTo>
                    <a:cubicBezTo>
                      <a:pt x="313" y="439"/>
                      <a:pt x="312" y="437"/>
                      <a:pt x="312" y="437"/>
                    </a:cubicBezTo>
                    <a:cubicBezTo>
                      <a:pt x="312" y="436"/>
                      <a:pt x="312" y="435"/>
                      <a:pt x="313" y="434"/>
                    </a:cubicBezTo>
                    <a:cubicBezTo>
                      <a:pt x="314" y="431"/>
                      <a:pt x="314" y="429"/>
                      <a:pt x="314" y="427"/>
                    </a:cubicBezTo>
                    <a:cubicBezTo>
                      <a:pt x="314" y="427"/>
                      <a:pt x="314" y="427"/>
                      <a:pt x="314" y="427"/>
                    </a:cubicBezTo>
                    <a:cubicBezTo>
                      <a:pt x="314" y="427"/>
                      <a:pt x="314" y="427"/>
                      <a:pt x="314" y="427"/>
                    </a:cubicBezTo>
                    <a:cubicBezTo>
                      <a:pt x="314" y="427"/>
                      <a:pt x="314" y="427"/>
                      <a:pt x="314" y="427"/>
                    </a:cubicBezTo>
                    <a:cubicBezTo>
                      <a:pt x="314" y="425"/>
                      <a:pt x="314" y="421"/>
                      <a:pt x="313" y="418"/>
                    </a:cubicBezTo>
                    <a:cubicBezTo>
                      <a:pt x="312" y="415"/>
                      <a:pt x="310" y="412"/>
                      <a:pt x="308" y="412"/>
                    </a:cubicBezTo>
                    <a:cubicBezTo>
                      <a:pt x="308" y="412"/>
                      <a:pt x="308" y="412"/>
                      <a:pt x="308" y="412"/>
                    </a:cubicBezTo>
                    <a:cubicBezTo>
                      <a:pt x="308" y="412"/>
                      <a:pt x="308" y="412"/>
                      <a:pt x="308" y="412"/>
                    </a:cubicBezTo>
                    <a:cubicBezTo>
                      <a:pt x="308" y="412"/>
                      <a:pt x="308" y="412"/>
                      <a:pt x="308" y="412"/>
                    </a:cubicBezTo>
                    <a:cubicBezTo>
                      <a:pt x="308" y="412"/>
                      <a:pt x="307" y="412"/>
                      <a:pt x="307" y="412"/>
                    </a:cubicBezTo>
                    <a:cubicBezTo>
                      <a:pt x="300" y="413"/>
                      <a:pt x="277" y="414"/>
                      <a:pt x="274" y="412"/>
                    </a:cubicBezTo>
                    <a:cubicBezTo>
                      <a:pt x="272" y="411"/>
                      <a:pt x="273" y="408"/>
                      <a:pt x="274" y="406"/>
                    </a:cubicBezTo>
                    <a:cubicBezTo>
                      <a:pt x="275" y="405"/>
                      <a:pt x="275" y="404"/>
                      <a:pt x="275" y="404"/>
                    </a:cubicBezTo>
                    <a:cubicBezTo>
                      <a:pt x="276" y="402"/>
                      <a:pt x="275" y="401"/>
                      <a:pt x="274" y="400"/>
                    </a:cubicBezTo>
                    <a:cubicBezTo>
                      <a:pt x="274" y="400"/>
                      <a:pt x="274" y="400"/>
                      <a:pt x="274" y="400"/>
                    </a:cubicBezTo>
                    <a:cubicBezTo>
                      <a:pt x="272" y="400"/>
                      <a:pt x="268" y="401"/>
                      <a:pt x="264" y="402"/>
                    </a:cubicBezTo>
                    <a:cubicBezTo>
                      <a:pt x="261" y="402"/>
                      <a:pt x="259" y="403"/>
                      <a:pt x="257" y="403"/>
                    </a:cubicBezTo>
                    <a:cubicBezTo>
                      <a:pt x="256" y="403"/>
                      <a:pt x="255" y="403"/>
                      <a:pt x="254" y="403"/>
                    </a:cubicBezTo>
                    <a:cubicBezTo>
                      <a:pt x="251" y="404"/>
                      <a:pt x="251" y="404"/>
                      <a:pt x="251" y="404"/>
                    </a:cubicBezTo>
                    <a:cubicBezTo>
                      <a:pt x="250" y="404"/>
                      <a:pt x="248" y="403"/>
                      <a:pt x="247" y="403"/>
                    </a:cubicBezTo>
                    <a:cubicBezTo>
                      <a:pt x="245" y="403"/>
                      <a:pt x="243" y="403"/>
                      <a:pt x="242" y="403"/>
                    </a:cubicBezTo>
                    <a:cubicBezTo>
                      <a:pt x="237" y="404"/>
                      <a:pt x="235" y="414"/>
                      <a:pt x="233" y="424"/>
                    </a:cubicBezTo>
                    <a:cubicBezTo>
                      <a:pt x="231" y="430"/>
                      <a:pt x="230" y="436"/>
                      <a:pt x="229" y="437"/>
                    </a:cubicBezTo>
                    <a:cubicBezTo>
                      <a:pt x="227" y="437"/>
                      <a:pt x="221" y="436"/>
                      <a:pt x="216" y="436"/>
                    </a:cubicBezTo>
                    <a:cubicBezTo>
                      <a:pt x="211" y="435"/>
                      <a:pt x="206" y="434"/>
                      <a:pt x="203" y="434"/>
                    </a:cubicBezTo>
                    <a:cubicBezTo>
                      <a:pt x="201" y="435"/>
                      <a:pt x="197" y="436"/>
                      <a:pt x="194" y="436"/>
                    </a:cubicBezTo>
                    <a:cubicBezTo>
                      <a:pt x="192" y="437"/>
                      <a:pt x="191" y="437"/>
                      <a:pt x="189" y="438"/>
                    </a:cubicBezTo>
                    <a:cubicBezTo>
                      <a:pt x="187" y="438"/>
                      <a:pt x="184" y="438"/>
                      <a:pt x="181" y="438"/>
                    </a:cubicBezTo>
                    <a:cubicBezTo>
                      <a:pt x="178" y="438"/>
                      <a:pt x="175" y="438"/>
                      <a:pt x="174" y="437"/>
                    </a:cubicBezTo>
                    <a:cubicBezTo>
                      <a:pt x="173" y="436"/>
                      <a:pt x="171" y="433"/>
                      <a:pt x="169" y="430"/>
                    </a:cubicBezTo>
                    <a:cubicBezTo>
                      <a:pt x="167" y="428"/>
                      <a:pt x="165" y="425"/>
                      <a:pt x="163" y="423"/>
                    </a:cubicBezTo>
                    <a:cubicBezTo>
                      <a:pt x="162" y="422"/>
                      <a:pt x="159" y="418"/>
                      <a:pt x="156" y="413"/>
                    </a:cubicBezTo>
                    <a:cubicBezTo>
                      <a:pt x="153" y="407"/>
                      <a:pt x="149" y="400"/>
                      <a:pt x="148" y="399"/>
                    </a:cubicBezTo>
                    <a:cubicBezTo>
                      <a:pt x="148" y="398"/>
                      <a:pt x="148" y="395"/>
                      <a:pt x="147" y="392"/>
                    </a:cubicBezTo>
                    <a:cubicBezTo>
                      <a:pt x="146" y="385"/>
                      <a:pt x="145" y="375"/>
                      <a:pt x="142" y="372"/>
                    </a:cubicBezTo>
                    <a:cubicBezTo>
                      <a:pt x="138" y="367"/>
                      <a:pt x="130" y="367"/>
                      <a:pt x="124" y="367"/>
                    </a:cubicBezTo>
                    <a:cubicBezTo>
                      <a:pt x="124" y="367"/>
                      <a:pt x="124" y="367"/>
                      <a:pt x="124" y="367"/>
                    </a:cubicBezTo>
                    <a:cubicBezTo>
                      <a:pt x="123" y="367"/>
                      <a:pt x="123" y="367"/>
                      <a:pt x="122" y="367"/>
                    </a:cubicBezTo>
                    <a:cubicBezTo>
                      <a:pt x="119" y="367"/>
                      <a:pt x="107" y="368"/>
                      <a:pt x="96" y="368"/>
                    </a:cubicBezTo>
                    <a:cubicBezTo>
                      <a:pt x="87" y="368"/>
                      <a:pt x="80" y="368"/>
                      <a:pt x="77" y="368"/>
                    </a:cubicBezTo>
                    <a:cubicBezTo>
                      <a:pt x="75" y="368"/>
                      <a:pt x="68" y="368"/>
                      <a:pt x="60" y="368"/>
                    </a:cubicBezTo>
                    <a:cubicBezTo>
                      <a:pt x="46" y="368"/>
                      <a:pt x="30" y="368"/>
                      <a:pt x="27" y="368"/>
                    </a:cubicBezTo>
                    <a:cubicBezTo>
                      <a:pt x="25" y="369"/>
                      <a:pt x="19" y="371"/>
                      <a:pt x="13" y="373"/>
                    </a:cubicBezTo>
                    <a:cubicBezTo>
                      <a:pt x="13" y="373"/>
                      <a:pt x="13" y="373"/>
                      <a:pt x="13" y="373"/>
                    </a:cubicBezTo>
                    <a:cubicBezTo>
                      <a:pt x="9" y="375"/>
                      <a:pt x="4" y="377"/>
                      <a:pt x="1" y="379"/>
                    </a:cubicBezTo>
                    <a:close/>
                  </a:path>
                </a:pathLst>
              </a:custGeom>
              <a:grpFill/>
              <a:ln w="3175">
                <a:solidFill>
                  <a:srgbClr val="FFFFFF"/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</a:endParaRPr>
              </a:p>
            </p:txBody>
          </p:sp>
          <p:sp>
            <p:nvSpPr>
              <p:cNvPr id="214" name="Freeform 45">
                <a:extLst>
                  <a:ext uri="{FF2B5EF4-FFF2-40B4-BE49-F238E27FC236}">
                    <a16:creationId xmlns:a16="http://schemas.microsoft.com/office/drawing/2014/main" id="{E919EF12-B456-7E40-A79B-FB0424282F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14875" y="5821647"/>
                <a:ext cx="923749" cy="1060579"/>
              </a:xfrm>
              <a:custGeom>
                <a:avLst/>
                <a:gdLst>
                  <a:gd name="T0" fmla="*/ 2 w 404"/>
                  <a:gd name="T1" fmla="*/ 368 h 396"/>
                  <a:gd name="T2" fmla="*/ 10 w 404"/>
                  <a:gd name="T3" fmla="*/ 321 h 396"/>
                  <a:gd name="T4" fmla="*/ 26 w 404"/>
                  <a:gd name="T5" fmla="*/ 259 h 396"/>
                  <a:gd name="T6" fmla="*/ 51 w 404"/>
                  <a:gd name="T7" fmla="*/ 221 h 396"/>
                  <a:gd name="T8" fmla="*/ 69 w 404"/>
                  <a:gd name="T9" fmla="*/ 194 h 396"/>
                  <a:gd name="T10" fmla="*/ 62 w 404"/>
                  <a:gd name="T11" fmla="*/ 147 h 396"/>
                  <a:gd name="T12" fmla="*/ 47 w 404"/>
                  <a:gd name="T13" fmla="*/ 109 h 396"/>
                  <a:gd name="T14" fmla="*/ 55 w 404"/>
                  <a:gd name="T15" fmla="*/ 90 h 396"/>
                  <a:gd name="T16" fmla="*/ 36 w 404"/>
                  <a:gd name="T17" fmla="*/ 34 h 396"/>
                  <a:gd name="T18" fmla="*/ 33 w 404"/>
                  <a:gd name="T19" fmla="*/ 6 h 396"/>
                  <a:gd name="T20" fmla="*/ 46 w 404"/>
                  <a:gd name="T21" fmla="*/ 1 h 396"/>
                  <a:gd name="T22" fmla="*/ 97 w 404"/>
                  <a:gd name="T23" fmla="*/ 1 h 396"/>
                  <a:gd name="T24" fmla="*/ 115 w 404"/>
                  <a:gd name="T25" fmla="*/ 1 h 396"/>
                  <a:gd name="T26" fmla="*/ 143 w 404"/>
                  <a:gd name="T27" fmla="*/ 0 h 396"/>
                  <a:gd name="T28" fmla="*/ 163 w 404"/>
                  <a:gd name="T29" fmla="*/ 22 h 396"/>
                  <a:gd name="T30" fmla="*/ 173 w 404"/>
                  <a:gd name="T31" fmla="*/ 45 h 396"/>
                  <a:gd name="T32" fmla="*/ 185 w 404"/>
                  <a:gd name="T33" fmla="*/ 62 h 396"/>
                  <a:gd name="T34" fmla="*/ 199 w 404"/>
                  <a:gd name="T35" fmla="*/ 71 h 396"/>
                  <a:gd name="T36" fmla="*/ 214 w 404"/>
                  <a:gd name="T37" fmla="*/ 70 h 396"/>
                  <a:gd name="T38" fmla="*/ 234 w 404"/>
                  <a:gd name="T39" fmla="*/ 69 h 396"/>
                  <a:gd name="T40" fmla="*/ 255 w 404"/>
                  <a:gd name="T41" fmla="*/ 54 h 396"/>
                  <a:gd name="T42" fmla="*/ 266 w 404"/>
                  <a:gd name="T43" fmla="*/ 37 h 396"/>
                  <a:gd name="T44" fmla="*/ 283 w 404"/>
                  <a:gd name="T45" fmla="*/ 35 h 396"/>
                  <a:gd name="T46" fmla="*/ 290 w 404"/>
                  <a:gd name="T47" fmla="*/ 35 h 396"/>
                  <a:gd name="T48" fmla="*/ 326 w 404"/>
                  <a:gd name="T49" fmla="*/ 45 h 396"/>
                  <a:gd name="T50" fmla="*/ 327 w 404"/>
                  <a:gd name="T51" fmla="*/ 45 h 396"/>
                  <a:gd name="T52" fmla="*/ 330 w 404"/>
                  <a:gd name="T53" fmla="*/ 57 h 396"/>
                  <a:gd name="T54" fmla="*/ 330 w 404"/>
                  <a:gd name="T55" fmla="*/ 57 h 396"/>
                  <a:gd name="T56" fmla="*/ 329 w 404"/>
                  <a:gd name="T57" fmla="*/ 63 h 396"/>
                  <a:gd name="T58" fmla="*/ 331 w 404"/>
                  <a:gd name="T59" fmla="*/ 72 h 396"/>
                  <a:gd name="T60" fmla="*/ 333 w 404"/>
                  <a:gd name="T61" fmla="*/ 91 h 396"/>
                  <a:gd name="T62" fmla="*/ 332 w 404"/>
                  <a:gd name="T63" fmla="*/ 114 h 396"/>
                  <a:gd name="T64" fmla="*/ 337 w 404"/>
                  <a:gd name="T65" fmla="*/ 127 h 396"/>
                  <a:gd name="T66" fmla="*/ 344 w 404"/>
                  <a:gd name="T67" fmla="*/ 136 h 396"/>
                  <a:gd name="T68" fmla="*/ 344 w 404"/>
                  <a:gd name="T69" fmla="*/ 160 h 396"/>
                  <a:gd name="T70" fmla="*/ 343 w 404"/>
                  <a:gd name="T71" fmla="*/ 164 h 396"/>
                  <a:gd name="T72" fmla="*/ 343 w 404"/>
                  <a:gd name="T73" fmla="*/ 165 h 396"/>
                  <a:gd name="T74" fmla="*/ 347 w 404"/>
                  <a:gd name="T75" fmla="*/ 178 h 396"/>
                  <a:gd name="T76" fmla="*/ 355 w 404"/>
                  <a:gd name="T77" fmla="*/ 172 h 396"/>
                  <a:gd name="T78" fmla="*/ 394 w 404"/>
                  <a:gd name="T79" fmla="*/ 169 h 396"/>
                  <a:gd name="T80" fmla="*/ 402 w 404"/>
                  <a:gd name="T81" fmla="*/ 172 h 396"/>
                  <a:gd name="T82" fmla="*/ 404 w 404"/>
                  <a:gd name="T83" fmla="*/ 212 h 396"/>
                  <a:gd name="T84" fmla="*/ 399 w 404"/>
                  <a:gd name="T85" fmla="*/ 225 h 396"/>
                  <a:gd name="T86" fmla="*/ 402 w 404"/>
                  <a:gd name="T87" fmla="*/ 235 h 396"/>
                  <a:gd name="T88" fmla="*/ 376 w 404"/>
                  <a:gd name="T89" fmla="*/ 233 h 396"/>
                  <a:gd name="T90" fmla="*/ 338 w 404"/>
                  <a:gd name="T91" fmla="*/ 239 h 396"/>
                  <a:gd name="T92" fmla="*/ 337 w 404"/>
                  <a:gd name="T93" fmla="*/ 282 h 396"/>
                  <a:gd name="T94" fmla="*/ 339 w 404"/>
                  <a:gd name="T95" fmla="*/ 348 h 396"/>
                  <a:gd name="T96" fmla="*/ 342 w 404"/>
                  <a:gd name="T97" fmla="*/ 353 h 396"/>
                  <a:gd name="T98" fmla="*/ 385 w 404"/>
                  <a:gd name="T99" fmla="*/ 388 h 396"/>
                  <a:gd name="T100" fmla="*/ 336 w 404"/>
                  <a:gd name="T101" fmla="*/ 394 h 396"/>
                  <a:gd name="T102" fmla="*/ 313 w 404"/>
                  <a:gd name="T103" fmla="*/ 396 h 396"/>
                  <a:gd name="T104" fmla="*/ 295 w 404"/>
                  <a:gd name="T105" fmla="*/ 396 h 396"/>
                  <a:gd name="T106" fmla="*/ 261 w 404"/>
                  <a:gd name="T107" fmla="*/ 394 h 396"/>
                  <a:gd name="T108" fmla="*/ 238 w 404"/>
                  <a:gd name="T109" fmla="*/ 394 h 396"/>
                  <a:gd name="T110" fmla="*/ 232 w 404"/>
                  <a:gd name="T111" fmla="*/ 388 h 396"/>
                  <a:gd name="T112" fmla="*/ 194 w 404"/>
                  <a:gd name="T113" fmla="*/ 380 h 396"/>
                  <a:gd name="T114" fmla="*/ 145 w 404"/>
                  <a:gd name="T115" fmla="*/ 381 h 396"/>
                  <a:gd name="T116" fmla="*/ 88 w 404"/>
                  <a:gd name="T117" fmla="*/ 381 h 396"/>
                  <a:gd name="T118" fmla="*/ 59 w 404"/>
                  <a:gd name="T119" fmla="*/ 370 h 396"/>
                  <a:gd name="T120" fmla="*/ 48 w 404"/>
                  <a:gd name="T121" fmla="*/ 363 h 396"/>
                  <a:gd name="T122" fmla="*/ 32 w 404"/>
                  <a:gd name="T123" fmla="*/ 371 h 396"/>
                  <a:gd name="T124" fmla="*/ 17 w 404"/>
                  <a:gd name="T125" fmla="*/ 376 h 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404" h="396">
                    <a:moveTo>
                      <a:pt x="2" y="375"/>
                    </a:moveTo>
                    <a:cubicBezTo>
                      <a:pt x="2" y="373"/>
                      <a:pt x="2" y="370"/>
                      <a:pt x="2" y="368"/>
                    </a:cubicBezTo>
                    <a:cubicBezTo>
                      <a:pt x="3" y="363"/>
                      <a:pt x="0" y="334"/>
                      <a:pt x="2" y="331"/>
                    </a:cubicBezTo>
                    <a:cubicBezTo>
                      <a:pt x="3" y="328"/>
                      <a:pt x="8" y="326"/>
                      <a:pt x="10" y="321"/>
                    </a:cubicBezTo>
                    <a:cubicBezTo>
                      <a:pt x="13" y="315"/>
                      <a:pt x="14" y="304"/>
                      <a:pt x="17" y="296"/>
                    </a:cubicBezTo>
                    <a:cubicBezTo>
                      <a:pt x="20" y="288"/>
                      <a:pt x="24" y="265"/>
                      <a:pt x="26" y="259"/>
                    </a:cubicBezTo>
                    <a:cubicBezTo>
                      <a:pt x="29" y="252"/>
                      <a:pt x="31" y="244"/>
                      <a:pt x="35" y="238"/>
                    </a:cubicBezTo>
                    <a:cubicBezTo>
                      <a:pt x="39" y="233"/>
                      <a:pt x="46" y="223"/>
                      <a:pt x="51" y="221"/>
                    </a:cubicBezTo>
                    <a:cubicBezTo>
                      <a:pt x="55" y="220"/>
                      <a:pt x="55" y="222"/>
                      <a:pt x="58" y="219"/>
                    </a:cubicBezTo>
                    <a:cubicBezTo>
                      <a:pt x="62" y="216"/>
                      <a:pt x="69" y="201"/>
                      <a:pt x="69" y="194"/>
                    </a:cubicBezTo>
                    <a:cubicBezTo>
                      <a:pt x="70" y="187"/>
                      <a:pt x="69" y="169"/>
                      <a:pt x="69" y="164"/>
                    </a:cubicBezTo>
                    <a:cubicBezTo>
                      <a:pt x="68" y="159"/>
                      <a:pt x="64" y="154"/>
                      <a:pt x="62" y="147"/>
                    </a:cubicBezTo>
                    <a:cubicBezTo>
                      <a:pt x="59" y="140"/>
                      <a:pt x="53" y="125"/>
                      <a:pt x="51" y="119"/>
                    </a:cubicBezTo>
                    <a:cubicBezTo>
                      <a:pt x="49" y="114"/>
                      <a:pt x="49" y="112"/>
                      <a:pt x="47" y="109"/>
                    </a:cubicBezTo>
                    <a:cubicBezTo>
                      <a:pt x="46" y="105"/>
                      <a:pt x="41" y="105"/>
                      <a:pt x="46" y="101"/>
                    </a:cubicBezTo>
                    <a:cubicBezTo>
                      <a:pt x="50" y="98"/>
                      <a:pt x="55" y="95"/>
                      <a:pt x="55" y="90"/>
                    </a:cubicBezTo>
                    <a:cubicBezTo>
                      <a:pt x="56" y="85"/>
                      <a:pt x="60" y="84"/>
                      <a:pt x="55" y="77"/>
                    </a:cubicBezTo>
                    <a:cubicBezTo>
                      <a:pt x="51" y="70"/>
                      <a:pt x="42" y="42"/>
                      <a:pt x="36" y="34"/>
                    </a:cubicBezTo>
                    <a:cubicBezTo>
                      <a:pt x="32" y="29"/>
                      <a:pt x="25" y="19"/>
                      <a:pt x="21" y="12"/>
                    </a:cubicBezTo>
                    <a:cubicBezTo>
                      <a:pt x="24" y="10"/>
                      <a:pt x="29" y="8"/>
                      <a:pt x="33" y="6"/>
                    </a:cubicBezTo>
                    <a:cubicBezTo>
                      <a:pt x="33" y="6"/>
                      <a:pt x="33" y="6"/>
                      <a:pt x="33" y="6"/>
                    </a:cubicBezTo>
                    <a:cubicBezTo>
                      <a:pt x="39" y="4"/>
                      <a:pt x="45" y="2"/>
                      <a:pt x="46" y="1"/>
                    </a:cubicBezTo>
                    <a:cubicBezTo>
                      <a:pt x="49" y="1"/>
                      <a:pt x="65" y="1"/>
                      <a:pt x="79" y="1"/>
                    </a:cubicBezTo>
                    <a:cubicBezTo>
                      <a:pt x="87" y="1"/>
                      <a:pt x="95" y="1"/>
                      <a:pt x="97" y="1"/>
                    </a:cubicBezTo>
                    <a:cubicBezTo>
                      <a:pt x="97" y="1"/>
                      <a:pt x="97" y="1"/>
                      <a:pt x="97" y="1"/>
                    </a:cubicBezTo>
                    <a:cubicBezTo>
                      <a:pt x="99" y="1"/>
                      <a:pt x="106" y="1"/>
                      <a:pt x="115" y="1"/>
                    </a:cubicBezTo>
                    <a:cubicBezTo>
                      <a:pt x="125" y="1"/>
                      <a:pt x="137" y="0"/>
                      <a:pt x="141" y="0"/>
                    </a:cubicBezTo>
                    <a:cubicBezTo>
                      <a:pt x="141" y="0"/>
                      <a:pt x="142" y="0"/>
                      <a:pt x="143" y="0"/>
                    </a:cubicBezTo>
                    <a:cubicBezTo>
                      <a:pt x="148" y="0"/>
                      <a:pt x="156" y="0"/>
                      <a:pt x="159" y="4"/>
                    </a:cubicBezTo>
                    <a:cubicBezTo>
                      <a:pt x="161" y="7"/>
                      <a:pt x="162" y="16"/>
                      <a:pt x="163" y="22"/>
                    </a:cubicBezTo>
                    <a:cubicBezTo>
                      <a:pt x="164" y="26"/>
                      <a:pt x="164" y="29"/>
                      <a:pt x="164" y="30"/>
                    </a:cubicBezTo>
                    <a:cubicBezTo>
                      <a:pt x="165" y="32"/>
                      <a:pt x="169" y="39"/>
                      <a:pt x="173" y="45"/>
                    </a:cubicBezTo>
                    <a:cubicBezTo>
                      <a:pt x="175" y="49"/>
                      <a:pt x="178" y="54"/>
                      <a:pt x="180" y="56"/>
                    </a:cubicBezTo>
                    <a:cubicBezTo>
                      <a:pt x="182" y="57"/>
                      <a:pt x="183" y="60"/>
                      <a:pt x="185" y="62"/>
                    </a:cubicBezTo>
                    <a:cubicBezTo>
                      <a:pt x="187" y="66"/>
                      <a:pt x="190" y="69"/>
                      <a:pt x="192" y="70"/>
                    </a:cubicBezTo>
                    <a:cubicBezTo>
                      <a:pt x="193" y="71"/>
                      <a:pt x="196" y="71"/>
                      <a:pt x="199" y="71"/>
                    </a:cubicBezTo>
                    <a:cubicBezTo>
                      <a:pt x="203" y="71"/>
                      <a:pt x="206" y="71"/>
                      <a:pt x="209" y="71"/>
                    </a:cubicBezTo>
                    <a:cubicBezTo>
                      <a:pt x="210" y="70"/>
                      <a:pt x="212" y="70"/>
                      <a:pt x="214" y="70"/>
                    </a:cubicBezTo>
                    <a:cubicBezTo>
                      <a:pt x="217" y="69"/>
                      <a:pt x="220" y="68"/>
                      <a:pt x="223" y="68"/>
                    </a:cubicBezTo>
                    <a:cubicBezTo>
                      <a:pt x="225" y="67"/>
                      <a:pt x="229" y="68"/>
                      <a:pt x="234" y="69"/>
                    </a:cubicBezTo>
                    <a:cubicBezTo>
                      <a:pt x="240" y="70"/>
                      <a:pt x="247" y="71"/>
                      <a:pt x="249" y="70"/>
                    </a:cubicBezTo>
                    <a:cubicBezTo>
                      <a:pt x="251" y="69"/>
                      <a:pt x="253" y="62"/>
                      <a:pt x="255" y="54"/>
                    </a:cubicBezTo>
                    <a:cubicBezTo>
                      <a:pt x="257" y="46"/>
                      <a:pt x="259" y="37"/>
                      <a:pt x="261" y="37"/>
                    </a:cubicBezTo>
                    <a:cubicBezTo>
                      <a:pt x="263" y="37"/>
                      <a:pt x="264" y="37"/>
                      <a:pt x="266" y="37"/>
                    </a:cubicBezTo>
                    <a:cubicBezTo>
                      <a:pt x="269" y="37"/>
                      <a:pt x="272" y="37"/>
                      <a:pt x="276" y="36"/>
                    </a:cubicBezTo>
                    <a:cubicBezTo>
                      <a:pt x="278" y="36"/>
                      <a:pt x="281" y="35"/>
                      <a:pt x="283" y="35"/>
                    </a:cubicBezTo>
                    <a:cubicBezTo>
                      <a:pt x="286" y="34"/>
                      <a:pt x="289" y="33"/>
                      <a:pt x="291" y="33"/>
                    </a:cubicBezTo>
                    <a:cubicBezTo>
                      <a:pt x="291" y="34"/>
                      <a:pt x="291" y="34"/>
                      <a:pt x="290" y="35"/>
                    </a:cubicBezTo>
                    <a:cubicBezTo>
                      <a:pt x="289" y="38"/>
                      <a:pt x="287" y="43"/>
                      <a:pt x="291" y="45"/>
                    </a:cubicBezTo>
                    <a:cubicBezTo>
                      <a:pt x="296" y="48"/>
                      <a:pt x="319" y="46"/>
                      <a:pt x="326" y="45"/>
                    </a:cubicBezTo>
                    <a:cubicBezTo>
                      <a:pt x="327" y="45"/>
                      <a:pt x="327" y="45"/>
                      <a:pt x="327" y="45"/>
                    </a:cubicBezTo>
                    <a:cubicBezTo>
                      <a:pt x="327" y="45"/>
                      <a:pt x="327" y="45"/>
                      <a:pt x="327" y="45"/>
                    </a:cubicBezTo>
                    <a:cubicBezTo>
                      <a:pt x="327" y="45"/>
                      <a:pt x="328" y="47"/>
                      <a:pt x="329" y="49"/>
                    </a:cubicBezTo>
                    <a:cubicBezTo>
                      <a:pt x="329" y="52"/>
                      <a:pt x="330" y="55"/>
                      <a:pt x="330" y="57"/>
                    </a:cubicBezTo>
                    <a:cubicBezTo>
                      <a:pt x="330" y="57"/>
                      <a:pt x="330" y="57"/>
                      <a:pt x="330" y="57"/>
                    </a:cubicBezTo>
                    <a:cubicBezTo>
                      <a:pt x="330" y="57"/>
                      <a:pt x="330" y="57"/>
                      <a:pt x="330" y="57"/>
                    </a:cubicBezTo>
                    <a:cubicBezTo>
                      <a:pt x="330" y="57"/>
                      <a:pt x="330" y="57"/>
                      <a:pt x="330" y="57"/>
                    </a:cubicBezTo>
                    <a:cubicBezTo>
                      <a:pt x="330" y="58"/>
                      <a:pt x="329" y="61"/>
                      <a:pt x="329" y="63"/>
                    </a:cubicBezTo>
                    <a:cubicBezTo>
                      <a:pt x="328" y="65"/>
                      <a:pt x="328" y="66"/>
                      <a:pt x="328" y="67"/>
                    </a:cubicBezTo>
                    <a:cubicBezTo>
                      <a:pt x="328" y="68"/>
                      <a:pt x="329" y="70"/>
                      <a:pt x="331" y="72"/>
                    </a:cubicBezTo>
                    <a:cubicBezTo>
                      <a:pt x="332" y="75"/>
                      <a:pt x="333" y="77"/>
                      <a:pt x="333" y="78"/>
                    </a:cubicBezTo>
                    <a:cubicBezTo>
                      <a:pt x="333" y="78"/>
                      <a:pt x="333" y="84"/>
                      <a:pt x="333" y="91"/>
                    </a:cubicBezTo>
                    <a:cubicBezTo>
                      <a:pt x="333" y="96"/>
                      <a:pt x="332" y="102"/>
                      <a:pt x="332" y="104"/>
                    </a:cubicBezTo>
                    <a:cubicBezTo>
                      <a:pt x="332" y="105"/>
                      <a:pt x="332" y="110"/>
                      <a:pt x="332" y="114"/>
                    </a:cubicBezTo>
                    <a:cubicBezTo>
                      <a:pt x="332" y="117"/>
                      <a:pt x="332" y="121"/>
                      <a:pt x="332" y="122"/>
                    </a:cubicBezTo>
                    <a:cubicBezTo>
                      <a:pt x="333" y="123"/>
                      <a:pt x="335" y="125"/>
                      <a:pt x="337" y="127"/>
                    </a:cubicBezTo>
                    <a:cubicBezTo>
                      <a:pt x="340" y="129"/>
                      <a:pt x="342" y="131"/>
                      <a:pt x="342" y="132"/>
                    </a:cubicBezTo>
                    <a:cubicBezTo>
                      <a:pt x="342" y="132"/>
                      <a:pt x="343" y="134"/>
                      <a:pt x="344" y="136"/>
                    </a:cubicBezTo>
                    <a:cubicBezTo>
                      <a:pt x="345" y="142"/>
                      <a:pt x="347" y="152"/>
                      <a:pt x="347" y="154"/>
                    </a:cubicBezTo>
                    <a:cubicBezTo>
                      <a:pt x="347" y="155"/>
                      <a:pt x="346" y="158"/>
                      <a:pt x="344" y="160"/>
                    </a:cubicBezTo>
                    <a:cubicBezTo>
                      <a:pt x="344" y="160"/>
                      <a:pt x="344" y="160"/>
                      <a:pt x="344" y="160"/>
                    </a:cubicBezTo>
                    <a:cubicBezTo>
                      <a:pt x="343" y="161"/>
                      <a:pt x="343" y="163"/>
                      <a:pt x="343" y="164"/>
                    </a:cubicBezTo>
                    <a:cubicBezTo>
                      <a:pt x="343" y="164"/>
                      <a:pt x="343" y="164"/>
                      <a:pt x="343" y="164"/>
                    </a:cubicBezTo>
                    <a:cubicBezTo>
                      <a:pt x="343" y="165"/>
                      <a:pt x="343" y="165"/>
                      <a:pt x="343" y="165"/>
                    </a:cubicBezTo>
                    <a:cubicBezTo>
                      <a:pt x="343" y="168"/>
                      <a:pt x="342" y="175"/>
                      <a:pt x="344" y="177"/>
                    </a:cubicBezTo>
                    <a:cubicBezTo>
                      <a:pt x="345" y="178"/>
                      <a:pt x="346" y="179"/>
                      <a:pt x="347" y="178"/>
                    </a:cubicBezTo>
                    <a:cubicBezTo>
                      <a:pt x="348" y="177"/>
                      <a:pt x="349" y="176"/>
                      <a:pt x="350" y="176"/>
                    </a:cubicBezTo>
                    <a:cubicBezTo>
                      <a:pt x="351" y="174"/>
                      <a:pt x="352" y="173"/>
                      <a:pt x="355" y="172"/>
                    </a:cubicBezTo>
                    <a:cubicBezTo>
                      <a:pt x="358" y="172"/>
                      <a:pt x="364" y="172"/>
                      <a:pt x="372" y="171"/>
                    </a:cubicBezTo>
                    <a:cubicBezTo>
                      <a:pt x="382" y="171"/>
                      <a:pt x="392" y="170"/>
                      <a:pt x="394" y="169"/>
                    </a:cubicBezTo>
                    <a:cubicBezTo>
                      <a:pt x="396" y="169"/>
                      <a:pt x="398" y="168"/>
                      <a:pt x="400" y="167"/>
                    </a:cubicBezTo>
                    <a:cubicBezTo>
                      <a:pt x="401" y="169"/>
                      <a:pt x="402" y="172"/>
                      <a:pt x="402" y="172"/>
                    </a:cubicBezTo>
                    <a:cubicBezTo>
                      <a:pt x="402" y="173"/>
                      <a:pt x="402" y="188"/>
                      <a:pt x="403" y="200"/>
                    </a:cubicBezTo>
                    <a:cubicBezTo>
                      <a:pt x="403" y="206"/>
                      <a:pt x="404" y="211"/>
                      <a:pt x="404" y="212"/>
                    </a:cubicBezTo>
                    <a:cubicBezTo>
                      <a:pt x="404" y="212"/>
                      <a:pt x="404" y="214"/>
                      <a:pt x="403" y="216"/>
                    </a:cubicBezTo>
                    <a:cubicBezTo>
                      <a:pt x="402" y="220"/>
                      <a:pt x="399" y="224"/>
                      <a:pt x="399" y="225"/>
                    </a:cubicBezTo>
                    <a:cubicBezTo>
                      <a:pt x="397" y="227"/>
                      <a:pt x="399" y="231"/>
                      <a:pt x="401" y="233"/>
                    </a:cubicBezTo>
                    <a:cubicBezTo>
                      <a:pt x="402" y="234"/>
                      <a:pt x="402" y="235"/>
                      <a:pt x="402" y="235"/>
                    </a:cubicBezTo>
                    <a:cubicBezTo>
                      <a:pt x="402" y="236"/>
                      <a:pt x="401" y="234"/>
                      <a:pt x="400" y="234"/>
                    </a:cubicBezTo>
                    <a:cubicBezTo>
                      <a:pt x="395" y="234"/>
                      <a:pt x="386" y="233"/>
                      <a:pt x="376" y="233"/>
                    </a:cubicBezTo>
                    <a:cubicBezTo>
                      <a:pt x="359" y="232"/>
                      <a:pt x="340" y="232"/>
                      <a:pt x="339" y="233"/>
                    </a:cubicBezTo>
                    <a:cubicBezTo>
                      <a:pt x="339" y="234"/>
                      <a:pt x="338" y="236"/>
                      <a:pt x="338" y="239"/>
                    </a:cubicBezTo>
                    <a:cubicBezTo>
                      <a:pt x="337" y="241"/>
                      <a:pt x="337" y="245"/>
                      <a:pt x="337" y="246"/>
                    </a:cubicBezTo>
                    <a:cubicBezTo>
                      <a:pt x="337" y="247"/>
                      <a:pt x="337" y="263"/>
                      <a:pt x="337" y="282"/>
                    </a:cubicBezTo>
                    <a:cubicBezTo>
                      <a:pt x="337" y="308"/>
                      <a:pt x="337" y="340"/>
                      <a:pt x="337" y="342"/>
                    </a:cubicBezTo>
                    <a:cubicBezTo>
                      <a:pt x="338" y="343"/>
                      <a:pt x="338" y="346"/>
                      <a:pt x="339" y="348"/>
                    </a:cubicBezTo>
                    <a:cubicBezTo>
                      <a:pt x="339" y="348"/>
                      <a:pt x="339" y="348"/>
                      <a:pt x="339" y="348"/>
                    </a:cubicBezTo>
                    <a:cubicBezTo>
                      <a:pt x="340" y="350"/>
                      <a:pt x="341" y="352"/>
                      <a:pt x="342" y="353"/>
                    </a:cubicBezTo>
                    <a:cubicBezTo>
                      <a:pt x="343" y="354"/>
                      <a:pt x="353" y="362"/>
                      <a:pt x="364" y="370"/>
                    </a:cubicBezTo>
                    <a:cubicBezTo>
                      <a:pt x="372" y="377"/>
                      <a:pt x="381" y="384"/>
                      <a:pt x="385" y="388"/>
                    </a:cubicBezTo>
                    <a:cubicBezTo>
                      <a:pt x="381" y="388"/>
                      <a:pt x="374" y="389"/>
                      <a:pt x="370" y="390"/>
                    </a:cubicBezTo>
                    <a:cubicBezTo>
                      <a:pt x="366" y="392"/>
                      <a:pt x="348" y="393"/>
                      <a:pt x="336" y="394"/>
                    </a:cubicBezTo>
                    <a:cubicBezTo>
                      <a:pt x="330" y="395"/>
                      <a:pt x="326" y="395"/>
                      <a:pt x="324" y="395"/>
                    </a:cubicBezTo>
                    <a:cubicBezTo>
                      <a:pt x="322" y="396"/>
                      <a:pt x="317" y="396"/>
                      <a:pt x="313" y="396"/>
                    </a:cubicBezTo>
                    <a:cubicBezTo>
                      <a:pt x="307" y="396"/>
                      <a:pt x="301" y="396"/>
                      <a:pt x="299" y="396"/>
                    </a:cubicBezTo>
                    <a:cubicBezTo>
                      <a:pt x="298" y="396"/>
                      <a:pt x="297" y="396"/>
                      <a:pt x="295" y="396"/>
                    </a:cubicBezTo>
                    <a:cubicBezTo>
                      <a:pt x="295" y="396"/>
                      <a:pt x="295" y="396"/>
                      <a:pt x="295" y="396"/>
                    </a:cubicBezTo>
                    <a:cubicBezTo>
                      <a:pt x="286" y="394"/>
                      <a:pt x="266" y="392"/>
                      <a:pt x="261" y="394"/>
                    </a:cubicBezTo>
                    <a:cubicBezTo>
                      <a:pt x="259" y="394"/>
                      <a:pt x="255" y="395"/>
                      <a:pt x="252" y="395"/>
                    </a:cubicBezTo>
                    <a:cubicBezTo>
                      <a:pt x="246" y="395"/>
                      <a:pt x="239" y="394"/>
                      <a:pt x="238" y="394"/>
                    </a:cubicBezTo>
                    <a:cubicBezTo>
                      <a:pt x="238" y="394"/>
                      <a:pt x="238" y="394"/>
                      <a:pt x="238" y="394"/>
                    </a:cubicBezTo>
                    <a:cubicBezTo>
                      <a:pt x="238" y="394"/>
                      <a:pt x="235" y="391"/>
                      <a:pt x="232" y="388"/>
                    </a:cubicBezTo>
                    <a:cubicBezTo>
                      <a:pt x="228" y="384"/>
                      <a:pt x="224" y="380"/>
                      <a:pt x="222" y="379"/>
                    </a:cubicBezTo>
                    <a:cubicBezTo>
                      <a:pt x="220" y="379"/>
                      <a:pt x="207" y="380"/>
                      <a:pt x="194" y="380"/>
                    </a:cubicBezTo>
                    <a:cubicBezTo>
                      <a:pt x="188" y="381"/>
                      <a:pt x="182" y="381"/>
                      <a:pt x="178" y="381"/>
                    </a:cubicBezTo>
                    <a:cubicBezTo>
                      <a:pt x="173" y="381"/>
                      <a:pt x="159" y="381"/>
                      <a:pt x="145" y="381"/>
                    </a:cubicBezTo>
                    <a:cubicBezTo>
                      <a:pt x="129" y="381"/>
                      <a:pt x="113" y="381"/>
                      <a:pt x="110" y="381"/>
                    </a:cubicBezTo>
                    <a:cubicBezTo>
                      <a:pt x="107" y="381"/>
                      <a:pt x="97" y="381"/>
                      <a:pt x="88" y="381"/>
                    </a:cubicBezTo>
                    <a:cubicBezTo>
                      <a:pt x="81" y="381"/>
                      <a:pt x="75" y="380"/>
                      <a:pt x="73" y="380"/>
                    </a:cubicBezTo>
                    <a:cubicBezTo>
                      <a:pt x="70" y="379"/>
                      <a:pt x="64" y="374"/>
                      <a:pt x="59" y="370"/>
                    </a:cubicBezTo>
                    <a:cubicBezTo>
                      <a:pt x="57" y="368"/>
                      <a:pt x="55" y="366"/>
                      <a:pt x="54" y="365"/>
                    </a:cubicBezTo>
                    <a:cubicBezTo>
                      <a:pt x="52" y="364"/>
                      <a:pt x="50" y="363"/>
                      <a:pt x="48" y="363"/>
                    </a:cubicBezTo>
                    <a:cubicBezTo>
                      <a:pt x="45" y="364"/>
                      <a:pt x="42" y="365"/>
                      <a:pt x="41" y="365"/>
                    </a:cubicBezTo>
                    <a:cubicBezTo>
                      <a:pt x="40" y="366"/>
                      <a:pt x="36" y="368"/>
                      <a:pt x="32" y="371"/>
                    </a:cubicBezTo>
                    <a:cubicBezTo>
                      <a:pt x="29" y="372"/>
                      <a:pt x="27" y="374"/>
                      <a:pt x="25" y="375"/>
                    </a:cubicBezTo>
                    <a:cubicBezTo>
                      <a:pt x="24" y="375"/>
                      <a:pt x="21" y="376"/>
                      <a:pt x="17" y="376"/>
                    </a:cubicBezTo>
                    <a:cubicBezTo>
                      <a:pt x="12" y="376"/>
                      <a:pt x="6" y="376"/>
                      <a:pt x="2" y="375"/>
                    </a:cubicBezTo>
                    <a:close/>
                  </a:path>
                </a:pathLst>
              </a:custGeom>
              <a:grpFill/>
              <a:ln w="3175">
                <a:solidFill>
                  <a:srgbClr val="FFFFFF"/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</a:endParaRPr>
              </a:p>
            </p:txBody>
          </p:sp>
          <p:sp>
            <p:nvSpPr>
              <p:cNvPr id="215" name="Freeform 46">
                <a:extLst>
                  <a:ext uri="{FF2B5EF4-FFF2-40B4-BE49-F238E27FC236}">
                    <a16:creationId xmlns:a16="http://schemas.microsoft.com/office/drawing/2014/main" id="{771C2A8B-18D7-5940-95DD-B1214AECBF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18630" y="6802683"/>
                <a:ext cx="1006361" cy="1113608"/>
              </a:xfrm>
              <a:custGeom>
                <a:avLst/>
                <a:gdLst>
                  <a:gd name="T0" fmla="*/ 142 w 440"/>
                  <a:gd name="T1" fmla="*/ 395 h 416"/>
                  <a:gd name="T2" fmla="*/ 118 w 440"/>
                  <a:gd name="T3" fmla="*/ 360 h 416"/>
                  <a:gd name="T4" fmla="*/ 102 w 440"/>
                  <a:gd name="T5" fmla="*/ 306 h 416"/>
                  <a:gd name="T6" fmla="*/ 98 w 440"/>
                  <a:gd name="T7" fmla="*/ 267 h 416"/>
                  <a:gd name="T8" fmla="*/ 90 w 440"/>
                  <a:gd name="T9" fmla="*/ 197 h 416"/>
                  <a:gd name="T10" fmla="*/ 52 w 440"/>
                  <a:gd name="T11" fmla="*/ 127 h 416"/>
                  <a:gd name="T12" fmla="*/ 2 w 440"/>
                  <a:gd name="T13" fmla="*/ 41 h 416"/>
                  <a:gd name="T14" fmla="*/ 0 w 440"/>
                  <a:gd name="T15" fmla="*/ 13 h 416"/>
                  <a:gd name="T16" fmla="*/ 25 w 440"/>
                  <a:gd name="T17" fmla="*/ 11 h 416"/>
                  <a:gd name="T18" fmla="*/ 41 w 440"/>
                  <a:gd name="T19" fmla="*/ 2 h 416"/>
                  <a:gd name="T20" fmla="*/ 50 w 440"/>
                  <a:gd name="T21" fmla="*/ 1 h 416"/>
                  <a:gd name="T22" fmla="*/ 70 w 440"/>
                  <a:gd name="T23" fmla="*/ 17 h 416"/>
                  <a:gd name="T24" fmla="*/ 108 w 440"/>
                  <a:gd name="T25" fmla="*/ 18 h 416"/>
                  <a:gd name="T26" fmla="*/ 176 w 440"/>
                  <a:gd name="T27" fmla="*/ 18 h 416"/>
                  <a:gd name="T28" fmla="*/ 219 w 440"/>
                  <a:gd name="T29" fmla="*/ 16 h 416"/>
                  <a:gd name="T30" fmla="*/ 236 w 440"/>
                  <a:gd name="T31" fmla="*/ 31 h 416"/>
                  <a:gd name="T32" fmla="*/ 250 w 440"/>
                  <a:gd name="T33" fmla="*/ 32 h 416"/>
                  <a:gd name="T34" fmla="*/ 292 w 440"/>
                  <a:gd name="T35" fmla="*/ 33 h 416"/>
                  <a:gd name="T36" fmla="*/ 296 w 440"/>
                  <a:gd name="T37" fmla="*/ 33 h 416"/>
                  <a:gd name="T38" fmla="*/ 323 w 440"/>
                  <a:gd name="T39" fmla="*/ 33 h 416"/>
                  <a:gd name="T40" fmla="*/ 369 w 440"/>
                  <a:gd name="T41" fmla="*/ 27 h 416"/>
                  <a:gd name="T42" fmla="*/ 399 w 440"/>
                  <a:gd name="T43" fmla="*/ 23 h 416"/>
                  <a:gd name="T44" fmla="*/ 422 w 440"/>
                  <a:gd name="T45" fmla="*/ 23 h 416"/>
                  <a:gd name="T46" fmla="*/ 434 w 440"/>
                  <a:gd name="T47" fmla="*/ 25 h 416"/>
                  <a:gd name="T48" fmla="*/ 440 w 440"/>
                  <a:gd name="T49" fmla="*/ 30 h 416"/>
                  <a:gd name="T50" fmla="*/ 413 w 440"/>
                  <a:gd name="T51" fmla="*/ 33 h 416"/>
                  <a:gd name="T52" fmla="*/ 387 w 440"/>
                  <a:gd name="T53" fmla="*/ 52 h 416"/>
                  <a:gd name="T54" fmla="*/ 382 w 440"/>
                  <a:gd name="T55" fmla="*/ 41 h 416"/>
                  <a:gd name="T56" fmla="*/ 325 w 440"/>
                  <a:gd name="T57" fmla="*/ 43 h 416"/>
                  <a:gd name="T58" fmla="*/ 302 w 440"/>
                  <a:gd name="T59" fmla="*/ 109 h 416"/>
                  <a:gd name="T60" fmla="*/ 286 w 440"/>
                  <a:gd name="T61" fmla="*/ 171 h 416"/>
                  <a:gd name="T62" fmla="*/ 269 w 440"/>
                  <a:gd name="T63" fmla="*/ 316 h 416"/>
                  <a:gd name="T64" fmla="*/ 263 w 440"/>
                  <a:gd name="T65" fmla="*/ 400 h 416"/>
                  <a:gd name="T66" fmla="*/ 250 w 440"/>
                  <a:gd name="T67" fmla="*/ 406 h 416"/>
                  <a:gd name="T68" fmla="*/ 246 w 440"/>
                  <a:gd name="T69" fmla="*/ 410 h 416"/>
                  <a:gd name="T70" fmla="*/ 244 w 440"/>
                  <a:gd name="T71" fmla="*/ 416 h 416"/>
                  <a:gd name="T72" fmla="*/ 198 w 440"/>
                  <a:gd name="T73" fmla="*/ 412 h 416"/>
                  <a:gd name="T74" fmla="*/ 183 w 440"/>
                  <a:gd name="T75" fmla="*/ 405 h 416"/>
                  <a:gd name="T76" fmla="*/ 183 w 440"/>
                  <a:gd name="T77" fmla="*/ 401 h 416"/>
                  <a:gd name="T78" fmla="*/ 184 w 440"/>
                  <a:gd name="T79" fmla="*/ 399 h 416"/>
                  <a:gd name="T80" fmla="*/ 183 w 440"/>
                  <a:gd name="T81" fmla="*/ 390 h 416"/>
                  <a:gd name="T82" fmla="*/ 172 w 440"/>
                  <a:gd name="T83" fmla="*/ 385 h 416"/>
                  <a:gd name="T84" fmla="*/ 167 w 440"/>
                  <a:gd name="T85" fmla="*/ 387 h 416"/>
                  <a:gd name="T86" fmla="*/ 153 w 440"/>
                  <a:gd name="T87" fmla="*/ 403 h 4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440" h="416">
                    <a:moveTo>
                      <a:pt x="153" y="403"/>
                    </a:moveTo>
                    <a:cubicBezTo>
                      <a:pt x="150" y="401"/>
                      <a:pt x="146" y="398"/>
                      <a:pt x="142" y="395"/>
                    </a:cubicBezTo>
                    <a:cubicBezTo>
                      <a:pt x="137" y="390"/>
                      <a:pt x="132" y="387"/>
                      <a:pt x="132" y="384"/>
                    </a:cubicBezTo>
                    <a:cubicBezTo>
                      <a:pt x="131" y="382"/>
                      <a:pt x="120" y="364"/>
                      <a:pt x="118" y="360"/>
                    </a:cubicBezTo>
                    <a:cubicBezTo>
                      <a:pt x="116" y="357"/>
                      <a:pt x="108" y="329"/>
                      <a:pt x="106" y="322"/>
                    </a:cubicBezTo>
                    <a:cubicBezTo>
                      <a:pt x="105" y="315"/>
                      <a:pt x="102" y="311"/>
                      <a:pt x="102" y="306"/>
                    </a:cubicBezTo>
                    <a:cubicBezTo>
                      <a:pt x="102" y="301"/>
                      <a:pt x="103" y="287"/>
                      <a:pt x="103" y="281"/>
                    </a:cubicBezTo>
                    <a:cubicBezTo>
                      <a:pt x="103" y="276"/>
                      <a:pt x="103" y="275"/>
                      <a:pt x="98" y="267"/>
                    </a:cubicBezTo>
                    <a:cubicBezTo>
                      <a:pt x="93" y="259"/>
                      <a:pt x="89" y="255"/>
                      <a:pt x="89" y="248"/>
                    </a:cubicBezTo>
                    <a:cubicBezTo>
                      <a:pt x="90" y="242"/>
                      <a:pt x="93" y="203"/>
                      <a:pt x="90" y="197"/>
                    </a:cubicBezTo>
                    <a:cubicBezTo>
                      <a:pt x="88" y="190"/>
                      <a:pt x="73" y="168"/>
                      <a:pt x="68" y="158"/>
                    </a:cubicBezTo>
                    <a:cubicBezTo>
                      <a:pt x="64" y="148"/>
                      <a:pt x="57" y="138"/>
                      <a:pt x="52" y="127"/>
                    </a:cubicBezTo>
                    <a:cubicBezTo>
                      <a:pt x="46" y="115"/>
                      <a:pt x="39" y="97"/>
                      <a:pt x="34" y="90"/>
                    </a:cubicBezTo>
                    <a:cubicBezTo>
                      <a:pt x="30" y="83"/>
                      <a:pt x="4" y="45"/>
                      <a:pt x="2" y="41"/>
                    </a:cubicBezTo>
                    <a:cubicBezTo>
                      <a:pt x="0" y="37"/>
                      <a:pt x="1" y="29"/>
                      <a:pt x="1" y="21"/>
                    </a:cubicBezTo>
                    <a:cubicBezTo>
                      <a:pt x="1" y="18"/>
                      <a:pt x="0" y="15"/>
                      <a:pt x="0" y="13"/>
                    </a:cubicBezTo>
                    <a:cubicBezTo>
                      <a:pt x="4" y="13"/>
                      <a:pt x="10" y="13"/>
                      <a:pt x="15" y="13"/>
                    </a:cubicBezTo>
                    <a:cubicBezTo>
                      <a:pt x="19" y="13"/>
                      <a:pt x="23" y="12"/>
                      <a:pt x="25" y="11"/>
                    </a:cubicBezTo>
                    <a:cubicBezTo>
                      <a:pt x="27" y="10"/>
                      <a:pt x="29" y="9"/>
                      <a:pt x="31" y="8"/>
                    </a:cubicBezTo>
                    <a:cubicBezTo>
                      <a:pt x="36" y="5"/>
                      <a:pt x="40" y="3"/>
                      <a:pt x="41" y="2"/>
                    </a:cubicBezTo>
                    <a:cubicBezTo>
                      <a:pt x="42" y="2"/>
                      <a:pt x="44" y="1"/>
                      <a:pt x="46" y="1"/>
                    </a:cubicBezTo>
                    <a:cubicBezTo>
                      <a:pt x="48" y="0"/>
                      <a:pt x="49" y="1"/>
                      <a:pt x="50" y="1"/>
                    </a:cubicBezTo>
                    <a:cubicBezTo>
                      <a:pt x="51" y="2"/>
                      <a:pt x="53" y="4"/>
                      <a:pt x="55" y="6"/>
                    </a:cubicBezTo>
                    <a:cubicBezTo>
                      <a:pt x="60" y="10"/>
                      <a:pt x="66" y="15"/>
                      <a:pt x="70" y="17"/>
                    </a:cubicBezTo>
                    <a:cubicBezTo>
                      <a:pt x="72" y="18"/>
                      <a:pt x="79" y="18"/>
                      <a:pt x="86" y="18"/>
                    </a:cubicBezTo>
                    <a:cubicBezTo>
                      <a:pt x="95" y="19"/>
                      <a:pt x="105" y="19"/>
                      <a:pt x="108" y="18"/>
                    </a:cubicBezTo>
                    <a:cubicBezTo>
                      <a:pt x="111" y="18"/>
                      <a:pt x="127" y="18"/>
                      <a:pt x="143" y="18"/>
                    </a:cubicBezTo>
                    <a:cubicBezTo>
                      <a:pt x="157" y="18"/>
                      <a:pt x="171" y="18"/>
                      <a:pt x="176" y="18"/>
                    </a:cubicBezTo>
                    <a:cubicBezTo>
                      <a:pt x="180" y="18"/>
                      <a:pt x="186" y="18"/>
                      <a:pt x="193" y="17"/>
                    </a:cubicBezTo>
                    <a:cubicBezTo>
                      <a:pt x="205" y="17"/>
                      <a:pt x="218" y="16"/>
                      <a:pt x="219" y="16"/>
                    </a:cubicBezTo>
                    <a:cubicBezTo>
                      <a:pt x="220" y="17"/>
                      <a:pt x="224" y="21"/>
                      <a:pt x="228" y="24"/>
                    </a:cubicBezTo>
                    <a:cubicBezTo>
                      <a:pt x="231" y="28"/>
                      <a:pt x="235" y="31"/>
                      <a:pt x="236" y="31"/>
                    </a:cubicBezTo>
                    <a:cubicBezTo>
                      <a:pt x="236" y="31"/>
                      <a:pt x="236" y="31"/>
                      <a:pt x="236" y="31"/>
                    </a:cubicBezTo>
                    <a:cubicBezTo>
                      <a:pt x="237" y="31"/>
                      <a:pt x="244" y="32"/>
                      <a:pt x="250" y="32"/>
                    </a:cubicBezTo>
                    <a:cubicBezTo>
                      <a:pt x="254" y="32"/>
                      <a:pt x="257" y="32"/>
                      <a:pt x="259" y="31"/>
                    </a:cubicBezTo>
                    <a:cubicBezTo>
                      <a:pt x="264" y="29"/>
                      <a:pt x="284" y="32"/>
                      <a:pt x="292" y="33"/>
                    </a:cubicBezTo>
                    <a:cubicBezTo>
                      <a:pt x="292" y="33"/>
                      <a:pt x="292" y="33"/>
                      <a:pt x="292" y="33"/>
                    </a:cubicBezTo>
                    <a:cubicBezTo>
                      <a:pt x="294" y="33"/>
                      <a:pt x="295" y="33"/>
                      <a:pt x="296" y="33"/>
                    </a:cubicBezTo>
                    <a:cubicBezTo>
                      <a:pt x="299" y="33"/>
                      <a:pt x="305" y="33"/>
                      <a:pt x="311" y="33"/>
                    </a:cubicBezTo>
                    <a:cubicBezTo>
                      <a:pt x="316" y="33"/>
                      <a:pt x="320" y="33"/>
                      <a:pt x="323" y="33"/>
                    </a:cubicBezTo>
                    <a:cubicBezTo>
                      <a:pt x="324" y="32"/>
                      <a:pt x="329" y="32"/>
                      <a:pt x="334" y="32"/>
                    </a:cubicBezTo>
                    <a:cubicBezTo>
                      <a:pt x="347" y="31"/>
                      <a:pt x="364" y="29"/>
                      <a:pt x="369" y="27"/>
                    </a:cubicBezTo>
                    <a:cubicBezTo>
                      <a:pt x="375" y="25"/>
                      <a:pt x="384" y="25"/>
                      <a:pt x="387" y="25"/>
                    </a:cubicBezTo>
                    <a:cubicBezTo>
                      <a:pt x="388" y="25"/>
                      <a:pt x="393" y="24"/>
                      <a:pt x="399" y="23"/>
                    </a:cubicBezTo>
                    <a:cubicBezTo>
                      <a:pt x="403" y="23"/>
                      <a:pt x="408" y="22"/>
                      <a:pt x="410" y="22"/>
                    </a:cubicBezTo>
                    <a:cubicBezTo>
                      <a:pt x="412" y="22"/>
                      <a:pt x="417" y="22"/>
                      <a:pt x="422" y="23"/>
                    </a:cubicBezTo>
                    <a:cubicBezTo>
                      <a:pt x="422" y="23"/>
                      <a:pt x="422" y="23"/>
                      <a:pt x="422" y="23"/>
                    </a:cubicBezTo>
                    <a:cubicBezTo>
                      <a:pt x="427" y="23"/>
                      <a:pt x="433" y="24"/>
                      <a:pt x="434" y="25"/>
                    </a:cubicBezTo>
                    <a:cubicBezTo>
                      <a:pt x="435" y="25"/>
                      <a:pt x="436" y="26"/>
                      <a:pt x="437" y="27"/>
                    </a:cubicBezTo>
                    <a:cubicBezTo>
                      <a:pt x="438" y="28"/>
                      <a:pt x="439" y="29"/>
                      <a:pt x="440" y="30"/>
                    </a:cubicBezTo>
                    <a:cubicBezTo>
                      <a:pt x="437" y="31"/>
                      <a:pt x="428" y="32"/>
                      <a:pt x="421" y="32"/>
                    </a:cubicBezTo>
                    <a:cubicBezTo>
                      <a:pt x="417" y="33"/>
                      <a:pt x="414" y="33"/>
                      <a:pt x="413" y="33"/>
                    </a:cubicBezTo>
                    <a:cubicBezTo>
                      <a:pt x="412" y="34"/>
                      <a:pt x="404" y="39"/>
                      <a:pt x="397" y="44"/>
                    </a:cubicBezTo>
                    <a:cubicBezTo>
                      <a:pt x="392" y="48"/>
                      <a:pt x="387" y="51"/>
                      <a:pt x="387" y="52"/>
                    </a:cubicBezTo>
                    <a:cubicBezTo>
                      <a:pt x="386" y="52"/>
                      <a:pt x="386" y="49"/>
                      <a:pt x="385" y="47"/>
                    </a:cubicBezTo>
                    <a:cubicBezTo>
                      <a:pt x="384" y="45"/>
                      <a:pt x="383" y="43"/>
                      <a:pt x="382" y="41"/>
                    </a:cubicBezTo>
                    <a:cubicBezTo>
                      <a:pt x="381" y="38"/>
                      <a:pt x="380" y="35"/>
                      <a:pt x="378" y="35"/>
                    </a:cubicBezTo>
                    <a:cubicBezTo>
                      <a:pt x="378" y="35"/>
                      <a:pt x="347" y="40"/>
                      <a:pt x="325" y="43"/>
                    </a:cubicBezTo>
                    <a:cubicBezTo>
                      <a:pt x="313" y="45"/>
                      <a:pt x="303" y="47"/>
                      <a:pt x="303" y="48"/>
                    </a:cubicBezTo>
                    <a:cubicBezTo>
                      <a:pt x="302" y="49"/>
                      <a:pt x="302" y="79"/>
                      <a:pt x="302" y="109"/>
                    </a:cubicBezTo>
                    <a:cubicBezTo>
                      <a:pt x="302" y="140"/>
                      <a:pt x="303" y="170"/>
                      <a:pt x="302" y="170"/>
                    </a:cubicBezTo>
                    <a:cubicBezTo>
                      <a:pt x="302" y="170"/>
                      <a:pt x="294" y="171"/>
                      <a:pt x="286" y="171"/>
                    </a:cubicBezTo>
                    <a:cubicBezTo>
                      <a:pt x="278" y="172"/>
                      <a:pt x="270" y="172"/>
                      <a:pt x="270" y="174"/>
                    </a:cubicBezTo>
                    <a:cubicBezTo>
                      <a:pt x="269" y="175"/>
                      <a:pt x="269" y="252"/>
                      <a:pt x="269" y="316"/>
                    </a:cubicBezTo>
                    <a:cubicBezTo>
                      <a:pt x="269" y="361"/>
                      <a:pt x="269" y="399"/>
                      <a:pt x="269" y="400"/>
                    </a:cubicBezTo>
                    <a:cubicBezTo>
                      <a:pt x="269" y="400"/>
                      <a:pt x="266" y="400"/>
                      <a:pt x="263" y="400"/>
                    </a:cubicBezTo>
                    <a:cubicBezTo>
                      <a:pt x="260" y="401"/>
                      <a:pt x="258" y="401"/>
                      <a:pt x="257" y="401"/>
                    </a:cubicBezTo>
                    <a:cubicBezTo>
                      <a:pt x="256" y="402"/>
                      <a:pt x="253" y="404"/>
                      <a:pt x="250" y="406"/>
                    </a:cubicBezTo>
                    <a:cubicBezTo>
                      <a:pt x="250" y="406"/>
                      <a:pt x="250" y="406"/>
                      <a:pt x="250" y="406"/>
                    </a:cubicBezTo>
                    <a:cubicBezTo>
                      <a:pt x="248" y="407"/>
                      <a:pt x="246" y="409"/>
                      <a:pt x="246" y="410"/>
                    </a:cubicBezTo>
                    <a:cubicBezTo>
                      <a:pt x="246" y="410"/>
                      <a:pt x="246" y="410"/>
                      <a:pt x="246" y="410"/>
                    </a:cubicBezTo>
                    <a:cubicBezTo>
                      <a:pt x="245" y="411"/>
                      <a:pt x="244" y="414"/>
                      <a:pt x="244" y="416"/>
                    </a:cubicBezTo>
                    <a:cubicBezTo>
                      <a:pt x="238" y="416"/>
                      <a:pt x="212" y="414"/>
                      <a:pt x="208" y="414"/>
                    </a:cubicBezTo>
                    <a:cubicBezTo>
                      <a:pt x="206" y="414"/>
                      <a:pt x="202" y="414"/>
                      <a:pt x="198" y="412"/>
                    </a:cubicBezTo>
                    <a:cubicBezTo>
                      <a:pt x="192" y="411"/>
                      <a:pt x="186" y="409"/>
                      <a:pt x="184" y="408"/>
                    </a:cubicBezTo>
                    <a:cubicBezTo>
                      <a:pt x="183" y="407"/>
                      <a:pt x="183" y="406"/>
                      <a:pt x="183" y="405"/>
                    </a:cubicBezTo>
                    <a:cubicBezTo>
                      <a:pt x="183" y="404"/>
                      <a:pt x="183" y="403"/>
                      <a:pt x="183" y="401"/>
                    </a:cubicBezTo>
                    <a:cubicBezTo>
                      <a:pt x="183" y="401"/>
                      <a:pt x="183" y="401"/>
                      <a:pt x="183" y="401"/>
                    </a:cubicBezTo>
                    <a:cubicBezTo>
                      <a:pt x="183" y="401"/>
                      <a:pt x="183" y="400"/>
                      <a:pt x="184" y="399"/>
                    </a:cubicBezTo>
                    <a:cubicBezTo>
                      <a:pt x="184" y="399"/>
                      <a:pt x="184" y="399"/>
                      <a:pt x="184" y="399"/>
                    </a:cubicBezTo>
                    <a:cubicBezTo>
                      <a:pt x="185" y="397"/>
                      <a:pt x="186" y="396"/>
                      <a:pt x="186" y="395"/>
                    </a:cubicBezTo>
                    <a:cubicBezTo>
                      <a:pt x="186" y="394"/>
                      <a:pt x="185" y="392"/>
                      <a:pt x="183" y="390"/>
                    </a:cubicBezTo>
                    <a:cubicBezTo>
                      <a:pt x="181" y="389"/>
                      <a:pt x="179" y="387"/>
                      <a:pt x="177" y="386"/>
                    </a:cubicBezTo>
                    <a:cubicBezTo>
                      <a:pt x="176" y="385"/>
                      <a:pt x="174" y="385"/>
                      <a:pt x="172" y="385"/>
                    </a:cubicBezTo>
                    <a:cubicBezTo>
                      <a:pt x="170" y="385"/>
                      <a:pt x="168" y="386"/>
                      <a:pt x="167" y="387"/>
                    </a:cubicBezTo>
                    <a:cubicBezTo>
                      <a:pt x="167" y="387"/>
                      <a:pt x="167" y="387"/>
                      <a:pt x="167" y="387"/>
                    </a:cubicBezTo>
                    <a:cubicBezTo>
                      <a:pt x="166" y="387"/>
                      <a:pt x="163" y="391"/>
                      <a:pt x="160" y="395"/>
                    </a:cubicBezTo>
                    <a:cubicBezTo>
                      <a:pt x="157" y="398"/>
                      <a:pt x="155" y="401"/>
                      <a:pt x="153" y="403"/>
                    </a:cubicBezTo>
                    <a:close/>
                  </a:path>
                </a:pathLst>
              </a:custGeom>
              <a:grpFill/>
              <a:ln w="3175">
                <a:solidFill>
                  <a:srgbClr val="FFFFFF"/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</a:endParaRPr>
              </a:p>
            </p:txBody>
          </p:sp>
          <p:sp>
            <p:nvSpPr>
              <p:cNvPr id="216" name="Freeform 47">
                <a:extLst>
                  <a:ext uri="{FF2B5EF4-FFF2-40B4-BE49-F238E27FC236}">
                    <a16:creationId xmlns:a16="http://schemas.microsoft.com/office/drawing/2014/main" id="{74FB5645-A8C7-F448-946C-3B532F7073E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375362" y="7293201"/>
                <a:ext cx="1226034" cy="1197571"/>
              </a:xfrm>
              <a:custGeom>
                <a:avLst/>
                <a:gdLst>
                  <a:gd name="T0" fmla="*/ 507 w 536"/>
                  <a:gd name="T1" fmla="*/ 226 h 447"/>
                  <a:gd name="T2" fmla="*/ 456 w 536"/>
                  <a:gd name="T3" fmla="*/ 301 h 447"/>
                  <a:gd name="T4" fmla="*/ 376 w 536"/>
                  <a:gd name="T5" fmla="*/ 377 h 447"/>
                  <a:gd name="T6" fmla="*/ 299 w 536"/>
                  <a:gd name="T7" fmla="*/ 414 h 447"/>
                  <a:gd name="T8" fmla="*/ 234 w 536"/>
                  <a:gd name="T9" fmla="*/ 417 h 447"/>
                  <a:gd name="T10" fmla="*/ 185 w 536"/>
                  <a:gd name="T11" fmla="*/ 421 h 447"/>
                  <a:gd name="T12" fmla="*/ 117 w 536"/>
                  <a:gd name="T13" fmla="*/ 447 h 447"/>
                  <a:gd name="T14" fmla="*/ 77 w 536"/>
                  <a:gd name="T15" fmla="*/ 423 h 447"/>
                  <a:gd name="T16" fmla="*/ 64 w 536"/>
                  <a:gd name="T17" fmla="*/ 407 h 447"/>
                  <a:gd name="T18" fmla="*/ 44 w 536"/>
                  <a:gd name="T19" fmla="*/ 376 h 447"/>
                  <a:gd name="T20" fmla="*/ 59 w 536"/>
                  <a:gd name="T21" fmla="*/ 341 h 447"/>
                  <a:gd name="T22" fmla="*/ 0 w 536"/>
                  <a:gd name="T23" fmla="*/ 223 h 447"/>
                  <a:gd name="T24" fmla="*/ 16 w 536"/>
                  <a:gd name="T25" fmla="*/ 205 h 447"/>
                  <a:gd name="T26" fmla="*/ 26 w 536"/>
                  <a:gd name="T27" fmla="*/ 213 h 447"/>
                  <a:gd name="T28" fmla="*/ 24 w 536"/>
                  <a:gd name="T29" fmla="*/ 222 h 447"/>
                  <a:gd name="T30" fmla="*/ 52 w 536"/>
                  <a:gd name="T31" fmla="*/ 235 h 447"/>
                  <a:gd name="T32" fmla="*/ 92 w 536"/>
                  <a:gd name="T33" fmla="*/ 228 h 447"/>
                  <a:gd name="T34" fmla="*/ 102 w 536"/>
                  <a:gd name="T35" fmla="*/ 221 h 447"/>
                  <a:gd name="T36" fmla="*/ 116 w 536"/>
                  <a:gd name="T37" fmla="*/ 94 h 447"/>
                  <a:gd name="T38" fmla="*/ 142 w 536"/>
                  <a:gd name="T39" fmla="*/ 131 h 447"/>
                  <a:gd name="T40" fmla="*/ 140 w 536"/>
                  <a:gd name="T41" fmla="*/ 159 h 447"/>
                  <a:gd name="T42" fmla="*/ 145 w 536"/>
                  <a:gd name="T43" fmla="*/ 161 h 447"/>
                  <a:gd name="T44" fmla="*/ 203 w 536"/>
                  <a:gd name="T45" fmla="*/ 136 h 447"/>
                  <a:gd name="T46" fmla="*/ 211 w 536"/>
                  <a:gd name="T47" fmla="*/ 115 h 447"/>
                  <a:gd name="T48" fmla="*/ 243 w 536"/>
                  <a:gd name="T49" fmla="*/ 115 h 447"/>
                  <a:gd name="T50" fmla="*/ 297 w 536"/>
                  <a:gd name="T51" fmla="*/ 118 h 447"/>
                  <a:gd name="T52" fmla="*/ 320 w 536"/>
                  <a:gd name="T53" fmla="*/ 85 h 447"/>
                  <a:gd name="T54" fmla="*/ 344 w 536"/>
                  <a:gd name="T55" fmla="*/ 50 h 447"/>
                  <a:gd name="T56" fmla="*/ 389 w 536"/>
                  <a:gd name="T57" fmla="*/ 13 h 447"/>
                  <a:gd name="T58" fmla="*/ 408 w 536"/>
                  <a:gd name="T59" fmla="*/ 7 h 447"/>
                  <a:gd name="T60" fmla="*/ 429 w 536"/>
                  <a:gd name="T61" fmla="*/ 0 h 447"/>
                  <a:gd name="T62" fmla="*/ 494 w 536"/>
                  <a:gd name="T63" fmla="*/ 43 h 447"/>
                  <a:gd name="T64" fmla="*/ 508 w 536"/>
                  <a:gd name="T65" fmla="*/ 93 h 447"/>
                  <a:gd name="T66" fmla="*/ 505 w 536"/>
                  <a:gd name="T67" fmla="*/ 127 h 447"/>
                  <a:gd name="T68" fmla="*/ 480 w 536"/>
                  <a:gd name="T69" fmla="*/ 130 h 447"/>
                  <a:gd name="T70" fmla="*/ 472 w 536"/>
                  <a:gd name="T71" fmla="*/ 157 h 447"/>
                  <a:gd name="T72" fmla="*/ 506 w 536"/>
                  <a:gd name="T73" fmla="*/ 177 h 447"/>
                  <a:gd name="T74" fmla="*/ 514 w 536"/>
                  <a:gd name="T75" fmla="*/ 161 h 447"/>
                  <a:gd name="T76" fmla="*/ 358 w 536"/>
                  <a:gd name="T77" fmla="*/ 255 h 447"/>
                  <a:gd name="T78" fmla="*/ 349 w 536"/>
                  <a:gd name="T79" fmla="*/ 265 h 447"/>
                  <a:gd name="T80" fmla="*/ 369 w 536"/>
                  <a:gd name="T81" fmla="*/ 291 h 447"/>
                  <a:gd name="T82" fmla="*/ 407 w 536"/>
                  <a:gd name="T83" fmla="*/ 275 h 447"/>
                  <a:gd name="T84" fmla="*/ 415 w 536"/>
                  <a:gd name="T85" fmla="*/ 264 h 447"/>
                  <a:gd name="T86" fmla="*/ 420 w 536"/>
                  <a:gd name="T87" fmla="*/ 243 h 447"/>
                  <a:gd name="T88" fmla="*/ 389 w 536"/>
                  <a:gd name="T89" fmla="*/ 227 h 447"/>
                  <a:gd name="T90" fmla="*/ 368 w 536"/>
                  <a:gd name="T91" fmla="*/ 239 h 447"/>
                  <a:gd name="T92" fmla="*/ 367 w 536"/>
                  <a:gd name="T93" fmla="*/ 237 h 447"/>
                  <a:gd name="T94" fmla="*/ 388 w 536"/>
                  <a:gd name="T95" fmla="*/ 225 h 447"/>
                  <a:gd name="T96" fmla="*/ 422 w 536"/>
                  <a:gd name="T97" fmla="*/ 242 h 447"/>
                  <a:gd name="T98" fmla="*/ 417 w 536"/>
                  <a:gd name="T99" fmla="*/ 265 h 447"/>
                  <a:gd name="T100" fmla="*/ 407 w 536"/>
                  <a:gd name="T101" fmla="*/ 277 h 447"/>
                  <a:gd name="T102" fmla="*/ 368 w 536"/>
                  <a:gd name="T103" fmla="*/ 293 h 447"/>
                  <a:gd name="T104" fmla="*/ 347 w 536"/>
                  <a:gd name="T105" fmla="*/ 266 h 447"/>
                  <a:gd name="T106" fmla="*/ 356 w 536"/>
                  <a:gd name="T107" fmla="*/ 253 h 4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536" h="447">
                    <a:moveTo>
                      <a:pt x="536" y="163"/>
                    </a:moveTo>
                    <a:cubicBezTo>
                      <a:pt x="535" y="167"/>
                      <a:pt x="534" y="171"/>
                      <a:pt x="533" y="174"/>
                    </a:cubicBezTo>
                    <a:cubicBezTo>
                      <a:pt x="532" y="180"/>
                      <a:pt x="525" y="208"/>
                      <a:pt x="523" y="212"/>
                    </a:cubicBezTo>
                    <a:cubicBezTo>
                      <a:pt x="520" y="215"/>
                      <a:pt x="507" y="224"/>
                      <a:pt x="507" y="226"/>
                    </a:cubicBezTo>
                    <a:cubicBezTo>
                      <a:pt x="507" y="228"/>
                      <a:pt x="509" y="232"/>
                      <a:pt x="506" y="234"/>
                    </a:cubicBezTo>
                    <a:cubicBezTo>
                      <a:pt x="504" y="236"/>
                      <a:pt x="501" y="236"/>
                      <a:pt x="494" y="242"/>
                    </a:cubicBezTo>
                    <a:cubicBezTo>
                      <a:pt x="487" y="248"/>
                      <a:pt x="483" y="251"/>
                      <a:pt x="478" y="260"/>
                    </a:cubicBezTo>
                    <a:cubicBezTo>
                      <a:pt x="473" y="270"/>
                      <a:pt x="458" y="297"/>
                      <a:pt x="456" y="301"/>
                    </a:cubicBezTo>
                    <a:cubicBezTo>
                      <a:pt x="453" y="305"/>
                      <a:pt x="451" y="308"/>
                      <a:pt x="444" y="316"/>
                    </a:cubicBezTo>
                    <a:cubicBezTo>
                      <a:pt x="437" y="323"/>
                      <a:pt x="410" y="350"/>
                      <a:pt x="406" y="353"/>
                    </a:cubicBezTo>
                    <a:cubicBezTo>
                      <a:pt x="402" y="356"/>
                      <a:pt x="396" y="367"/>
                      <a:pt x="388" y="370"/>
                    </a:cubicBezTo>
                    <a:cubicBezTo>
                      <a:pt x="379" y="373"/>
                      <a:pt x="378" y="373"/>
                      <a:pt x="376" y="377"/>
                    </a:cubicBezTo>
                    <a:cubicBezTo>
                      <a:pt x="373" y="381"/>
                      <a:pt x="348" y="397"/>
                      <a:pt x="344" y="400"/>
                    </a:cubicBezTo>
                    <a:cubicBezTo>
                      <a:pt x="339" y="403"/>
                      <a:pt x="336" y="406"/>
                      <a:pt x="333" y="406"/>
                    </a:cubicBezTo>
                    <a:cubicBezTo>
                      <a:pt x="329" y="407"/>
                      <a:pt x="308" y="406"/>
                      <a:pt x="306" y="407"/>
                    </a:cubicBezTo>
                    <a:cubicBezTo>
                      <a:pt x="305" y="408"/>
                      <a:pt x="299" y="413"/>
                      <a:pt x="299" y="414"/>
                    </a:cubicBezTo>
                    <a:cubicBezTo>
                      <a:pt x="299" y="415"/>
                      <a:pt x="301" y="420"/>
                      <a:pt x="298" y="420"/>
                    </a:cubicBezTo>
                    <a:cubicBezTo>
                      <a:pt x="295" y="419"/>
                      <a:pt x="280" y="415"/>
                      <a:pt x="277" y="417"/>
                    </a:cubicBezTo>
                    <a:cubicBezTo>
                      <a:pt x="275" y="419"/>
                      <a:pt x="277" y="426"/>
                      <a:pt x="272" y="425"/>
                    </a:cubicBezTo>
                    <a:cubicBezTo>
                      <a:pt x="268" y="425"/>
                      <a:pt x="241" y="415"/>
                      <a:pt x="234" y="417"/>
                    </a:cubicBezTo>
                    <a:cubicBezTo>
                      <a:pt x="227" y="418"/>
                      <a:pt x="230" y="423"/>
                      <a:pt x="224" y="421"/>
                    </a:cubicBezTo>
                    <a:cubicBezTo>
                      <a:pt x="219" y="420"/>
                      <a:pt x="210" y="417"/>
                      <a:pt x="205" y="417"/>
                    </a:cubicBezTo>
                    <a:cubicBezTo>
                      <a:pt x="201" y="417"/>
                      <a:pt x="201" y="421"/>
                      <a:pt x="195" y="420"/>
                    </a:cubicBezTo>
                    <a:cubicBezTo>
                      <a:pt x="189" y="419"/>
                      <a:pt x="188" y="417"/>
                      <a:pt x="185" y="421"/>
                    </a:cubicBezTo>
                    <a:cubicBezTo>
                      <a:pt x="181" y="425"/>
                      <a:pt x="179" y="429"/>
                      <a:pt x="175" y="430"/>
                    </a:cubicBezTo>
                    <a:cubicBezTo>
                      <a:pt x="170" y="430"/>
                      <a:pt x="146" y="430"/>
                      <a:pt x="142" y="431"/>
                    </a:cubicBezTo>
                    <a:cubicBezTo>
                      <a:pt x="138" y="432"/>
                      <a:pt x="130" y="437"/>
                      <a:pt x="127" y="439"/>
                    </a:cubicBezTo>
                    <a:cubicBezTo>
                      <a:pt x="125" y="441"/>
                      <a:pt x="120" y="447"/>
                      <a:pt x="117" y="447"/>
                    </a:cubicBezTo>
                    <a:cubicBezTo>
                      <a:pt x="114" y="447"/>
                      <a:pt x="99" y="442"/>
                      <a:pt x="96" y="440"/>
                    </a:cubicBezTo>
                    <a:cubicBezTo>
                      <a:pt x="93" y="438"/>
                      <a:pt x="89" y="431"/>
                      <a:pt x="86" y="431"/>
                    </a:cubicBezTo>
                    <a:cubicBezTo>
                      <a:pt x="83" y="430"/>
                      <a:pt x="79" y="434"/>
                      <a:pt x="78" y="431"/>
                    </a:cubicBezTo>
                    <a:cubicBezTo>
                      <a:pt x="77" y="429"/>
                      <a:pt x="80" y="425"/>
                      <a:pt x="77" y="423"/>
                    </a:cubicBezTo>
                    <a:cubicBezTo>
                      <a:pt x="75" y="421"/>
                      <a:pt x="68" y="419"/>
                      <a:pt x="66" y="421"/>
                    </a:cubicBezTo>
                    <a:cubicBezTo>
                      <a:pt x="63" y="422"/>
                      <a:pt x="66" y="430"/>
                      <a:pt x="65" y="430"/>
                    </a:cubicBezTo>
                    <a:cubicBezTo>
                      <a:pt x="63" y="430"/>
                      <a:pt x="57" y="422"/>
                      <a:pt x="59" y="417"/>
                    </a:cubicBezTo>
                    <a:cubicBezTo>
                      <a:pt x="60" y="413"/>
                      <a:pt x="65" y="411"/>
                      <a:pt x="64" y="407"/>
                    </a:cubicBezTo>
                    <a:cubicBezTo>
                      <a:pt x="63" y="404"/>
                      <a:pt x="54" y="394"/>
                      <a:pt x="53" y="390"/>
                    </a:cubicBezTo>
                    <a:cubicBezTo>
                      <a:pt x="52" y="387"/>
                      <a:pt x="53" y="384"/>
                      <a:pt x="51" y="383"/>
                    </a:cubicBezTo>
                    <a:cubicBezTo>
                      <a:pt x="48" y="382"/>
                      <a:pt x="46" y="384"/>
                      <a:pt x="45" y="382"/>
                    </a:cubicBezTo>
                    <a:cubicBezTo>
                      <a:pt x="43" y="380"/>
                      <a:pt x="42" y="379"/>
                      <a:pt x="44" y="376"/>
                    </a:cubicBezTo>
                    <a:cubicBezTo>
                      <a:pt x="45" y="374"/>
                      <a:pt x="48" y="373"/>
                      <a:pt x="49" y="372"/>
                    </a:cubicBezTo>
                    <a:cubicBezTo>
                      <a:pt x="50" y="372"/>
                      <a:pt x="51" y="375"/>
                      <a:pt x="54" y="374"/>
                    </a:cubicBezTo>
                    <a:cubicBezTo>
                      <a:pt x="57" y="373"/>
                      <a:pt x="62" y="358"/>
                      <a:pt x="62" y="357"/>
                    </a:cubicBezTo>
                    <a:cubicBezTo>
                      <a:pt x="62" y="355"/>
                      <a:pt x="61" y="348"/>
                      <a:pt x="59" y="341"/>
                    </a:cubicBezTo>
                    <a:cubicBezTo>
                      <a:pt x="56" y="335"/>
                      <a:pt x="45" y="319"/>
                      <a:pt x="40" y="309"/>
                    </a:cubicBezTo>
                    <a:cubicBezTo>
                      <a:pt x="36" y="299"/>
                      <a:pt x="28" y="281"/>
                      <a:pt x="24" y="272"/>
                    </a:cubicBezTo>
                    <a:cubicBezTo>
                      <a:pt x="21" y="263"/>
                      <a:pt x="5" y="229"/>
                      <a:pt x="1" y="225"/>
                    </a:cubicBezTo>
                    <a:cubicBezTo>
                      <a:pt x="1" y="224"/>
                      <a:pt x="0" y="223"/>
                      <a:pt x="0" y="223"/>
                    </a:cubicBezTo>
                    <a:cubicBezTo>
                      <a:pt x="1" y="220"/>
                      <a:pt x="4" y="217"/>
                      <a:pt x="6" y="214"/>
                    </a:cubicBezTo>
                    <a:cubicBezTo>
                      <a:pt x="10" y="210"/>
                      <a:pt x="13" y="206"/>
                      <a:pt x="13" y="206"/>
                    </a:cubicBezTo>
                    <a:cubicBezTo>
                      <a:pt x="13" y="206"/>
                      <a:pt x="13" y="206"/>
                      <a:pt x="13" y="206"/>
                    </a:cubicBezTo>
                    <a:cubicBezTo>
                      <a:pt x="13" y="206"/>
                      <a:pt x="15" y="205"/>
                      <a:pt x="16" y="205"/>
                    </a:cubicBezTo>
                    <a:cubicBezTo>
                      <a:pt x="18" y="205"/>
                      <a:pt x="19" y="205"/>
                      <a:pt x="20" y="206"/>
                    </a:cubicBezTo>
                    <a:cubicBezTo>
                      <a:pt x="21" y="206"/>
                      <a:pt x="23" y="208"/>
                      <a:pt x="25" y="210"/>
                    </a:cubicBezTo>
                    <a:cubicBezTo>
                      <a:pt x="26" y="211"/>
                      <a:pt x="27" y="212"/>
                      <a:pt x="27" y="212"/>
                    </a:cubicBezTo>
                    <a:cubicBezTo>
                      <a:pt x="27" y="212"/>
                      <a:pt x="27" y="213"/>
                      <a:pt x="26" y="213"/>
                    </a:cubicBezTo>
                    <a:cubicBezTo>
                      <a:pt x="26" y="214"/>
                      <a:pt x="26" y="214"/>
                      <a:pt x="26" y="214"/>
                    </a:cubicBezTo>
                    <a:cubicBezTo>
                      <a:pt x="24" y="215"/>
                      <a:pt x="23" y="217"/>
                      <a:pt x="24" y="219"/>
                    </a:cubicBezTo>
                    <a:cubicBezTo>
                      <a:pt x="24" y="219"/>
                      <a:pt x="24" y="219"/>
                      <a:pt x="24" y="219"/>
                    </a:cubicBezTo>
                    <a:cubicBezTo>
                      <a:pt x="24" y="220"/>
                      <a:pt x="24" y="221"/>
                      <a:pt x="24" y="222"/>
                    </a:cubicBezTo>
                    <a:cubicBezTo>
                      <a:pt x="24" y="222"/>
                      <a:pt x="24" y="222"/>
                      <a:pt x="24" y="222"/>
                    </a:cubicBezTo>
                    <a:cubicBezTo>
                      <a:pt x="24" y="224"/>
                      <a:pt x="24" y="226"/>
                      <a:pt x="27" y="228"/>
                    </a:cubicBezTo>
                    <a:cubicBezTo>
                      <a:pt x="29" y="229"/>
                      <a:pt x="35" y="231"/>
                      <a:pt x="41" y="232"/>
                    </a:cubicBezTo>
                    <a:cubicBezTo>
                      <a:pt x="45" y="234"/>
                      <a:pt x="49" y="235"/>
                      <a:pt x="52" y="235"/>
                    </a:cubicBezTo>
                    <a:cubicBezTo>
                      <a:pt x="56" y="235"/>
                      <a:pt x="89" y="237"/>
                      <a:pt x="89" y="237"/>
                    </a:cubicBezTo>
                    <a:cubicBezTo>
                      <a:pt x="90" y="237"/>
                      <a:pt x="90" y="237"/>
                      <a:pt x="90" y="237"/>
                    </a:cubicBezTo>
                    <a:cubicBezTo>
                      <a:pt x="91" y="235"/>
                      <a:pt x="91" y="235"/>
                      <a:pt x="91" y="235"/>
                    </a:cubicBezTo>
                    <a:cubicBezTo>
                      <a:pt x="91" y="235"/>
                      <a:pt x="92" y="230"/>
                      <a:pt x="92" y="228"/>
                    </a:cubicBezTo>
                    <a:cubicBezTo>
                      <a:pt x="92" y="228"/>
                      <a:pt x="92" y="228"/>
                      <a:pt x="92" y="228"/>
                    </a:cubicBezTo>
                    <a:cubicBezTo>
                      <a:pt x="92" y="228"/>
                      <a:pt x="94" y="227"/>
                      <a:pt x="96" y="225"/>
                    </a:cubicBezTo>
                    <a:cubicBezTo>
                      <a:pt x="96" y="225"/>
                      <a:pt x="96" y="225"/>
                      <a:pt x="96" y="225"/>
                    </a:cubicBezTo>
                    <a:cubicBezTo>
                      <a:pt x="98" y="224"/>
                      <a:pt x="101" y="222"/>
                      <a:pt x="102" y="221"/>
                    </a:cubicBezTo>
                    <a:cubicBezTo>
                      <a:pt x="103" y="221"/>
                      <a:pt x="105" y="221"/>
                      <a:pt x="107" y="221"/>
                    </a:cubicBezTo>
                    <a:cubicBezTo>
                      <a:pt x="111" y="220"/>
                      <a:pt x="116" y="220"/>
                      <a:pt x="116" y="217"/>
                    </a:cubicBezTo>
                    <a:cubicBezTo>
                      <a:pt x="116" y="216"/>
                      <a:pt x="116" y="178"/>
                      <a:pt x="116" y="133"/>
                    </a:cubicBezTo>
                    <a:cubicBezTo>
                      <a:pt x="116" y="94"/>
                      <a:pt x="116" y="94"/>
                      <a:pt x="116" y="94"/>
                    </a:cubicBezTo>
                    <a:cubicBezTo>
                      <a:pt x="118" y="94"/>
                      <a:pt x="120" y="94"/>
                      <a:pt x="122" y="95"/>
                    </a:cubicBezTo>
                    <a:cubicBezTo>
                      <a:pt x="125" y="96"/>
                      <a:pt x="127" y="97"/>
                      <a:pt x="130" y="99"/>
                    </a:cubicBezTo>
                    <a:cubicBezTo>
                      <a:pt x="135" y="103"/>
                      <a:pt x="140" y="120"/>
                      <a:pt x="142" y="128"/>
                    </a:cubicBezTo>
                    <a:cubicBezTo>
                      <a:pt x="142" y="131"/>
                      <a:pt x="142" y="131"/>
                      <a:pt x="142" y="131"/>
                    </a:cubicBezTo>
                    <a:cubicBezTo>
                      <a:pt x="143" y="134"/>
                      <a:pt x="142" y="135"/>
                      <a:pt x="140" y="137"/>
                    </a:cubicBezTo>
                    <a:cubicBezTo>
                      <a:pt x="139" y="138"/>
                      <a:pt x="137" y="140"/>
                      <a:pt x="136" y="144"/>
                    </a:cubicBezTo>
                    <a:cubicBezTo>
                      <a:pt x="134" y="148"/>
                      <a:pt x="135" y="152"/>
                      <a:pt x="137" y="155"/>
                    </a:cubicBezTo>
                    <a:cubicBezTo>
                      <a:pt x="138" y="156"/>
                      <a:pt x="139" y="158"/>
                      <a:pt x="140" y="159"/>
                    </a:cubicBezTo>
                    <a:cubicBezTo>
                      <a:pt x="141" y="160"/>
                      <a:pt x="142" y="160"/>
                      <a:pt x="143" y="161"/>
                    </a:cubicBezTo>
                    <a:cubicBezTo>
                      <a:pt x="143" y="161"/>
                      <a:pt x="143" y="161"/>
                      <a:pt x="143" y="161"/>
                    </a:cubicBezTo>
                    <a:cubicBezTo>
                      <a:pt x="144" y="161"/>
                      <a:pt x="144" y="161"/>
                      <a:pt x="145" y="161"/>
                    </a:cubicBezTo>
                    <a:cubicBezTo>
                      <a:pt x="145" y="161"/>
                      <a:pt x="145" y="161"/>
                      <a:pt x="145" y="161"/>
                    </a:cubicBezTo>
                    <a:cubicBezTo>
                      <a:pt x="145" y="161"/>
                      <a:pt x="149" y="161"/>
                      <a:pt x="154" y="161"/>
                    </a:cubicBezTo>
                    <a:cubicBezTo>
                      <a:pt x="160" y="161"/>
                      <a:pt x="169" y="161"/>
                      <a:pt x="176" y="160"/>
                    </a:cubicBezTo>
                    <a:cubicBezTo>
                      <a:pt x="186" y="158"/>
                      <a:pt x="198" y="142"/>
                      <a:pt x="202" y="137"/>
                    </a:cubicBezTo>
                    <a:cubicBezTo>
                      <a:pt x="203" y="137"/>
                      <a:pt x="203" y="136"/>
                      <a:pt x="203" y="136"/>
                    </a:cubicBezTo>
                    <a:cubicBezTo>
                      <a:pt x="203" y="136"/>
                      <a:pt x="203" y="136"/>
                      <a:pt x="203" y="136"/>
                    </a:cubicBezTo>
                    <a:cubicBezTo>
                      <a:pt x="205" y="133"/>
                      <a:pt x="209" y="120"/>
                      <a:pt x="211" y="116"/>
                    </a:cubicBezTo>
                    <a:cubicBezTo>
                      <a:pt x="211" y="116"/>
                      <a:pt x="211" y="116"/>
                      <a:pt x="211" y="116"/>
                    </a:cubicBezTo>
                    <a:cubicBezTo>
                      <a:pt x="211" y="115"/>
                      <a:pt x="211" y="115"/>
                      <a:pt x="211" y="115"/>
                    </a:cubicBezTo>
                    <a:cubicBezTo>
                      <a:pt x="211" y="115"/>
                      <a:pt x="211" y="115"/>
                      <a:pt x="211" y="115"/>
                    </a:cubicBezTo>
                    <a:cubicBezTo>
                      <a:pt x="211" y="115"/>
                      <a:pt x="212" y="114"/>
                      <a:pt x="214" y="112"/>
                    </a:cubicBezTo>
                    <a:cubicBezTo>
                      <a:pt x="217" y="110"/>
                      <a:pt x="220" y="108"/>
                      <a:pt x="222" y="107"/>
                    </a:cubicBezTo>
                    <a:cubicBezTo>
                      <a:pt x="223" y="106"/>
                      <a:pt x="232" y="110"/>
                      <a:pt x="243" y="115"/>
                    </a:cubicBezTo>
                    <a:cubicBezTo>
                      <a:pt x="253" y="119"/>
                      <a:pt x="265" y="125"/>
                      <a:pt x="272" y="126"/>
                    </a:cubicBezTo>
                    <a:cubicBezTo>
                      <a:pt x="285" y="129"/>
                      <a:pt x="287" y="127"/>
                      <a:pt x="289" y="125"/>
                    </a:cubicBezTo>
                    <a:cubicBezTo>
                      <a:pt x="289" y="125"/>
                      <a:pt x="289" y="125"/>
                      <a:pt x="289" y="125"/>
                    </a:cubicBezTo>
                    <a:cubicBezTo>
                      <a:pt x="291" y="124"/>
                      <a:pt x="294" y="121"/>
                      <a:pt x="297" y="118"/>
                    </a:cubicBezTo>
                    <a:cubicBezTo>
                      <a:pt x="300" y="115"/>
                      <a:pt x="303" y="112"/>
                      <a:pt x="305" y="110"/>
                    </a:cubicBezTo>
                    <a:cubicBezTo>
                      <a:pt x="307" y="107"/>
                      <a:pt x="309" y="101"/>
                      <a:pt x="310" y="95"/>
                    </a:cubicBezTo>
                    <a:cubicBezTo>
                      <a:pt x="311" y="92"/>
                      <a:pt x="312" y="88"/>
                      <a:pt x="313" y="87"/>
                    </a:cubicBezTo>
                    <a:cubicBezTo>
                      <a:pt x="314" y="84"/>
                      <a:pt x="317" y="84"/>
                      <a:pt x="320" y="85"/>
                    </a:cubicBezTo>
                    <a:cubicBezTo>
                      <a:pt x="322" y="85"/>
                      <a:pt x="323" y="85"/>
                      <a:pt x="324" y="84"/>
                    </a:cubicBezTo>
                    <a:cubicBezTo>
                      <a:pt x="325" y="84"/>
                      <a:pt x="329" y="82"/>
                      <a:pt x="332" y="79"/>
                    </a:cubicBezTo>
                    <a:cubicBezTo>
                      <a:pt x="336" y="76"/>
                      <a:pt x="340" y="72"/>
                      <a:pt x="342" y="70"/>
                    </a:cubicBezTo>
                    <a:cubicBezTo>
                      <a:pt x="344" y="68"/>
                      <a:pt x="344" y="54"/>
                      <a:pt x="344" y="50"/>
                    </a:cubicBezTo>
                    <a:cubicBezTo>
                      <a:pt x="344" y="49"/>
                      <a:pt x="358" y="41"/>
                      <a:pt x="368" y="36"/>
                    </a:cubicBezTo>
                    <a:cubicBezTo>
                      <a:pt x="371" y="34"/>
                      <a:pt x="373" y="33"/>
                      <a:pt x="374" y="32"/>
                    </a:cubicBezTo>
                    <a:cubicBezTo>
                      <a:pt x="378" y="30"/>
                      <a:pt x="381" y="25"/>
                      <a:pt x="383" y="21"/>
                    </a:cubicBezTo>
                    <a:cubicBezTo>
                      <a:pt x="385" y="17"/>
                      <a:pt x="387" y="14"/>
                      <a:pt x="389" y="13"/>
                    </a:cubicBezTo>
                    <a:cubicBezTo>
                      <a:pt x="391" y="12"/>
                      <a:pt x="395" y="12"/>
                      <a:pt x="398" y="12"/>
                    </a:cubicBezTo>
                    <a:cubicBezTo>
                      <a:pt x="400" y="12"/>
                      <a:pt x="401" y="12"/>
                      <a:pt x="402" y="12"/>
                    </a:cubicBezTo>
                    <a:cubicBezTo>
                      <a:pt x="402" y="12"/>
                      <a:pt x="402" y="12"/>
                      <a:pt x="402" y="12"/>
                    </a:cubicBezTo>
                    <a:cubicBezTo>
                      <a:pt x="404" y="11"/>
                      <a:pt x="406" y="9"/>
                      <a:pt x="408" y="7"/>
                    </a:cubicBezTo>
                    <a:cubicBezTo>
                      <a:pt x="409" y="5"/>
                      <a:pt x="411" y="3"/>
                      <a:pt x="412" y="2"/>
                    </a:cubicBezTo>
                    <a:cubicBezTo>
                      <a:pt x="412" y="2"/>
                      <a:pt x="412" y="2"/>
                      <a:pt x="412" y="2"/>
                    </a:cubicBezTo>
                    <a:cubicBezTo>
                      <a:pt x="414" y="1"/>
                      <a:pt x="416" y="1"/>
                      <a:pt x="418" y="1"/>
                    </a:cubicBezTo>
                    <a:cubicBezTo>
                      <a:pt x="421" y="0"/>
                      <a:pt x="424" y="0"/>
                      <a:pt x="429" y="0"/>
                    </a:cubicBezTo>
                    <a:cubicBezTo>
                      <a:pt x="435" y="1"/>
                      <a:pt x="451" y="2"/>
                      <a:pt x="464" y="4"/>
                    </a:cubicBezTo>
                    <a:cubicBezTo>
                      <a:pt x="472" y="5"/>
                      <a:pt x="479" y="6"/>
                      <a:pt x="482" y="8"/>
                    </a:cubicBezTo>
                    <a:cubicBezTo>
                      <a:pt x="485" y="10"/>
                      <a:pt x="488" y="14"/>
                      <a:pt x="489" y="19"/>
                    </a:cubicBezTo>
                    <a:cubicBezTo>
                      <a:pt x="492" y="28"/>
                      <a:pt x="494" y="38"/>
                      <a:pt x="494" y="43"/>
                    </a:cubicBezTo>
                    <a:cubicBezTo>
                      <a:pt x="495" y="48"/>
                      <a:pt x="498" y="51"/>
                      <a:pt x="501" y="55"/>
                    </a:cubicBezTo>
                    <a:cubicBezTo>
                      <a:pt x="502" y="57"/>
                      <a:pt x="504" y="59"/>
                      <a:pt x="505" y="61"/>
                    </a:cubicBezTo>
                    <a:cubicBezTo>
                      <a:pt x="506" y="64"/>
                      <a:pt x="507" y="74"/>
                      <a:pt x="507" y="82"/>
                    </a:cubicBezTo>
                    <a:cubicBezTo>
                      <a:pt x="507" y="87"/>
                      <a:pt x="507" y="91"/>
                      <a:pt x="508" y="93"/>
                    </a:cubicBezTo>
                    <a:cubicBezTo>
                      <a:pt x="508" y="94"/>
                      <a:pt x="508" y="102"/>
                      <a:pt x="508" y="108"/>
                    </a:cubicBezTo>
                    <a:cubicBezTo>
                      <a:pt x="508" y="112"/>
                      <a:pt x="508" y="115"/>
                      <a:pt x="508" y="116"/>
                    </a:cubicBezTo>
                    <a:cubicBezTo>
                      <a:pt x="508" y="118"/>
                      <a:pt x="507" y="120"/>
                      <a:pt x="507" y="122"/>
                    </a:cubicBezTo>
                    <a:cubicBezTo>
                      <a:pt x="506" y="124"/>
                      <a:pt x="506" y="125"/>
                      <a:pt x="505" y="127"/>
                    </a:cubicBezTo>
                    <a:cubicBezTo>
                      <a:pt x="502" y="126"/>
                      <a:pt x="501" y="125"/>
                      <a:pt x="500" y="124"/>
                    </a:cubicBezTo>
                    <a:cubicBezTo>
                      <a:pt x="499" y="123"/>
                      <a:pt x="498" y="121"/>
                      <a:pt x="495" y="121"/>
                    </a:cubicBezTo>
                    <a:cubicBezTo>
                      <a:pt x="491" y="120"/>
                      <a:pt x="488" y="122"/>
                      <a:pt x="485" y="124"/>
                    </a:cubicBezTo>
                    <a:cubicBezTo>
                      <a:pt x="483" y="126"/>
                      <a:pt x="481" y="128"/>
                      <a:pt x="480" y="130"/>
                    </a:cubicBezTo>
                    <a:cubicBezTo>
                      <a:pt x="479" y="131"/>
                      <a:pt x="477" y="135"/>
                      <a:pt x="475" y="139"/>
                    </a:cubicBezTo>
                    <a:cubicBezTo>
                      <a:pt x="473" y="142"/>
                      <a:pt x="471" y="145"/>
                      <a:pt x="471" y="146"/>
                    </a:cubicBezTo>
                    <a:cubicBezTo>
                      <a:pt x="471" y="147"/>
                      <a:pt x="471" y="150"/>
                      <a:pt x="471" y="152"/>
                    </a:cubicBezTo>
                    <a:cubicBezTo>
                      <a:pt x="471" y="154"/>
                      <a:pt x="471" y="155"/>
                      <a:pt x="472" y="157"/>
                    </a:cubicBezTo>
                    <a:cubicBezTo>
                      <a:pt x="472" y="158"/>
                      <a:pt x="477" y="163"/>
                      <a:pt x="480" y="167"/>
                    </a:cubicBezTo>
                    <a:cubicBezTo>
                      <a:pt x="483" y="170"/>
                      <a:pt x="485" y="172"/>
                      <a:pt x="485" y="173"/>
                    </a:cubicBezTo>
                    <a:cubicBezTo>
                      <a:pt x="486" y="174"/>
                      <a:pt x="489" y="175"/>
                      <a:pt x="493" y="176"/>
                    </a:cubicBezTo>
                    <a:cubicBezTo>
                      <a:pt x="498" y="177"/>
                      <a:pt x="504" y="177"/>
                      <a:pt x="506" y="177"/>
                    </a:cubicBezTo>
                    <a:cubicBezTo>
                      <a:pt x="507" y="177"/>
                      <a:pt x="509" y="177"/>
                      <a:pt x="510" y="175"/>
                    </a:cubicBezTo>
                    <a:cubicBezTo>
                      <a:pt x="510" y="173"/>
                      <a:pt x="511" y="171"/>
                      <a:pt x="511" y="168"/>
                    </a:cubicBezTo>
                    <a:cubicBezTo>
                      <a:pt x="512" y="164"/>
                      <a:pt x="513" y="162"/>
                      <a:pt x="514" y="161"/>
                    </a:cubicBezTo>
                    <a:cubicBezTo>
                      <a:pt x="514" y="161"/>
                      <a:pt x="514" y="161"/>
                      <a:pt x="514" y="161"/>
                    </a:cubicBezTo>
                    <a:cubicBezTo>
                      <a:pt x="516" y="163"/>
                      <a:pt x="527" y="163"/>
                      <a:pt x="536" y="163"/>
                    </a:cubicBezTo>
                    <a:close/>
                    <a:moveTo>
                      <a:pt x="368" y="239"/>
                    </a:moveTo>
                    <a:cubicBezTo>
                      <a:pt x="365" y="243"/>
                      <a:pt x="364" y="246"/>
                      <a:pt x="362" y="248"/>
                    </a:cubicBezTo>
                    <a:cubicBezTo>
                      <a:pt x="361" y="251"/>
                      <a:pt x="360" y="253"/>
                      <a:pt x="358" y="255"/>
                    </a:cubicBezTo>
                    <a:cubicBezTo>
                      <a:pt x="356" y="257"/>
                      <a:pt x="355" y="257"/>
                      <a:pt x="353" y="257"/>
                    </a:cubicBezTo>
                    <a:cubicBezTo>
                      <a:pt x="352" y="258"/>
                      <a:pt x="351" y="258"/>
                      <a:pt x="351" y="260"/>
                    </a:cubicBezTo>
                    <a:cubicBezTo>
                      <a:pt x="351" y="260"/>
                      <a:pt x="351" y="260"/>
                      <a:pt x="351" y="260"/>
                    </a:cubicBezTo>
                    <a:cubicBezTo>
                      <a:pt x="350" y="262"/>
                      <a:pt x="349" y="264"/>
                      <a:pt x="349" y="265"/>
                    </a:cubicBezTo>
                    <a:cubicBezTo>
                      <a:pt x="350" y="267"/>
                      <a:pt x="351" y="268"/>
                      <a:pt x="353" y="271"/>
                    </a:cubicBezTo>
                    <a:cubicBezTo>
                      <a:pt x="355" y="273"/>
                      <a:pt x="355" y="275"/>
                      <a:pt x="356" y="276"/>
                    </a:cubicBezTo>
                    <a:cubicBezTo>
                      <a:pt x="356" y="277"/>
                      <a:pt x="356" y="278"/>
                      <a:pt x="359" y="282"/>
                    </a:cubicBezTo>
                    <a:cubicBezTo>
                      <a:pt x="362" y="285"/>
                      <a:pt x="366" y="288"/>
                      <a:pt x="369" y="291"/>
                    </a:cubicBezTo>
                    <a:cubicBezTo>
                      <a:pt x="372" y="292"/>
                      <a:pt x="374" y="293"/>
                      <a:pt x="376" y="293"/>
                    </a:cubicBezTo>
                    <a:cubicBezTo>
                      <a:pt x="378" y="293"/>
                      <a:pt x="379" y="291"/>
                      <a:pt x="381" y="288"/>
                    </a:cubicBezTo>
                    <a:cubicBezTo>
                      <a:pt x="383" y="284"/>
                      <a:pt x="386" y="281"/>
                      <a:pt x="389" y="279"/>
                    </a:cubicBezTo>
                    <a:cubicBezTo>
                      <a:pt x="393" y="276"/>
                      <a:pt x="400" y="276"/>
                      <a:pt x="407" y="275"/>
                    </a:cubicBezTo>
                    <a:cubicBezTo>
                      <a:pt x="413" y="274"/>
                      <a:pt x="418" y="274"/>
                      <a:pt x="418" y="273"/>
                    </a:cubicBezTo>
                    <a:cubicBezTo>
                      <a:pt x="418" y="273"/>
                      <a:pt x="418" y="273"/>
                      <a:pt x="418" y="273"/>
                    </a:cubicBezTo>
                    <a:cubicBezTo>
                      <a:pt x="419" y="272"/>
                      <a:pt x="418" y="271"/>
                      <a:pt x="417" y="271"/>
                    </a:cubicBezTo>
                    <a:cubicBezTo>
                      <a:pt x="415" y="269"/>
                      <a:pt x="414" y="267"/>
                      <a:pt x="415" y="264"/>
                    </a:cubicBezTo>
                    <a:cubicBezTo>
                      <a:pt x="415" y="264"/>
                      <a:pt x="415" y="264"/>
                      <a:pt x="415" y="264"/>
                    </a:cubicBezTo>
                    <a:cubicBezTo>
                      <a:pt x="415" y="262"/>
                      <a:pt x="417" y="260"/>
                      <a:pt x="419" y="258"/>
                    </a:cubicBezTo>
                    <a:cubicBezTo>
                      <a:pt x="421" y="255"/>
                      <a:pt x="423" y="253"/>
                      <a:pt x="423" y="250"/>
                    </a:cubicBezTo>
                    <a:cubicBezTo>
                      <a:pt x="423" y="248"/>
                      <a:pt x="422" y="245"/>
                      <a:pt x="420" y="243"/>
                    </a:cubicBezTo>
                    <a:cubicBezTo>
                      <a:pt x="417" y="240"/>
                      <a:pt x="414" y="237"/>
                      <a:pt x="411" y="236"/>
                    </a:cubicBezTo>
                    <a:cubicBezTo>
                      <a:pt x="409" y="234"/>
                      <a:pt x="408" y="233"/>
                      <a:pt x="407" y="231"/>
                    </a:cubicBezTo>
                    <a:cubicBezTo>
                      <a:pt x="406" y="229"/>
                      <a:pt x="404" y="227"/>
                      <a:pt x="400" y="226"/>
                    </a:cubicBezTo>
                    <a:cubicBezTo>
                      <a:pt x="396" y="225"/>
                      <a:pt x="393" y="226"/>
                      <a:pt x="389" y="227"/>
                    </a:cubicBezTo>
                    <a:cubicBezTo>
                      <a:pt x="385" y="229"/>
                      <a:pt x="381" y="231"/>
                      <a:pt x="379" y="233"/>
                    </a:cubicBezTo>
                    <a:cubicBezTo>
                      <a:pt x="379" y="233"/>
                      <a:pt x="379" y="233"/>
                      <a:pt x="379" y="233"/>
                    </a:cubicBezTo>
                    <a:cubicBezTo>
                      <a:pt x="376" y="235"/>
                      <a:pt x="374" y="236"/>
                      <a:pt x="372" y="237"/>
                    </a:cubicBezTo>
                    <a:cubicBezTo>
                      <a:pt x="370" y="238"/>
                      <a:pt x="369" y="238"/>
                      <a:pt x="368" y="239"/>
                    </a:cubicBezTo>
                    <a:close/>
                    <a:moveTo>
                      <a:pt x="360" y="247"/>
                    </a:moveTo>
                    <a:cubicBezTo>
                      <a:pt x="362" y="245"/>
                      <a:pt x="363" y="242"/>
                      <a:pt x="366" y="237"/>
                    </a:cubicBezTo>
                    <a:cubicBezTo>
                      <a:pt x="366" y="237"/>
                      <a:pt x="366" y="237"/>
                      <a:pt x="366" y="237"/>
                    </a:cubicBezTo>
                    <a:cubicBezTo>
                      <a:pt x="367" y="237"/>
                      <a:pt x="367" y="237"/>
                      <a:pt x="367" y="237"/>
                    </a:cubicBezTo>
                    <a:cubicBezTo>
                      <a:pt x="368" y="236"/>
                      <a:pt x="369" y="235"/>
                      <a:pt x="371" y="235"/>
                    </a:cubicBezTo>
                    <a:cubicBezTo>
                      <a:pt x="373" y="234"/>
                      <a:pt x="375" y="233"/>
                      <a:pt x="378" y="231"/>
                    </a:cubicBezTo>
                    <a:cubicBezTo>
                      <a:pt x="378" y="231"/>
                      <a:pt x="378" y="231"/>
                      <a:pt x="378" y="231"/>
                    </a:cubicBezTo>
                    <a:cubicBezTo>
                      <a:pt x="380" y="229"/>
                      <a:pt x="384" y="227"/>
                      <a:pt x="388" y="225"/>
                    </a:cubicBezTo>
                    <a:cubicBezTo>
                      <a:pt x="392" y="223"/>
                      <a:pt x="397" y="222"/>
                      <a:pt x="401" y="223"/>
                    </a:cubicBezTo>
                    <a:cubicBezTo>
                      <a:pt x="406" y="225"/>
                      <a:pt x="408" y="227"/>
                      <a:pt x="409" y="230"/>
                    </a:cubicBezTo>
                    <a:cubicBezTo>
                      <a:pt x="410" y="231"/>
                      <a:pt x="411" y="233"/>
                      <a:pt x="412" y="234"/>
                    </a:cubicBezTo>
                    <a:cubicBezTo>
                      <a:pt x="415" y="235"/>
                      <a:pt x="419" y="238"/>
                      <a:pt x="422" y="242"/>
                    </a:cubicBezTo>
                    <a:cubicBezTo>
                      <a:pt x="424" y="244"/>
                      <a:pt x="425" y="247"/>
                      <a:pt x="425" y="250"/>
                    </a:cubicBezTo>
                    <a:cubicBezTo>
                      <a:pt x="426" y="254"/>
                      <a:pt x="423" y="257"/>
                      <a:pt x="421" y="259"/>
                    </a:cubicBezTo>
                    <a:cubicBezTo>
                      <a:pt x="419" y="261"/>
                      <a:pt x="417" y="263"/>
                      <a:pt x="417" y="265"/>
                    </a:cubicBezTo>
                    <a:cubicBezTo>
                      <a:pt x="417" y="265"/>
                      <a:pt x="417" y="265"/>
                      <a:pt x="417" y="265"/>
                    </a:cubicBezTo>
                    <a:cubicBezTo>
                      <a:pt x="416" y="266"/>
                      <a:pt x="418" y="268"/>
                      <a:pt x="419" y="269"/>
                    </a:cubicBezTo>
                    <a:cubicBezTo>
                      <a:pt x="420" y="271"/>
                      <a:pt x="422" y="272"/>
                      <a:pt x="420" y="274"/>
                    </a:cubicBezTo>
                    <a:cubicBezTo>
                      <a:pt x="420" y="274"/>
                      <a:pt x="420" y="274"/>
                      <a:pt x="420" y="274"/>
                    </a:cubicBezTo>
                    <a:cubicBezTo>
                      <a:pt x="419" y="276"/>
                      <a:pt x="413" y="277"/>
                      <a:pt x="407" y="277"/>
                    </a:cubicBezTo>
                    <a:cubicBezTo>
                      <a:pt x="401" y="278"/>
                      <a:pt x="394" y="279"/>
                      <a:pt x="390" y="281"/>
                    </a:cubicBezTo>
                    <a:cubicBezTo>
                      <a:pt x="387" y="282"/>
                      <a:pt x="385" y="286"/>
                      <a:pt x="383" y="289"/>
                    </a:cubicBezTo>
                    <a:cubicBezTo>
                      <a:pt x="381" y="292"/>
                      <a:pt x="379" y="295"/>
                      <a:pt x="376" y="296"/>
                    </a:cubicBezTo>
                    <a:cubicBezTo>
                      <a:pt x="374" y="296"/>
                      <a:pt x="371" y="295"/>
                      <a:pt x="368" y="293"/>
                    </a:cubicBezTo>
                    <a:cubicBezTo>
                      <a:pt x="365" y="290"/>
                      <a:pt x="361" y="287"/>
                      <a:pt x="357" y="283"/>
                    </a:cubicBezTo>
                    <a:cubicBezTo>
                      <a:pt x="354" y="280"/>
                      <a:pt x="353" y="278"/>
                      <a:pt x="353" y="276"/>
                    </a:cubicBezTo>
                    <a:cubicBezTo>
                      <a:pt x="353" y="275"/>
                      <a:pt x="353" y="274"/>
                      <a:pt x="351" y="272"/>
                    </a:cubicBezTo>
                    <a:cubicBezTo>
                      <a:pt x="349" y="270"/>
                      <a:pt x="347" y="268"/>
                      <a:pt x="347" y="266"/>
                    </a:cubicBezTo>
                    <a:cubicBezTo>
                      <a:pt x="347" y="264"/>
                      <a:pt x="347" y="262"/>
                      <a:pt x="348" y="259"/>
                    </a:cubicBezTo>
                    <a:cubicBezTo>
                      <a:pt x="348" y="259"/>
                      <a:pt x="348" y="259"/>
                      <a:pt x="348" y="259"/>
                    </a:cubicBezTo>
                    <a:cubicBezTo>
                      <a:pt x="350" y="256"/>
                      <a:pt x="351" y="255"/>
                      <a:pt x="353" y="255"/>
                    </a:cubicBezTo>
                    <a:cubicBezTo>
                      <a:pt x="354" y="255"/>
                      <a:pt x="355" y="255"/>
                      <a:pt x="356" y="253"/>
                    </a:cubicBezTo>
                    <a:cubicBezTo>
                      <a:pt x="358" y="252"/>
                      <a:pt x="359" y="250"/>
                      <a:pt x="360" y="247"/>
                    </a:cubicBezTo>
                    <a:close/>
                  </a:path>
                </a:pathLst>
              </a:custGeom>
              <a:grpFill/>
              <a:ln w="3175">
                <a:solidFill>
                  <a:srgbClr val="FFFFFF"/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</a:endParaRPr>
              </a:p>
            </p:txBody>
          </p:sp>
          <p:sp>
            <p:nvSpPr>
              <p:cNvPr id="217" name="Freeform 48">
                <a:extLst>
                  <a:ext uri="{FF2B5EF4-FFF2-40B4-BE49-F238E27FC236}">
                    <a16:creationId xmlns:a16="http://schemas.microsoft.com/office/drawing/2014/main" id="{43DD8E77-8F88-0747-A9DD-BF7DB027A8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11764" y="6228202"/>
                <a:ext cx="796077" cy="1493650"/>
              </a:xfrm>
              <a:custGeom>
                <a:avLst/>
                <a:gdLst>
                  <a:gd name="T0" fmla="*/ 337 w 349"/>
                  <a:gd name="T1" fmla="*/ 9 h 557"/>
                  <a:gd name="T2" fmla="*/ 335 w 349"/>
                  <a:gd name="T3" fmla="*/ 35 h 557"/>
                  <a:gd name="T4" fmla="*/ 334 w 349"/>
                  <a:gd name="T5" fmla="*/ 80 h 557"/>
                  <a:gd name="T6" fmla="*/ 341 w 349"/>
                  <a:gd name="T7" fmla="*/ 117 h 557"/>
                  <a:gd name="T8" fmla="*/ 346 w 349"/>
                  <a:gd name="T9" fmla="*/ 132 h 557"/>
                  <a:gd name="T10" fmla="*/ 331 w 349"/>
                  <a:gd name="T11" fmla="*/ 173 h 557"/>
                  <a:gd name="T12" fmla="*/ 279 w 349"/>
                  <a:gd name="T13" fmla="*/ 216 h 557"/>
                  <a:gd name="T14" fmla="*/ 224 w 349"/>
                  <a:gd name="T15" fmla="*/ 244 h 557"/>
                  <a:gd name="T16" fmla="*/ 203 w 349"/>
                  <a:gd name="T17" fmla="*/ 276 h 557"/>
                  <a:gd name="T18" fmla="*/ 174 w 349"/>
                  <a:gd name="T19" fmla="*/ 292 h 557"/>
                  <a:gd name="T20" fmla="*/ 144 w 349"/>
                  <a:gd name="T21" fmla="*/ 337 h 557"/>
                  <a:gd name="T22" fmla="*/ 166 w 349"/>
                  <a:gd name="T23" fmla="*/ 388 h 557"/>
                  <a:gd name="T24" fmla="*/ 170 w 349"/>
                  <a:gd name="T25" fmla="*/ 417 h 557"/>
                  <a:gd name="T26" fmla="*/ 169 w 349"/>
                  <a:gd name="T27" fmla="*/ 463 h 557"/>
                  <a:gd name="T28" fmla="*/ 83 w 349"/>
                  <a:gd name="T29" fmla="*/ 511 h 557"/>
                  <a:gd name="T30" fmla="*/ 87 w 349"/>
                  <a:gd name="T31" fmla="*/ 533 h 557"/>
                  <a:gd name="T32" fmla="*/ 62 w 349"/>
                  <a:gd name="T33" fmla="*/ 550 h 557"/>
                  <a:gd name="T34" fmla="*/ 58 w 349"/>
                  <a:gd name="T35" fmla="*/ 527 h 557"/>
                  <a:gd name="T36" fmla="*/ 55 w 349"/>
                  <a:gd name="T37" fmla="*/ 525 h 557"/>
                  <a:gd name="T38" fmla="*/ 58 w 349"/>
                  <a:gd name="T39" fmla="*/ 513 h 557"/>
                  <a:gd name="T40" fmla="*/ 55 w 349"/>
                  <a:gd name="T41" fmla="*/ 456 h 557"/>
                  <a:gd name="T42" fmla="*/ 34 w 349"/>
                  <a:gd name="T43" fmla="*/ 405 h 557"/>
                  <a:gd name="T44" fmla="*/ 74 w 349"/>
                  <a:gd name="T45" fmla="*/ 362 h 557"/>
                  <a:gd name="T46" fmla="*/ 74 w 349"/>
                  <a:gd name="T47" fmla="*/ 344 h 557"/>
                  <a:gd name="T48" fmla="*/ 92 w 349"/>
                  <a:gd name="T49" fmla="*/ 311 h 557"/>
                  <a:gd name="T50" fmla="*/ 85 w 349"/>
                  <a:gd name="T51" fmla="*/ 301 h 557"/>
                  <a:gd name="T52" fmla="*/ 89 w 349"/>
                  <a:gd name="T53" fmla="*/ 269 h 557"/>
                  <a:gd name="T54" fmla="*/ 91 w 349"/>
                  <a:gd name="T55" fmla="*/ 225 h 557"/>
                  <a:gd name="T56" fmla="*/ 87 w 349"/>
                  <a:gd name="T57" fmla="*/ 204 h 557"/>
                  <a:gd name="T58" fmla="*/ 27 w 349"/>
                  <a:gd name="T59" fmla="*/ 184 h 557"/>
                  <a:gd name="T60" fmla="*/ 7 w 349"/>
                  <a:gd name="T61" fmla="*/ 175 h 557"/>
                  <a:gd name="T62" fmla="*/ 1 w 349"/>
                  <a:gd name="T63" fmla="*/ 150 h 557"/>
                  <a:gd name="T64" fmla="*/ 93 w 349"/>
                  <a:gd name="T65" fmla="*/ 118 h 557"/>
                  <a:gd name="T66" fmla="*/ 118 w 349"/>
                  <a:gd name="T67" fmla="*/ 134 h 557"/>
                  <a:gd name="T68" fmla="*/ 138 w 349"/>
                  <a:gd name="T69" fmla="*/ 159 h 557"/>
                  <a:gd name="T70" fmla="*/ 150 w 349"/>
                  <a:gd name="T71" fmla="*/ 207 h 557"/>
                  <a:gd name="T72" fmla="*/ 173 w 349"/>
                  <a:gd name="T73" fmla="*/ 223 h 557"/>
                  <a:gd name="T74" fmla="*/ 172 w 349"/>
                  <a:gd name="T75" fmla="*/ 194 h 557"/>
                  <a:gd name="T76" fmla="*/ 184 w 349"/>
                  <a:gd name="T77" fmla="*/ 159 h 557"/>
                  <a:gd name="T78" fmla="*/ 182 w 349"/>
                  <a:gd name="T79" fmla="*/ 153 h 557"/>
                  <a:gd name="T80" fmla="*/ 161 w 349"/>
                  <a:gd name="T81" fmla="*/ 109 h 557"/>
                  <a:gd name="T82" fmla="*/ 137 w 349"/>
                  <a:gd name="T83" fmla="*/ 64 h 557"/>
                  <a:gd name="T84" fmla="*/ 144 w 349"/>
                  <a:gd name="T85" fmla="*/ 36 h 557"/>
                  <a:gd name="T86" fmla="*/ 176 w 349"/>
                  <a:gd name="T87" fmla="*/ 36 h 557"/>
                  <a:gd name="T88" fmla="*/ 195 w 349"/>
                  <a:gd name="T89" fmla="*/ 36 h 557"/>
                  <a:gd name="T90" fmla="*/ 227 w 349"/>
                  <a:gd name="T91" fmla="*/ 39 h 557"/>
                  <a:gd name="T92" fmla="*/ 257 w 349"/>
                  <a:gd name="T93" fmla="*/ 26 h 557"/>
                  <a:gd name="T94" fmla="*/ 284 w 349"/>
                  <a:gd name="T95" fmla="*/ 23 h 5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349" h="557">
                    <a:moveTo>
                      <a:pt x="335" y="0"/>
                    </a:moveTo>
                    <a:cubicBezTo>
                      <a:pt x="335" y="0"/>
                      <a:pt x="336" y="0"/>
                      <a:pt x="336" y="1"/>
                    </a:cubicBezTo>
                    <a:cubicBezTo>
                      <a:pt x="338" y="3"/>
                      <a:pt x="342" y="3"/>
                      <a:pt x="341" y="5"/>
                    </a:cubicBezTo>
                    <a:cubicBezTo>
                      <a:pt x="340" y="8"/>
                      <a:pt x="336" y="6"/>
                      <a:pt x="337" y="9"/>
                    </a:cubicBezTo>
                    <a:cubicBezTo>
                      <a:pt x="337" y="11"/>
                      <a:pt x="340" y="12"/>
                      <a:pt x="338" y="14"/>
                    </a:cubicBezTo>
                    <a:cubicBezTo>
                      <a:pt x="337" y="17"/>
                      <a:pt x="335" y="20"/>
                      <a:pt x="334" y="23"/>
                    </a:cubicBezTo>
                    <a:cubicBezTo>
                      <a:pt x="332" y="26"/>
                      <a:pt x="331" y="27"/>
                      <a:pt x="333" y="29"/>
                    </a:cubicBezTo>
                    <a:cubicBezTo>
                      <a:pt x="335" y="31"/>
                      <a:pt x="337" y="28"/>
                      <a:pt x="335" y="35"/>
                    </a:cubicBezTo>
                    <a:cubicBezTo>
                      <a:pt x="334" y="42"/>
                      <a:pt x="337" y="50"/>
                      <a:pt x="338" y="55"/>
                    </a:cubicBezTo>
                    <a:cubicBezTo>
                      <a:pt x="339" y="59"/>
                      <a:pt x="340" y="61"/>
                      <a:pt x="340" y="66"/>
                    </a:cubicBezTo>
                    <a:cubicBezTo>
                      <a:pt x="340" y="70"/>
                      <a:pt x="342" y="71"/>
                      <a:pt x="340" y="74"/>
                    </a:cubicBezTo>
                    <a:cubicBezTo>
                      <a:pt x="337" y="76"/>
                      <a:pt x="330" y="77"/>
                      <a:pt x="334" y="80"/>
                    </a:cubicBezTo>
                    <a:cubicBezTo>
                      <a:pt x="338" y="83"/>
                      <a:pt x="339" y="79"/>
                      <a:pt x="339" y="83"/>
                    </a:cubicBezTo>
                    <a:cubicBezTo>
                      <a:pt x="339" y="87"/>
                      <a:pt x="338" y="89"/>
                      <a:pt x="338" y="93"/>
                    </a:cubicBezTo>
                    <a:cubicBezTo>
                      <a:pt x="338" y="97"/>
                      <a:pt x="337" y="98"/>
                      <a:pt x="337" y="102"/>
                    </a:cubicBezTo>
                    <a:cubicBezTo>
                      <a:pt x="338" y="105"/>
                      <a:pt x="341" y="115"/>
                      <a:pt x="341" y="117"/>
                    </a:cubicBezTo>
                    <a:cubicBezTo>
                      <a:pt x="342" y="118"/>
                      <a:pt x="338" y="121"/>
                      <a:pt x="339" y="123"/>
                    </a:cubicBezTo>
                    <a:cubicBezTo>
                      <a:pt x="341" y="125"/>
                      <a:pt x="343" y="121"/>
                      <a:pt x="343" y="124"/>
                    </a:cubicBezTo>
                    <a:cubicBezTo>
                      <a:pt x="344" y="128"/>
                      <a:pt x="337" y="133"/>
                      <a:pt x="339" y="134"/>
                    </a:cubicBezTo>
                    <a:cubicBezTo>
                      <a:pt x="342" y="135"/>
                      <a:pt x="345" y="130"/>
                      <a:pt x="346" y="132"/>
                    </a:cubicBezTo>
                    <a:cubicBezTo>
                      <a:pt x="347" y="133"/>
                      <a:pt x="349" y="140"/>
                      <a:pt x="347" y="143"/>
                    </a:cubicBezTo>
                    <a:cubicBezTo>
                      <a:pt x="345" y="146"/>
                      <a:pt x="342" y="143"/>
                      <a:pt x="342" y="147"/>
                    </a:cubicBezTo>
                    <a:cubicBezTo>
                      <a:pt x="343" y="151"/>
                      <a:pt x="346" y="148"/>
                      <a:pt x="344" y="154"/>
                    </a:cubicBezTo>
                    <a:cubicBezTo>
                      <a:pt x="342" y="159"/>
                      <a:pt x="336" y="164"/>
                      <a:pt x="331" y="173"/>
                    </a:cubicBezTo>
                    <a:cubicBezTo>
                      <a:pt x="326" y="182"/>
                      <a:pt x="319" y="189"/>
                      <a:pt x="317" y="192"/>
                    </a:cubicBezTo>
                    <a:cubicBezTo>
                      <a:pt x="316" y="194"/>
                      <a:pt x="314" y="199"/>
                      <a:pt x="309" y="201"/>
                    </a:cubicBezTo>
                    <a:cubicBezTo>
                      <a:pt x="305" y="203"/>
                      <a:pt x="297" y="210"/>
                      <a:pt x="293" y="211"/>
                    </a:cubicBezTo>
                    <a:cubicBezTo>
                      <a:pt x="290" y="212"/>
                      <a:pt x="285" y="215"/>
                      <a:pt x="279" y="216"/>
                    </a:cubicBezTo>
                    <a:cubicBezTo>
                      <a:pt x="273" y="218"/>
                      <a:pt x="261" y="222"/>
                      <a:pt x="258" y="223"/>
                    </a:cubicBezTo>
                    <a:cubicBezTo>
                      <a:pt x="256" y="224"/>
                      <a:pt x="255" y="229"/>
                      <a:pt x="254" y="230"/>
                    </a:cubicBezTo>
                    <a:cubicBezTo>
                      <a:pt x="253" y="231"/>
                      <a:pt x="235" y="238"/>
                      <a:pt x="233" y="239"/>
                    </a:cubicBezTo>
                    <a:cubicBezTo>
                      <a:pt x="230" y="241"/>
                      <a:pt x="229" y="243"/>
                      <a:pt x="224" y="244"/>
                    </a:cubicBezTo>
                    <a:cubicBezTo>
                      <a:pt x="220" y="246"/>
                      <a:pt x="216" y="245"/>
                      <a:pt x="215" y="247"/>
                    </a:cubicBezTo>
                    <a:cubicBezTo>
                      <a:pt x="214" y="249"/>
                      <a:pt x="221" y="253"/>
                      <a:pt x="219" y="256"/>
                    </a:cubicBezTo>
                    <a:cubicBezTo>
                      <a:pt x="218" y="259"/>
                      <a:pt x="215" y="261"/>
                      <a:pt x="211" y="265"/>
                    </a:cubicBezTo>
                    <a:cubicBezTo>
                      <a:pt x="207" y="269"/>
                      <a:pt x="205" y="275"/>
                      <a:pt x="203" y="276"/>
                    </a:cubicBezTo>
                    <a:cubicBezTo>
                      <a:pt x="201" y="277"/>
                      <a:pt x="197" y="275"/>
                      <a:pt x="197" y="277"/>
                    </a:cubicBezTo>
                    <a:cubicBezTo>
                      <a:pt x="196" y="278"/>
                      <a:pt x="197" y="279"/>
                      <a:pt x="196" y="281"/>
                    </a:cubicBezTo>
                    <a:cubicBezTo>
                      <a:pt x="195" y="282"/>
                      <a:pt x="190" y="278"/>
                      <a:pt x="188" y="279"/>
                    </a:cubicBezTo>
                    <a:cubicBezTo>
                      <a:pt x="185" y="280"/>
                      <a:pt x="180" y="287"/>
                      <a:pt x="174" y="292"/>
                    </a:cubicBezTo>
                    <a:cubicBezTo>
                      <a:pt x="168" y="297"/>
                      <a:pt x="158" y="310"/>
                      <a:pt x="154" y="311"/>
                    </a:cubicBezTo>
                    <a:cubicBezTo>
                      <a:pt x="151" y="312"/>
                      <a:pt x="144" y="304"/>
                      <a:pt x="141" y="305"/>
                    </a:cubicBezTo>
                    <a:cubicBezTo>
                      <a:pt x="138" y="305"/>
                      <a:pt x="144" y="313"/>
                      <a:pt x="145" y="316"/>
                    </a:cubicBezTo>
                    <a:cubicBezTo>
                      <a:pt x="146" y="318"/>
                      <a:pt x="142" y="335"/>
                      <a:pt x="144" y="337"/>
                    </a:cubicBezTo>
                    <a:cubicBezTo>
                      <a:pt x="146" y="340"/>
                      <a:pt x="155" y="349"/>
                      <a:pt x="156" y="352"/>
                    </a:cubicBezTo>
                    <a:cubicBezTo>
                      <a:pt x="157" y="354"/>
                      <a:pt x="152" y="356"/>
                      <a:pt x="155" y="360"/>
                    </a:cubicBezTo>
                    <a:cubicBezTo>
                      <a:pt x="158" y="364"/>
                      <a:pt x="159" y="366"/>
                      <a:pt x="161" y="371"/>
                    </a:cubicBezTo>
                    <a:cubicBezTo>
                      <a:pt x="163" y="376"/>
                      <a:pt x="165" y="384"/>
                      <a:pt x="166" y="388"/>
                    </a:cubicBezTo>
                    <a:cubicBezTo>
                      <a:pt x="167" y="392"/>
                      <a:pt x="165" y="397"/>
                      <a:pt x="167" y="398"/>
                    </a:cubicBezTo>
                    <a:cubicBezTo>
                      <a:pt x="169" y="399"/>
                      <a:pt x="170" y="394"/>
                      <a:pt x="171" y="394"/>
                    </a:cubicBezTo>
                    <a:cubicBezTo>
                      <a:pt x="173" y="395"/>
                      <a:pt x="175" y="398"/>
                      <a:pt x="173" y="403"/>
                    </a:cubicBezTo>
                    <a:cubicBezTo>
                      <a:pt x="172" y="409"/>
                      <a:pt x="173" y="409"/>
                      <a:pt x="170" y="417"/>
                    </a:cubicBezTo>
                    <a:cubicBezTo>
                      <a:pt x="167" y="424"/>
                      <a:pt x="166" y="433"/>
                      <a:pt x="166" y="440"/>
                    </a:cubicBezTo>
                    <a:cubicBezTo>
                      <a:pt x="166" y="446"/>
                      <a:pt x="164" y="456"/>
                      <a:pt x="165" y="456"/>
                    </a:cubicBezTo>
                    <a:cubicBezTo>
                      <a:pt x="167" y="456"/>
                      <a:pt x="171" y="448"/>
                      <a:pt x="172" y="452"/>
                    </a:cubicBezTo>
                    <a:cubicBezTo>
                      <a:pt x="173" y="457"/>
                      <a:pt x="170" y="461"/>
                      <a:pt x="169" y="463"/>
                    </a:cubicBezTo>
                    <a:cubicBezTo>
                      <a:pt x="168" y="465"/>
                      <a:pt x="163" y="472"/>
                      <a:pt x="161" y="474"/>
                    </a:cubicBezTo>
                    <a:cubicBezTo>
                      <a:pt x="159" y="475"/>
                      <a:pt x="139" y="485"/>
                      <a:pt x="132" y="489"/>
                    </a:cubicBezTo>
                    <a:cubicBezTo>
                      <a:pt x="125" y="494"/>
                      <a:pt x="98" y="501"/>
                      <a:pt x="96" y="503"/>
                    </a:cubicBezTo>
                    <a:cubicBezTo>
                      <a:pt x="95" y="504"/>
                      <a:pt x="84" y="508"/>
                      <a:pt x="83" y="511"/>
                    </a:cubicBezTo>
                    <a:cubicBezTo>
                      <a:pt x="81" y="514"/>
                      <a:pt x="80" y="521"/>
                      <a:pt x="78" y="523"/>
                    </a:cubicBezTo>
                    <a:cubicBezTo>
                      <a:pt x="75" y="524"/>
                      <a:pt x="68" y="523"/>
                      <a:pt x="70" y="526"/>
                    </a:cubicBezTo>
                    <a:cubicBezTo>
                      <a:pt x="71" y="529"/>
                      <a:pt x="82" y="539"/>
                      <a:pt x="82" y="538"/>
                    </a:cubicBezTo>
                    <a:cubicBezTo>
                      <a:pt x="83" y="538"/>
                      <a:pt x="86" y="533"/>
                      <a:pt x="87" y="533"/>
                    </a:cubicBezTo>
                    <a:cubicBezTo>
                      <a:pt x="88" y="533"/>
                      <a:pt x="86" y="546"/>
                      <a:pt x="86" y="548"/>
                    </a:cubicBezTo>
                    <a:cubicBezTo>
                      <a:pt x="86" y="549"/>
                      <a:pt x="85" y="553"/>
                      <a:pt x="84" y="557"/>
                    </a:cubicBezTo>
                    <a:cubicBezTo>
                      <a:pt x="75" y="557"/>
                      <a:pt x="65" y="557"/>
                      <a:pt x="63" y="556"/>
                    </a:cubicBezTo>
                    <a:cubicBezTo>
                      <a:pt x="62" y="555"/>
                      <a:pt x="62" y="553"/>
                      <a:pt x="62" y="550"/>
                    </a:cubicBezTo>
                    <a:cubicBezTo>
                      <a:pt x="62" y="549"/>
                      <a:pt x="62" y="547"/>
                      <a:pt x="62" y="546"/>
                    </a:cubicBezTo>
                    <a:cubicBezTo>
                      <a:pt x="62" y="545"/>
                      <a:pt x="62" y="544"/>
                      <a:pt x="62" y="543"/>
                    </a:cubicBezTo>
                    <a:cubicBezTo>
                      <a:pt x="62" y="537"/>
                      <a:pt x="61" y="529"/>
                      <a:pt x="59" y="528"/>
                    </a:cubicBezTo>
                    <a:cubicBezTo>
                      <a:pt x="59" y="527"/>
                      <a:pt x="58" y="527"/>
                      <a:pt x="58" y="527"/>
                    </a:cubicBezTo>
                    <a:cubicBezTo>
                      <a:pt x="57" y="527"/>
                      <a:pt x="55" y="526"/>
                      <a:pt x="55" y="525"/>
                    </a:cubicBezTo>
                    <a:cubicBezTo>
                      <a:pt x="55" y="525"/>
                      <a:pt x="55" y="525"/>
                      <a:pt x="55" y="525"/>
                    </a:cubicBezTo>
                    <a:cubicBezTo>
                      <a:pt x="55" y="525"/>
                      <a:pt x="55" y="525"/>
                      <a:pt x="55" y="525"/>
                    </a:cubicBezTo>
                    <a:cubicBezTo>
                      <a:pt x="55" y="525"/>
                      <a:pt x="55" y="525"/>
                      <a:pt x="55" y="525"/>
                    </a:cubicBezTo>
                    <a:cubicBezTo>
                      <a:pt x="56" y="524"/>
                      <a:pt x="56" y="524"/>
                      <a:pt x="56" y="524"/>
                    </a:cubicBezTo>
                    <a:cubicBezTo>
                      <a:pt x="56" y="524"/>
                      <a:pt x="56" y="524"/>
                      <a:pt x="56" y="524"/>
                    </a:cubicBezTo>
                    <a:cubicBezTo>
                      <a:pt x="56" y="523"/>
                      <a:pt x="56" y="522"/>
                      <a:pt x="57" y="520"/>
                    </a:cubicBezTo>
                    <a:cubicBezTo>
                      <a:pt x="57" y="518"/>
                      <a:pt x="58" y="515"/>
                      <a:pt x="58" y="513"/>
                    </a:cubicBezTo>
                    <a:cubicBezTo>
                      <a:pt x="58" y="512"/>
                      <a:pt x="58" y="509"/>
                      <a:pt x="58" y="505"/>
                    </a:cubicBezTo>
                    <a:cubicBezTo>
                      <a:pt x="58" y="499"/>
                      <a:pt x="58" y="491"/>
                      <a:pt x="58" y="489"/>
                    </a:cubicBezTo>
                    <a:cubicBezTo>
                      <a:pt x="57" y="488"/>
                      <a:pt x="57" y="484"/>
                      <a:pt x="57" y="479"/>
                    </a:cubicBezTo>
                    <a:cubicBezTo>
                      <a:pt x="57" y="471"/>
                      <a:pt x="57" y="460"/>
                      <a:pt x="55" y="456"/>
                    </a:cubicBezTo>
                    <a:cubicBezTo>
                      <a:pt x="54" y="454"/>
                      <a:pt x="52" y="452"/>
                      <a:pt x="50" y="450"/>
                    </a:cubicBezTo>
                    <a:cubicBezTo>
                      <a:pt x="48" y="447"/>
                      <a:pt x="45" y="443"/>
                      <a:pt x="45" y="439"/>
                    </a:cubicBezTo>
                    <a:cubicBezTo>
                      <a:pt x="44" y="435"/>
                      <a:pt x="43" y="424"/>
                      <a:pt x="39" y="415"/>
                    </a:cubicBezTo>
                    <a:cubicBezTo>
                      <a:pt x="38" y="411"/>
                      <a:pt x="36" y="408"/>
                      <a:pt x="34" y="405"/>
                    </a:cubicBezTo>
                    <a:cubicBezTo>
                      <a:pt x="37" y="402"/>
                      <a:pt x="57" y="377"/>
                      <a:pt x="60" y="375"/>
                    </a:cubicBezTo>
                    <a:cubicBezTo>
                      <a:pt x="61" y="373"/>
                      <a:pt x="66" y="372"/>
                      <a:pt x="70" y="371"/>
                    </a:cubicBezTo>
                    <a:cubicBezTo>
                      <a:pt x="73" y="370"/>
                      <a:pt x="76" y="370"/>
                      <a:pt x="76" y="368"/>
                    </a:cubicBezTo>
                    <a:cubicBezTo>
                      <a:pt x="76" y="367"/>
                      <a:pt x="75" y="365"/>
                      <a:pt x="74" y="362"/>
                    </a:cubicBezTo>
                    <a:cubicBezTo>
                      <a:pt x="73" y="360"/>
                      <a:pt x="71" y="357"/>
                      <a:pt x="71" y="356"/>
                    </a:cubicBezTo>
                    <a:cubicBezTo>
                      <a:pt x="71" y="355"/>
                      <a:pt x="71" y="352"/>
                      <a:pt x="72" y="350"/>
                    </a:cubicBezTo>
                    <a:cubicBezTo>
                      <a:pt x="72" y="348"/>
                      <a:pt x="73" y="345"/>
                      <a:pt x="74" y="344"/>
                    </a:cubicBezTo>
                    <a:cubicBezTo>
                      <a:pt x="74" y="344"/>
                      <a:pt x="74" y="344"/>
                      <a:pt x="74" y="344"/>
                    </a:cubicBezTo>
                    <a:cubicBezTo>
                      <a:pt x="74" y="343"/>
                      <a:pt x="75" y="342"/>
                      <a:pt x="77" y="341"/>
                    </a:cubicBezTo>
                    <a:cubicBezTo>
                      <a:pt x="78" y="340"/>
                      <a:pt x="80" y="339"/>
                      <a:pt x="81" y="338"/>
                    </a:cubicBezTo>
                    <a:cubicBezTo>
                      <a:pt x="82" y="337"/>
                      <a:pt x="85" y="330"/>
                      <a:pt x="88" y="323"/>
                    </a:cubicBezTo>
                    <a:cubicBezTo>
                      <a:pt x="90" y="318"/>
                      <a:pt x="92" y="313"/>
                      <a:pt x="92" y="311"/>
                    </a:cubicBezTo>
                    <a:cubicBezTo>
                      <a:pt x="92" y="309"/>
                      <a:pt x="89" y="308"/>
                      <a:pt x="86" y="307"/>
                    </a:cubicBezTo>
                    <a:cubicBezTo>
                      <a:pt x="85" y="307"/>
                      <a:pt x="84" y="307"/>
                      <a:pt x="84" y="307"/>
                    </a:cubicBezTo>
                    <a:cubicBezTo>
                      <a:pt x="84" y="307"/>
                      <a:pt x="84" y="307"/>
                      <a:pt x="84" y="307"/>
                    </a:cubicBezTo>
                    <a:cubicBezTo>
                      <a:pt x="84" y="306"/>
                      <a:pt x="84" y="304"/>
                      <a:pt x="85" y="301"/>
                    </a:cubicBezTo>
                    <a:cubicBezTo>
                      <a:pt x="85" y="298"/>
                      <a:pt x="86" y="294"/>
                      <a:pt x="86" y="291"/>
                    </a:cubicBezTo>
                    <a:cubicBezTo>
                      <a:pt x="85" y="286"/>
                      <a:pt x="84" y="284"/>
                      <a:pt x="83" y="282"/>
                    </a:cubicBezTo>
                    <a:cubicBezTo>
                      <a:pt x="83" y="281"/>
                      <a:pt x="82" y="280"/>
                      <a:pt x="82" y="279"/>
                    </a:cubicBezTo>
                    <a:cubicBezTo>
                      <a:pt x="82" y="278"/>
                      <a:pt x="86" y="272"/>
                      <a:pt x="89" y="269"/>
                    </a:cubicBezTo>
                    <a:cubicBezTo>
                      <a:pt x="90" y="268"/>
                      <a:pt x="91" y="267"/>
                      <a:pt x="91" y="266"/>
                    </a:cubicBezTo>
                    <a:cubicBezTo>
                      <a:pt x="93" y="264"/>
                      <a:pt x="93" y="248"/>
                      <a:pt x="93" y="238"/>
                    </a:cubicBezTo>
                    <a:cubicBezTo>
                      <a:pt x="93" y="237"/>
                      <a:pt x="93" y="236"/>
                      <a:pt x="93" y="234"/>
                    </a:cubicBezTo>
                    <a:cubicBezTo>
                      <a:pt x="93" y="229"/>
                      <a:pt x="92" y="227"/>
                      <a:pt x="91" y="225"/>
                    </a:cubicBezTo>
                    <a:cubicBezTo>
                      <a:pt x="91" y="224"/>
                      <a:pt x="90" y="224"/>
                      <a:pt x="90" y="223"/>
                    </a:cubicBezTo>
                    <a:cubicBezTo>
                      <a:pt x="90" y="221"/>
                      <a:pt x="90" y="216"/>
                      <a:pt x="91" y="212"/>
                    </a:cubicBezTo>
                    <a:cubicBezTo>
                      <a:pt x="91" y="210"/>
                      <a:pt x="91" y="208"/>
                      <a:pt x="91" y="207"/>
                    </a:cubicBezTo>
                    <a:cubicBezTo>
                      <a:pt x="91" y="205"/>
                      <a:pt x="89" y="204"/>
                      <a:pt x="87" y="204"/>
                    </a:cubicBezTo>
                    <a:cubicBezTo>
                      <a:pt x="86" y="204"/>
                      <a:pt x="84" y="204"/>
                      <a:pt x="82" y="205"/>
                    </a:cubicBezTo>
                    <a:cubicBezTo>
                      <a:pt x="80" y="205"/>
                      <a:pt x="79" y="205"/>
                      <a:pt x="78" y="205"/>
                    </a:cubicBezTo>
                    <a:cubicBezTo>
                      <a:pt x="76" y="205"/>
                      <a:pt x="70" y="203"/>
                      <a:pt x="62" y="200"/>
                    </a:cubicBezTo>
                    <a:cubicBezTo>
                      <a:pt x="48" y="194"/>
                      <a:pt x="30" y="186"/>
                      <a:pt x="27" y="184"/>
                    </a:cubicBezTo>
                    <a:cubicBezTo>
                      <a:pt x="22" y="182"/>
                      <a:pt x="17" y="183"/>
                      <a:pt x="13" y="184"/>
                    </a:cubicBezTo>
                    <a:cubicBezTo>
                      <a:pt x="11" y="184"/>
                      <a:pt x="10" y="184"/>
                      <a:pt x="9" y="184"/>
                    </a:cubicBezTo>
                    <a:cubicBezTo>
                      <a:pt x="7" y="184"/>
                      <a:pt x="7" y="181"/>
                      <a:pt x="7" y="178"/>
                    </a:cubicBezTo>
                    <a:cubicBezTo>
                      <a:pt x="7" y="177"/>
                      <a:pt x="7" y="176"/>
                      <a:pt x="7" y="175"/>
                    </a:cubicBezTo>
                    <a:cubicBezTo>
                      <a:pt x="7" y="174"/>
                      <a:pt x="7" y="173"/>
                      <a:pt x="7" y="173"/>
                    </a:cubicBezTo>
                    <a:cubicBezTo>
                      <a:pt x="7" y="170"/>
                      <a:pt x="5" y="165"/>
                      <a:pt x="4" y="161"/>
                    </a:cubicBezTo>
                    <a:cubicBezTo>
                      <a:pt x="4" y="161"/>
                      <a:pt x="4" y="161"/>
                      <a:pt x="4" y="161"/>
                    </a:cubicBezTo>
                    <a:cubicBezTo>
                      <a:pt x="2" y="156"/>
                      <a:pt x="0" y="152"/>
                      <a:pt x="1" y="150"/>
                    </a:cubicBezTo>
                    <a:cubicBezTo>
                      <a:pt x="1" y="149"/>
                      <a:pt x="37" y="136"/>
                      <a:pt x="63" y="128"/>
                    </a:cubicBezTo>
                    <a:cubicBezTo>
                      <a:pt x="76" y="123"/>
                      <a:pt x="86" y="120"/>
                      <a:pt x="89" y="118"/>
                    </a:cubicBezTo>
                    <a:cubicBezTo>
                      <a:pt x="89" y="119"/>
                      <a:pt x="90" y="119"/>
                      <a:pt x="90" y="119"/>
                    </a:cubicBezTo>
                    <a:cubicBezTo>
                      <a:pt x="91" y="119"/>
                      <a:pt x="92" y="119"/>
                      <a:pt x="93" y="118"/>
                    </a:cubicBezTo>
                    <a:cubicBezTo>
                      <a:pt x="95" y="118"/>
                      <a:pt x="97" y="117"/>
                      <a:pt x="97" y="117"/>
                    </a:cubicBezTo>
                    <a:cubicBezTo>
                      <a:pt x="97" y="117"/>
                      <a:pt x="99" y="120"/>
                      <a:pt x="101" y="123"/>
                    </a:cubicBezTo>
                    <a:cubicBezTo>
                      <a:pt x="104" y="128"/>
                      <a:pt x="108" y="135"/>
                      <a:pt x="111" y="136"/>
                    </a:cubicBezTo>
                    <a:cubicBezTo>
                      <a:pt x="112" y="136"/>
                      <a:pt x="115" y="135"/>
                      <a:pt x="118" y="134"/>
                    </a:cubicBezTo>
                    <a:cubicBezTo>
                      <a:pt x="124" y="132"/>
                      <a:pt x="132" y="130"/>
                      <a:pt x="133" y="132"/>
                    </a:cubicBezTo>
                    <a:cubicBezTo>
                      <a:pt x="134" y="132"/>
                      <a:pt x="136" y="135"/>
                      <a:pt x="137" y="138"/>
                    </a:cubicBezTo>
                    <a:cubicBezTo>
                      <a:pt x="139" y="144"/>
                      <a:pt x="141" y="151"/>
                      <a:pt x="141" y="152"/>
                    </a:cubicBezTo>
                    <a:cubicBezTo>
                      <a:pt x="141" y="152"/>
                      <a:pt x="140" y="155"/>
                      <a:pt x="138" y="159"/>
                    </a:cubicBezTo>
                    <a:cubicBezTo>
                      <a:pt x="135" y="166"/>
                      <a:pt x="131" y="175"/>
                      <a:pt x="131" y="179"/>
                    </a:cubicBezTo>
                    <a:cubicBezTo>
                      <a:pt x="132" y="180"/>
                      <a:pt x="133" y="183"/>
                      <a:pt x="134" y="185"/>
                    </a:cubicBezTo>
                    <a:cubicBezTo>
                      <a:pt x="135" y="189"/>
                      <a:pt x="137" y="193"/>
                      <a:pt x="138" y="195"/>
                    </a:cubicBezTo>
                    <a:cubicBezTo>
                      <a:pt x="140" y="197"/>
                      <a:pt x="148" y="205"/>
                      <a:pt x="150" y="207"/>
                    </a:cubicBezTo>
                    <a:cubicBezTo>
                      <a:pt x="151" y="210"/>
                      <a:pt x="154" y="225"/>
                      <a:pt x="159" y="226"/>
                    </a:cubicBezTo>
                    <a:cubicBezTo>
                      <a:pt x="164" y="228"/>
                      <a:pt x="172" y="225"/>
                      <a:pt x="172" y="225"/>
                    </a:cubicBezTo>
                    <a:cubicBezTo>
                      <a:pt x="174" y="224"/>
                      <a:pt x="174" y="224"/>
                      <a:pt x="174" y="224"/>
                    </a:cubicBezTo>
                    <a:cubicBezTo>
                      <a:pt x="173" y="223"/>
                      <a:pt x="173" y="223"/>
                      <a:pt x="173" y="223"/>
                    </a:cubicBezTo>
                    <a:cubicBezTo>
                      <a:pt x="173" y="223"/>
                      <a:pt x="164" y="203"/>
                      <a:pt x="164" y="203"/>
                    </a:cubicBezTo>
                    <a:cubicBezTo>
                      <a:pt x="164" y="203"/>
                      <a:pt x="165" y="202"/>
                      <a:pt x="165" y="201"/>
                    </a:cubicBezTo>
                    <a:cubicBezTo>
                      <a:pt x="166" y="199"/>
                      <a:pt x="168" y="196"/>
                      <a:pt x="168" y="195"/>
                    </a:cubicBezTo>
                    <a:cubicBezTo>
                      <a:pt x="168" y="194"/>
                      <a:pt x="170" y="195"/>
                      <a:pt x="172" y="194"/>
                    </a:cubicBezTo>
                    <a:cubicBezTo>
                      <a:pt x="177" y="192"/>
                      <a:pt x="184" y="189"/>
                      <a:pt x="185" y="187"/>
                    </a:cubicBezTo>
                    <a:cubicBezTo>
                      <a:pt x="185" y="187"/>
                      <a:pt x="185" y="187"/>
                      <a:pt x="185" y="187"/>
                    </a:cubicBezTo>
                    <a:cubicBezTo>
                      <a:pt x="185" y="186"/>
                      <a:pt x="185" y="180"/>
                      <a:pt x="185" y="174"/>
                    </a:cubicBezTo>
                    <a:cubicBezTo>
                      <a:pt x="185" y="168"/>
                      <a:pt x="185" y="160"/>
                      <a:pt x="184" y="159"/>
                    </a:cubicBezTo>
                    <a:cubicBezTo>
                      <a:pt x="184" y="159"/>
                      <a:pt x="183" y="158"/>
                      <a:pt x="183" y="158"/>
                    </a:cubicBezTo>
                    <a:cubicBezTo>
                      <a:pt x="183" y="158"/>
                      <a:pt x="183" y="158"/>
                      <a:pt x="183" y="158"/>
                    </a:cubicBezTo>
                    <a:cubicBezTo>
                      <a:pt x="183" y="157"/>
                      <a:pt x="182" y="156"/>
                      <a:pt x="182" y="155"/>
                    </a:cubicBezTo>
                    <a:cubicBezTo>
                      <a:pt x="182" y="154"/>
                      <a:pt x="182" y="154"/>
                      <a:pt x="182" y="153"/>
                    </a:cubicBezTo>
                    <a:cubicBezTo>
                      <a:pt x="183" y="149"/>
                      <a:pt x="185" y="140"/>
                      <a:pt x="184" y="138"/>
                    </a:cubicBezTo>
                    <a:cubicBezTo>
                      <a:pt x="183" y="136"/>
                      <a:pt x="182" y="135"/>
                      <a:pt x="181" y="134"/>
                    </a:cubicBezTo>
                    <a:cubicBezTo>
                      <a:pt x="180" y="132"/>
                      <a:pt x="178" y="129"/>
                      <a:pt x="176" y="126"/>
                    </a:cubicBezTo>
                    <a:cubicBezTo>
                      <a:pt x="175" y="123"/>
                      <a:pt x="167" y="116"/>
                      <a:pt x="161" y="109"/>
                    </a:cubicBezTo>
                    <a:cubicBezTo>
                      <a:pt x="155" y="103"/>
                      <a:pt x="149" y="98"/>
                      <a:pt x="148" y="96"/>
                    </a:cubicBezTo>
                    <a:cubicBezTo>
                      <a:pt x="146" y="92"/>
                      <a:pt x="141" y="76"/>
                      <a:pt x="139" y="69"/>
                    </a:cubicBezTo>
                    <a:cubicBezTo>
                      <a:pt x="139" y="68"/>
                      <a:pt x="138" y="67"/>
                      <a:pt x="138" y="66"/>
                    </a:cubicBezTo>
                    <a:cubicBezTo>
                      <a:pt x="138" y="66"/>
                      <a:pt x="138" y="65"/>
                      <a:pt x="137" y="64"/>
                    </a:cubicBezTo>
                    <a:cubicBezTo>
                      <a:pt x="136" y="62"/>
                      <a:pt x="135" y="59"/>
                      <a:pt x="136" y="57"/>
                    </a:cubicBezTo>
                    <a:cubicBezTo>
                      <a:pt x="137" y="55"/>
                      <a:pt x="139" y="50"/>
                      <a:pt x="140" y="45"/>
                    </a:cubicBezTo>
                    <a:cubicBezTo>
                      <a:pt x="142" y="40"/>
                      <a:pt x="143" y="36"/>
                      <a:pt x="144" y="36"/>
                    </a:cubicBezTo>
                    <a:cubicBezTo>
                      <a:pt x="144" y="36"/>
                      <a:pt x="144" y="36"/>
                      <a:pt x="144" y="36"/>
                    </a:cubicBezTo>
                    <a:cubicBezTo>
                      <a:pt x="144" y="35"/>
                      <a:pt x="149" y="33"/>
                      <a:pt x="151" y="33"/>
                    </a:cubicBezTo>
                    <a:cubicBezTo>
                      <a:pt x="152" y="34"/>
                      <a:pt x="153" y="35"/>
                      <a:pt x="154" y="35"/>
                    </a:cubicBezTo>
                    <a:cubicBezTo>
                      <a:pt x="155" y="35"/>
                      <a:pt x="156" y="35"/>
                      <a:pt x="158" y="36"/>
                    </a:cubicBezTo>
                    <a:cubicBezTo>
                      <a:pt x="164" y="36"/>
                      <a:pt x="174" y="38"/>
                      <a:pt x="176" y="36"/>
                    </a:cubicBezTo>
                    <a:cubicBezTo>
                      <a:pt x="176" y="36"/>
                      <a:pt x="177" y="36"/>
                      <a:pt x="177" y="35"/>
                    </a:cubicBezTo>
                    <a:cubicBezTo>
                      <a:pt x="177" y="35"/>
                      <a:pt x="177" y="35"/>
                      <a:pt x="177" y="35"/>
                    </a:cubicBezTo>
                    <a:cubicBezTo>
                      <a:pt x="179" y="33"/>
                      <a:pt x="181" y="31"/>
                      <a:pt x="183" y="31"/>
                    </a:cubicBezTo>
                    <a:cubicBezTo>
                      <a:pt x="184" y="31"/>
                      <a:pt x="189" y="33"/>
                      <a:pt x="195" y="36"/>
                    </a:cubicBezTo>
                    <a:cubicBezTo>
                      <a:pt x="200" y="39"/>
                      <a:pt x="205" y="41"/>
                      <a:pt x="207" y="41"/>
                    </a:cubicBezTo>
                    <a:cubicBezTo>
                      <a:pt x="209" y="41"/>
                      <a:pt x="213" y="39"/>
                      <a:pt x="217" y="38"/>
                    </a:cubicBezTo>
                    <a:cubicBezTo>
                      <a:pt x="218" y="37"/>
                      <a:pt x="219" y="37"/>
                      <a:pt x="220" y="37"/>
                    </a:cubicBezTo>
                    <a:cubicBezTo>
                      <a:pt x="221" y="36"/>
                      <a:pt x="224" y="37"/>
                      <a:pt x="227" y="39"/>
                    </a:cubicBezTo>
                    <a:cubicBezTo>
                      <a:pt x="231" y="40"/>
                      <a:pt x="234" y="41"/>
                      <a:pt x="236" y="40"/>
                    </a:cubicBezTo>
                    <a:cubicBezTo>
                      <a:pt x="236" y="40"/>
                      <a:pt x="236" y="40"/>
                      <a:pt x="236" y="40"/>
                    </a:cubicBezTo>
                    <a:cubicBezTo>
                      <a:pt x="238" y="40"/>
                      <a:pt x="241" y="37"/>
                      <a:pt x="245" y="34"/>
                    </a:cubicBezTo>
                    <a:cubicBezTo>
                      <a:pt x="250" y="30"/>
                      <a:pt x="256" y="26"/>
                      <a:pt x="257" y="26"/>
                    </a:cubicBezTo>
                    <a:cubicBezTo>
                      <a:pt x="258" y="26"/>
                      <a:pt x="261" y="27"/>
                      <a:pt x="263" y="28"/>
                    </a:cubicBezTo>
                    <a:cubicBezTo>
                      <a:pt x="266" y="29"/>
                      <a:pt x="269" y="31"/>
                      <a:pt x="270" y="30"/>
                    </a:cubicBezTo>
                    <a:cubicBezTo>
                      <a:pt x="272" y="30"/>
                      <a:pt x="275" y="28"/>
                      <a:pt x="278" y="26"/>
                    </a:cubicBezTo>
                    <a:cubicBezTo>
                      <a:pt x="281" y="24"/>
                      <a:pt x="283" y="23"/>
                      <a:pt x="284" y="23"/>
                    </a:cubicBezTo>
                    <a:cubicBezTo>
                      <a:pt x="284" y="23"/>
                      <a:pt x="286" y="23"/>
                      <a:pt x="288" y="23"/>
                    </a:cubicBezTo>
                    <a:cubicBezTo>
                      <a:pt x="292" y="23"/>
                      <a:pt x="298" y="23"/>
                      <a:pt x="299" y="21"/>
                    </a:cubicBezTo>
                    <a:cubicBezTo>
                      <a:pt x="301" y="20"/>
                      <a:pt x="323" y="7"/>
                      <a:pt x="335" y="0"/>
                    </a:cubicBezTo>
                    <a:close/>
                  </a:path>
                </a:pathLst>
              </a:custGeom>
              <a:grpFill/>
              <a:ln w="3175">
                <a:solidFill>
                  <a:srgbClr val="FFFFFF"/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</a:endParaRPr>
              </a:p>
            </p:txBody>
          </p:sp>
          <p:sp>
            <p:nvSpPr>
              <p:cNvPr id="218" name="Freeform 49">
                <a:extLst>
                  <a:ext uri="{FF2B5EF4-FFF2-40B4-BE49-F238E27FC236}">
                    <a16:creationId xmlns:a16="http://schemas.microsoft.com/office/drawing/2014/main" id="{A33C4BC1-A9CA-AD40-B751-62774A9790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076413" y="5786293"/>
                <a:ext cx="39429" cy="92800"/>
              </a:xfrm>
              <a:custGeom>
                <a:avLst/>
                <a:gdLst>
                  <a:gd name="T0" fmla="*/ 4 w 17"/>
                  <a:gd name="T1" fmla="*/ 5 h 34"/>
                  <a:gd name="T2" fmla="*/ 1 w 17"/>
                  <a:gd name="T3" fmla="*/ 18 h 34"/>
                  <a:gd name="T4" fmla="*/ 16 w 17"/>
                  <a:gd name="T5" fmla="*/ 29 h 34"/>
                  <a:gd name="T6" fmla="*/ 11 w 17"/>
                  <a:gd name="T7" fmla="*/ 16 h 34"/>
                  <a:gd name="T8" fmla="*/ 4 w 17"/>
                  <a:gd name="T9" fmla="*/ 5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" h="34">
                    <a:moveTo>
                      <a:pt x="4" y="5"/>
                    </a:moveTo>
                    <a:cubicBezTo>
                      <a:pt x="2" y="9"/>
                      <a:pt x="0" y="15"/>
                      <a:pt x="1" y="18"/>
                    </a:cubicBezTo>
                    <a:cubicBezTo>
                      <a:pt x="2" y="21"/>
                      <a:pt x="15" y="34"/>
                      <a:pt x="16" y="29"/>
                    </a:cubicBezTo>
                    <a:cubicBezTo>
                      <a:pt x="17" y="24"/>
                      <a:pt x="12" y="21"/>
                      <a:pt x="11" y="16"/>
                    </a:cubicBezTo>
                    <a:cubicBezTo>
                      <a:pt x="9" y="11"/>
                      <a:pt x="8" y="0"/>
                      <a:pt x="4" y="5"/>
                    </a:cubicBezTo>
                    <a:close/>
                  </a:path>
                </a:pathLst>
              </a:custGeom>
              <a:grpFill/>
              <a:ln w="3175">
                <a:solidFill>
                  <a:srgbClr val="FFFFFF"/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</a:endParaRPr>
              </a:p>
            </p:txBody>
          </p:sp>
          <p:sp>
            <p:nvSpPr>
              <p:cNvPr id="219" name="Freeform 50">
                <a:extLst>
                  <a:ext uri="{FF2B5EF4-FFF2-40B4-BE49-F238E27FC236}">
                    <a16:creationId xmlns:a16="http://schemas.microsoft.com/office/drawing/2014/main" id="{6F83484C-6DFD-704F-BD3C-0478CA1B43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08330" y="5704541"/>
                <a:ext cx="28164" cy="81754"/>
              </a:xfrm>
              <a:custGeom>
                <a:avLst/>
                <a:gdLst>
                  <a:gd name="T0" fmla="*/ 4 w 12"/>
                  <a:gd name="T1" fmla="*/ 10 h 31"/>
                  <a:gd name="T2" fmla="*/ 3 w 12"/>
                  <a:gd name="T3" fmla="*/ 22 h 31"/>
                  <a:gd name="T4" fmla="*/ 7 w 12"/>
                  <a:gd name="T5" fmla="*/ 26 h 31"/>
                  <a:gd name="T6" fmla="*/ 11 w 12"/>
                  <a:gd name="T7" fmla="*/ 15 h 31"/>
                  <a:gd name="T8" fmla="*/ 4 w 12"/>
                  <a:gd name="T9" fmla="*/ 1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31">
                    <a:moveTo>
                      <a:pt x="4" y="10"/>
                    </a:moveTo>
                    <a:cubicBezTo>
                      <a:pt x="5" y="16"/>
                      <a:pt x="4" y="17"/>
                      <a:pt x="3" y="22"/>
                    </a:cubicBezTo>
                    <a:cubicBezTo>
                      <a:pt x="3" y="27"/>
                      <a:pt x="5" y="31"/>
                      <a:pt x="7" y="26"/>
                    </a:cubicBezTo>
                    <a:cubicBezTo>
                      <a:pt x="9" y="22"/>
                      <a:pt x="12" y="20"/>
                      <a:pt x="11" y="15"/>
                    </a:cubicBezTo>
                    <a:cubicBezTo>
                      <a:pt x="10" y="10"/>
                      <a:pt x="0" y="0"/>
                      <a:pt x="4" y="10"/>
                    </a:cubicBezTo>
                    <a:close/>
                  </a:path>
                </a:pathLst>
              </a:custGeom>
              <a:grpFill/>
              <a:ln w="3175">
                <a:solidFill>
                  <a:srgbClr val="FFFFFF"/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</a:endParaRPr>
              </a:p>
            </p:txBody>
          </p:sp>
          <p:sp>
            <p:nvSpPr>
              <p:cNvPr id="220" name="Freeform 51">
                <a:extLst>
                  <a:ext uri="{FF2B5EF4-FFF2-40B4-BE49-F238E27FC236}">
                    <a16:creationId xmlns:a16="http://schemas.microsoft.com/office/drawing/2014/main" id="{CFE92AE7-401B-9144-AE2B-0348BB2D33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10208" y="5967475"/>
                <a:ext cx="28164" cy="39772"/>
              </a:xfrm>
              <a:custGeom>
                <a:avLst/>
                <a:gdLst>
                  <a:gd name="T0" fmla="*/ 7 w 12"/>
                  <a:gd name="T1" fmla="*/ 3 h 15"/>
                  <a:gd name="T2" fmla="*/ 2 w 12"/>
                  <a:gd name="T3" fmla="*/ 13 h 15"/>
                  <a:gd name="T4" fmla="*/ 12 w 12"/>
                  <a:gd name="T5" fmla="*/ 8 h 15"/>
                  <a:gd name="T6" fmla="*/ 11 w 12"/>
                  <a:gd name="T7" fmla="*/ 0 h 15"/>
                  <a:gd name="T8" fmla="*/ 7 w 12"/>
                  <a:gd name="T9" fmla="*/ 3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15">
                    <a:moveTo>
                      <a:pt x="7" y="3"/>
                    </a:moveTo>
                    <a:cubicBezTo>
                      <a:pt x="5" y="7"/>
                      <a:pt x="0" y="12"/>
                      <a:pt x="2" y="13"/>
                    </a:cubicBezTo>
                    <a:cubicBezTo>
                      <a:pt x="4" y="15"/>
                      <a:pt x="12" y="12"/>
                      <a:pt x="12" y="8"/>
                    </a:cubicBezTo>
                    <a:cubicBezTo>
                      <a:pt x="12" y="3"/>
                      <a:pt x="12" y="1"/>
                      <a:pt x="11" y="0"/>
                    </a:cubicBezTo>
                    <a:cubicBezTo>
                      <a:pt x="10" y="0"/>
                      <a:pt x="8" y="1"/>
                      <a:pt x="7" y="3"/>
                    </a:cubicBezTo>
                    <a:close/>
                  </a:path>
                </a:pathLst>
              </a:custGeom>
              <a:grpFill/>
              <a:ln w="3175">
                <a:solidFill>
                  <a:srgbClr val="FFFFFF"/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</a:endParaRPr>
              </a:p>
            </p:txBody>
          </p:sp>
          <p:sp>
            <p:nvSpPr>
              <p:cNvPr id="221" name="Freeform 52">
                <a:extLst>
                  <a:ext uri="{FF2B5EF4-FFF2-40B4-BE49-F238E27FC236}">
                    <a16:creationId xmlns:a16="http://schemas.microsoft.com/office/drawing/2014/main" id="{D868F0E7-DDEC-0240-8631-8BF0798076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42294" y="5390786"/>
                <a:ext cx="831750" cy="941264"/>
              </a:xfrm>
              <a:custGeom>
                <a:avLst/>
                <a:gdLst>
                  <a:gd name="T0" fmla="*/ 319 w 364"/>
                  <a:gd name="T1" fmla="*/ 131 h 351"/>
                  <a:gd name="T2" fmla="*/ 309 w 364"/>
                  <a:gd name="T3" fmla="*/ 161 h 351"/>
                  <a:gd name="T4" fmla="*/ 320 w 364"/>
                  <a:gd name="T5" fmla="*/ 182 h 351"/>
                  <a:gd name="T6" fmla="*/ 335 w 364"/>
                  <a:gd name="T7" fmla="*/ 196 h 351"/>
                  <a:gd name="T8" fmla="*/ 331 w 364"/>
                  <a:gd name="T9" fmla="*/ 222 h 351"/>
                  <a:gd name="T10" fmla="*/ 329 w 364"/>
                  <a:gd name="T11" fmla="*/ 252 h 351"/>
                  <a:gd name="T12" fmla="*/ 337 w 364"/>
                  <a:gd name="T13" fmla="*/ 268 h 351"/>
                  <a:gd name="T14" fmla="*/ 339 w 364"/>
                  <a:gd name="T15" fmla="*/ 291 h 351"/>
                  <a:gd name="T16" fmla="*/ 347 w 364"/>
                  <a:gd name="T17" fmla="*/ 298 h 351"/>
                  <a:gd name="T18" fmla="*/ 364 w 364"/>
                  <a:gd name="T19" fmla="*/ 305 h 351"/>
                  <a:gd name="T20" fmla="*/ 327 w 364"/>
                  <a:gd name="T21" fmla="*/ 332 h 351"/>
                  <a:gd name="T22" fmla="*/ 313 w 364"/>
                  <a:gd name="T23" fmla="*/ 333 h 351"/>
                  <a:gd name="T24" fmla="*/ 300 w 364"/>
                  <a:gd name="T25" fmla="*/ 340 h 351"/>
                  <a:gd name="T26" fmla="*/ 287 w 364"/>
                  <a:gd name="T27" fmla="*/ 336 h 351"/>
                  <a:gd name="T28" fmla="*/ 265 w 364"/>
                  <a:gd name="T29" fmla="*/ 351 h 351"/>
                  <a:gd name="T30" fmla="*/ 258 w 364"/>
                  <a:gd name="T31" fmla="*/ 349 h 351"/>
                  <a:gd name="T32" fmla="*/ 246 w 364"/>
                  <a:gd name="T33" fmla="*/ 348 h 351"/>
                  <a:gd name="T34" fmla="*/ 226 w 364"/>
                  <a:gd name="T35" fmla="*/ 346 h 351"/>
                  <a:gd name="T36" fmla="*/ 205 w 364"/>
                  <a:gd name="T37" fmla="*/ 346 h 351"/>
                  <a:gd name="T38" fmla="*/ 204 w 364"/>
                  <a:gd name="T39" fmla="*/ 347 h 351"/>
                  <a:gd name="T40" fmla="*/ 188 w 364"/>
                  <a:gd name="T41" fmla="*/ 346 h 351"/>
                  <a:gd name="T42" fmla="*/ 181 w 364"/>
                  <a:gd name="T43" fmla="*/ 340 h 351"/>
                  <a:gd name="T44" fmla="*/ 173 w 364"/>
                  <a:gd name="T45" fmla="*/ 318 h 351"/>
                  <a:gd name="T46" fmla="*/ 173 w 364"/>
                  <a:gd name="T47" fmla="*/ 309 h 351"/>
                  <a:gd name="T48" fmla="*/ 162 w 364"/>
                  <a:gd name="T49" fmla="*/ 285 h 351"/>
                  <a:gd name="T50" fmla="*/ 157 w 364"/>
                  <a:gd name="T51" fmla="*/ 280 h 351"/>
                  <a:gd name="T52" fmla="*/ 149 w 364"/>
                  <a:gd name="T53" fmla="*/ 282 h 351"/>
                  <a:gd name="T54" fmla="*/ 133 w 364"/>
                  <a:gd name="T55" fmla="*/ 278 h 351"/>
                  <a:gd name="T56" fmla="*/ 103 w 364"/>
                  <a:gd name="T57" fmla="*/ 268 h 351"/>
                  <a:gd name="T58" fmla="*/ 73 w 364"/>
                  <a:gd name="T59" fmla="*/ 253 h 351"/>
                  <a:gd name="T60" fmla="*/ 64 w 364"/>
                  <a:gd name="T61" fmla="*/ 247 h 351"/>
                  <a:gd name="T62" fmla="*/ 30 w 364"/>
                  <a:gd name="T63" fmla="*/ 200 h 351"/>
                  <a:gd name="T64" fmla="*/ 17 w 364"/>
                  <a:gd name="T65" fmla="*/ 183 h 351"/>
                  <a:gd name="T66" fmla="*/ 11 w 364"/>
                  <a:gd name="T67" fmla="*/ 180 h 351"/>
                  <a:gd name="T68" fmla="*/ 8 w 364"/>
                  <a:gd name="T69" fmla="*/ 171 h 351"/>
                  <a:gd name="T70" fmla="*/ 8 w 364"/>
                  <a:gd name="T71" fmla="*/ 163 h 351"/>
                  <a:gd name="T72" fmla="*/ 4 w 364"/>
                  <a:gd name="T73" fmla="*/ 135 h 351"/>
                  <a:gd name="T74" fmla="*/ 1 w 364"/>
                  <a:gd name="T75" fmla="*/ 121 h 351"/>
                  <a:gd name="T76" fmla="*/ 6 w 364"/>
                  <a:gd name="T77" fmla="*/ 112 h 351"/>
                  <a:gd name="T78" fmla="*/ 23 w 364"/>
                  <a:gd name="T79" fmla="*/ 104 h 351"/>
                  <a:gd name="T80" fmla="*/ 40 w 364"/>
                  <a:gd name="T81" fmla="*/ 81 h 351"/>
                  <a:gd name="T82" fmla="*/ 45 w 364"/>
                  <a:gd name="T83" fmla="*/ 75 h 351"/>
                  <a:gd name="T84" fmla="*/ 50 w 364"/>
                  <a:gd name="T85" fmla="*/ 64 h 351"/>
                  <a:gd name="T86" fmla="*/ 41 w 364"/>
                  <a:gd name="T87" fmla="*/ 59 h 351"/>
                  <a:gd name="T88" fmla="*/ 37 w 364"/>
                  <a:gd name="T89" fmla="*/ 55 h 351"/>
                  <a:gd name="T90" fmla="*/ 40 w 364"/>
                  <a:gd name="T91" fmla="*/ 44 h 351"/>
                  <a:gd name="T92" fmla="*/ 43 w 364"/>
                  <a:gd name="T93" fmla="*/ 43 h 351"/>
                  <a:gd name="T94" fmla="*/ 49 w 364"/>
                  <a:gd name="T95" fmla="*/ 39 h 351"/>
                  <a:gd name="T96" fmla="*/ 49 w 364"/>
                  <a:gd name="T97" fmla="*/ 17 h 351"/>
                  <a:gd name="T98" fmla="*/ 49 w 364"/>
                  <a:gd name="T99" fmla="*/ 17 h 351"/>
                  <a:gd name="T100" fmla="*/ 41 w 364"/>
                  <a:gd name="T101" fmla="*/ 7 h 351"/>
                  <a:gd name="T102" fmla="*/ 39 w 364"/>
                  <a:gd name="T103" fmla="*/ 1 h 351"/>
                  <a:gd name="T104" fmla="*/ 60 w 364"/>
                  <a:gd name="T105" fmla="*/ 0 h 351"/>
                  <a:gd name="T106" fmla="*/ 110 w 364"/>
                  <a:gd name="T107" fmla="*/ 0 h 351"/>
                  <a:gd name="T108" fmla="*/ 186 w 364"/>
                  <a:gd name="T109" fmla="*/ 18 h 351"/>
                  <a:gd name="T110" fmla="*/ 262 w 364"/>
                  <a:gd name="T111" fmla="*/ 63 h 351"/>
                  <a:gd name="T112" fmla="*/ 272 w 364"/>
                  <a:gd name="T113" fmla="*/ 77 h 351"/>
                  <a:gd name="T114" fmla="*/ 309 w 364"/>
                  <a:gd name="T115" fmla="*/ 111 h 3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364" h="351">
                    <a:moveTo>
                      <a:pt x="324" y="121"/>
                    </a:moveTo>
                    <a:cubicBezTo>
                      <a:pt x="322" y="124"/>
                      <a:pt x="319" y="125"/>
                      <a:pt x="319" y="131"/>
                    </a:cubicBezTo>
                    <a:cubicBezTo>
                      <a:pt x="319" y="137"/>
                      <a:pt x="317" y="144"/>
                      <a:pt x="314" y="151"/>
                    </a:cubicBezTo>
                    <a:cubicBezTo>
                      <a:pt x="311" y="157"/>
                      <a:pt x="307" y="155"/>
                      <a:pt x="309" y="161"/>
                    </a:cubicBezTo>
                    <a:cubicBezTo>
                      <a:pt x="311" y="167"/>
                      <a:pt x="313" y="170"/>
                      <a:pt x="312" y="173"/>
                    </a:cubicBezTo>
                    <a:cubicBezTo>
                      <a:pt x="311" y="177"/>
                      <a:pt x="316" y="179"/>
                      <a:pt x="320" y="182"/>
                    </a:cubicBezTo>
                    <a:cubicBezTo>
                      <a:pt x="323" y="185"/>
                      <a:pt x="327" y="186"/>
                      <a:pt x="329" y="189"/>
                    </a:cubicBezTo>
                    <a:cubicBezTo>
                      <a:pt x="331" y="193"/>
                      <a:pt x="336" y="194"/>
                      <a:pt x="335" y="196"/>
                    </a:cubicBezTo>
                    <a:cubicBezTo>
                      <a:pt x="334" y="199"/>
                      <a:pt x="327" y="204"/>
                      <a:pt x="328" y="206"/>
                    </a:cubicBezTo>
                    <a:cubicBezTo>
                      <a:pt x="328" y="208"/>
                      <a:pt x="330" y="220"/>
                      <a:pt x="331" y="222"/>
                    </a:cubicBezTo>
                    <a:cubicBezTo>
                      <a:pt x="331" y="225"/>
                      <a:pt x="327" y="235"/>
                      <a:pt x="326" y="238"/>
                    </a:cubicBezTo>
                    <a:cubicBezTo>
                      <a:pt x="325" y="242"/>
                      <a:pt x="329" y="246"/>
                      <a:pt x="329" y="252"/>
                    </a:cubicBezTo>
                    <a:cubicBezTo>
                      <a:pt x="330" y="259"/>
                      <a:pt x="328" y="258"/>
                      <a:pt x="331" y="261"/>
                    </a:cubicBezTo>
                    <a:cubicBezTo>
                      <a:pt x="334" y="264"/>
                      <a:pt x="337" y="263"/>
                      <a:pt x="337" y="268"/>
                    </a:cubicBezTo>
                    <a:cubicBezTo>
                      <a:pt x="337" y="273"/>
                      <a:pt x="332" y="272"/>
                      <a:pt x="334" y="278"/>
                    </a:cubicBezTo>
                    <a:cubicBezTo>
                      <a:pt x="336" y="284"/>
                      <a:pt x="339" y="287"/>
                      <a:pt x="339" y="291"/>
                    </a:cubicBezTo>
                    <a:cubicBezTo>
                      <a:pt x="339" y="296"/>
                      <a:pt x="337" y="298"/>
                      <a:pt x="340" y="298"/>
                    </a:cubicBezTo>
                    <a:cubicBezTo>
                      <a:pt x="343" y="298"/>
                      <a:pt x="346" y="295"/>
                      <a:pt x="347" y="298"/>
                    </a:cubicBezTo>
                    <a:cubicBezTo>
                      <a:pt x="348" y="301"/>
                      <a:pt x="348" y="302"/>
                      <a:pt x="352" y="303"/>
                    </a:cubicBezTo>
                    <a:cubicBezTo>
                      <a:pt x="357" y="304"/>
                      <a:pt x="364" y="302"/>
                      <a:pt x="364" y="305"/>
                    </a:cubicBezTo>
                    <a:cubicBezTo>
                      <a:pt x="364" y="307"/>
                      <a:pt x="364" y="308"/>
                      <a:pt x="364" y="310"/>
                    </a:cubicBezTo>
                    <a:cubicBezTo>
                      <a:pt x="352" y="317"/>
                      <a:pt x="329" y="330"/>
                      <a:pt x="327" y="332"/>
                    </a:cubicBezTo>
                    <a:cubicBezTo>
                      <a:pt x="326" y="333"/>
                      <a:pt x="322" y="333"/>
                      <a:pt x="318" y="333"/>
                    </a:cubicBezTo>
                    <a:cubicBezTo>
                      <a:pt x="315" y="333"/>
                      <a:pt x="313" y="333"/>
                      <a:pt x="313" y="333"/>
                    </a:cubicBezTo>
                    <a:cubicBezTo>
                      <a:pt x="312" y="333"/>
                      <a:pt x="309" y="335"/>
                      <a:pt x="307" y="336"/>
                    </a:cubicBezTo>
                    <a:cubicBezTo>
                      <a:pt x="304" y="338"/>
                      <a:pt x="301" y="340"/>
                      <a:pt x="300" y="340"/>
                    </a:cubicBezTo>
                    <a:cubicBezTo>
                      <a:pt x="299" y="340"/>
                      <a:pt x="297" y="339"/>
                      <a:pt x="294" y="338"/>
                    </a:cubicBezTo>
                    <a:cubicBezTo>
                      <a:pt x="292" y="337"/>
                      <a:pt x="289" y="336"/>
                      <a:pt x="287" y="336"/>
                    </a:cubicBezTo>
                    <a:cubicBezTo>
                      <a:pt x="285" y="336"/>
                      <a:pt x="279" y="341"/>
                      <a:pt x="273" y="345"/>
                    </a:cubicBezTo>
                    <a:cubicBezTo>
                      <a:pt x="270" y="348"/>
                      <a:pt x="266" y="350"/>
                      <a:pt x="265" y="351"/>
                    </a:cubicBezTo>
                    <a:cubicBezTo>
                      <a:pt x="265" y="351"/>
                      <a:pt x="265" y="351"/>
                      <a:pt x="265" y="351"/>
                    </a:cubicBezTo>
                    <a:cubicBezTo>
                      <a:pt x="264" y="351"/>
                      <a:pt x="261" y="350"/>
                      <a:pt x="258" y="349"/>
                    </a:cubicBezTo>
                    <a:cubicBezTo>
                      <a:pt x="254" y="347"/>
                      <a:pt x="251" y="346"/>
                      <a:pt x="249" y="347"/>
                    </a:cubicBezTo>
                    <a:cubicBezTo>
                      <a:pt x="248" y="347"/>
                      <a:pt x="247" y="347"/>
                      <a:pt x="246" y="348"/>
                    </a:cubicBezTo>
                    <a:cubicBezTo>
                      <a:pt x="242" y="349"/>
                      <a:pt x="238" y="351"/>
                      <a:pt x="236" y="351"/>
                    </a:cubicBezTo>
                    <a:cubicBezTo>
                      <a:pt x="236" y="351"/>
                      <a:pt x="231" y="349"/>
                      <a:pt x="226" y="346"/>
                    </a:cubicBezTo>
                    <a:cubicBezTo>
                      <a:pt x="220" y="343"/>
                      <a:pt x="215" y="341"/>
                      <a:pt x="213" y="341"/>
                    </a:cubicBezTo>
                    <a:cubicBezTo>
                      <a:pt x="210" y="341"/>
                      <a:pt x="207" y="344"/>
                      <a:pt x="205" y="346"/>
                    </a:cubicBezTo>
                    <a:cubicBezTo>
                      <a:pt x="205" y="346"/>
                      <a:pt x="205" y="346"/>
                      <a:pt x="205" y="346"/>
                    </a:cubicBezTo>
                    <a:cubicBezTo>
                      <a:pt x="205" y="346"/>
                      <a:pt x="204" y="347"/>
                      <a:pt x="204" y="347"/>
                    </a:cubicBezTo>
                    <a:cubicBezTo>
                      <a:pt x="204" y="347"/>
                      <a:pt x="204" y="347"/>
                      <a:pt x="204" y="347"/>
                    </a:cubicBezTo>
                    <a:cubicBezTo>
                      <a:pt x="203" y="347"/>
                      <a:pt x="194" y="346"/>
                      <a:pt x="188" y="346"/>
                    </a:cubicBezTo>
                    <a:cubicBezTo>
                      <a:pt x="186" y="345"/>
                      <a:pt x="185" y="345"/>
                      <a:pt x="184" y="345"/>
                    </a:cubicBezTo>
                    <a:cubicBezTo>
                      <a:pt x="184" y="345"/>
                      <a:pt x="183" y="343"/>
                      <a:pt x="181" y="340"/>
                    </a:cubicBezTo>
                    <a:cubicBezTo>
                      <a:pt x="178" y="335"/>
                      <a:pt x="175" y="328"/>
                      <a:pt x="174" y="327"/>
                    </a:cubicBezTo>
                    <a:cubicBezTo>
                      <a:pt x="174" y="326"/>
                      <a:pt x="174" y="322"/>
                      <a:pt x="173" y="318"/>
                    </a:cubicBezTo>
                    <a:cubicBezTo>
                      <a:pt x="173" y="316"/>
                      <a:pt x="173" y="315"/>
                      <a:pt x="173" y="314"/>
                    </a:cubicBezTo>
                    <a:cubicBezTo>
                      <a:pt x="173" y="313"/>
                      <a:pt x="173" y="311"/>
                      <a:pt x="173" y="309"/>
                    </a:cubicBezTo>
                    <a:cubicBezTo>
                      <a:pt x="172" y="304"/>
                      <a:pt x="172" y="297"/>
                      <a:pt x="171" y="294"/>
                    </a:cubicBezTo>
                    <a:cubicBezTo>
                      <a:pt x="170" y="291"/>
                      <a:pt x="166" y="288"/>
                      <a:pt x="162" y="285"/>
                    </a:cubicBezTo>
                    <a:cubicBezTo>
                      <a:pt x="160" y="283"/>
                      <a:pt x="160" y="283"/>
                      <a:pt x="160" y="283"/>
                    </a:cubicBezTo>
                    <a:cubicBezTo>
                      <a:pt x="159" y="282"/>
                      <a:pt x="158" y="280"/>
                      <a:pt x="157" y="280"/>
                    </a:cubicBezTo>
                    <a:cubicBezTo>
                      <a:pt x="156" y="278"/>
                      <a:pt x="156" y="277"/>
                      <a:pt x="153" y="277"/>
                    </a:cubicBezTo>
                    <a:cubicBezTo>
                      <a:pt x="150" y="277"/>
                      <a:pt x="150" y="280"/>
                      <a:pt x="149" y="282"/>
                    </a:cubicBezTo>
                    <a:cubicBezTo>
                      <a:pt x="149" y="282"/>
                      <a:pt x="149" y="283"/>
                      <a:pt x="149" y="283"/>
                    </a:cubicBezTo>
                    <a:cubicBezTo>
                      <a:pt x="148" y="283"/>
                      <a:pt x="140" y="281"/>
                      <a:pt x="133" y="278"/>
                    </a:cubicBezTo>
                    <a:cubicBezTo>
                      <a:pt x="126" y="276"/>
                      <a:pt x="119" y="274"/>
                      <a:pt x="117" y="273"/>
                    </a:cubicBezTo>
                    <a:cubicBezTo>
                      <a:pt x="115" y="273"/>
                      <a:pt x="109" y="271"/>
                      <a:pt x="103" y="268"/>
                    </a:cubicBezTo>
                    <a:cubicBezTo>
                      <a:pt x="97" y="266"/>
                      <a:pt x="91" y="263"/>
                      <a:pt x="88" y="263"/>
                    </a:cubicBezTo>
                    <a:cubicBezTo>
                      <a:pt x="86" y="262"/>
                      <a:pt x="79" y="257"/>
                      <a:pt x="73" y="253"/>
                    </a:cubicBezTo>
                    <a:cubicBezTo>
                      <a:pt x="69" y="250"/>
                      <a:pt x="66" y="247"/>
                      <a:pt x="64" y="247"/>
                    </a:cubicBezTo>
                    <a:cubicBezTo>
                      <a:pt x="64" y="247"/>
                      <a:pt x="64" y="247"/>
                      <a:pt x="64" y="247"/>
                    </a:cubicBezTo>
                    <a:cubicBezTo>
                      <a:pt x="62" y="247"/>
                      <a:pt x="56" y="247"/>
                      <a:pt x="53" y="245"/>
                    </a:cubicBezTo>
                    <a:cubicBezTo>
                      <a:pt x="50" y="243"/>
                      <a:pt x="37" y="216"/>
                      <a:pt x="30" y="200"/>
                    </a:cubicBezTo>
                    <a:cubicBezTo>
                      <a:pt x="27" y="194"/>
                      <a:pt x="24" y="189"/>
                      <a:pt x="24" y="188"/>
                    </a:cubicBezTo>
                    <a:cubicBezTo>
                      <a:pt x="23" y="187"/>
                      <a:pt x="20" y="185"/>
                      <a:pt x="17" y="183"/>
                    </a:cubicBezTo>
                    <a:cubicBezTo>
                      <a:pt x="17" y="183"/>
                      <a:pt x="17" y="183"/>
                      <a:pt x="17" y="183"/>
                    </a:cubicBezTo>
                    <a:cubicBezTo>
                      <a:pt x="15" y="182"/>
                      <a:pt x="12" y="181"/>
                      <a:pt x="11" y="180"/>
                    </a:cubicBezTo>
                    <a:cubicBezTo>
                      <a:pt x="11" y="180"/>
                      <a:pt x="11" y="180"/>
                      <a:pt x="11" y="180"/>
                    </a:cubicBezTo>
                    <a:cubicBezTo>
                      <a:pt x="11" y="180"/>
                      <a:pt x="9" y="174"/>
                      <a:pt x="8" y="171"/>
                    </a:cubicBezTo>
                    <a:cubicBezTo>
                      <a:pt x="8" y="170"/>
                      <a:pt x="7" y="169"/>
                      <a:pt x="7" y="169"/>
                    </a:cubicBezTo>
                    <a:cubicBezTo>
                      <a:pt x="8" y="163"/>
                      <a:pt x="8" y="163"/>
                      <a:pt x="8" y="163"/>
                    </a:cubicBezTo>
                    <a:cubicBezTo>
                      <a:pt x="9" y="158"/>
                      <a:pt x="10" y="152"/>
                      <a:pt x="9" y="150"/>
                    </a:cubicBezTo>
                    <a:cubicBezTo>
                      <a:pt x="9" y="148"/>
                      <a:pt x="7" y="141"/>
                      <a:pt x="4" y="135"/>
                    </a:cubicBezTo>
                    <a:cubicBezTo>
                      <a:pt x="3" y="131"/>
                      <a:pt x="2" y="128"/>
                      <a:pt x="1" y="127"/>
                    </a:cubicBezTo>
                    <a:cubicBezTo>
                      <a:pt x="1" y="126"/>
                      <a:pt x="0" y="124"/>
                      <a:pt x="1" y="121"/>
                    </a:cubicBezTo>
                    <a:cubicBezTo>
                      <a:pt x="1" y="117"/>
                      <a:pt x="1" y="113"/>
                      <a:pt x="2" y="112"/>
                    </a:cubicBezTo>
                    <a:cubicBezTo>
                      <a:pt x="2" y="111"/>
                      <a:pt x="4" y="111"/>
                      <a:pt x="6" y="112"/>
                    </a:cubicBezTo>
                    <a:cubicBezTo>
                      <a:pt x="8" y="112"/>
                      <a:pt x="9" y="112"/>
                      <a:pt x="10" y="111"/>
                    </a:cubicBezTo>
                    <a:cubicBezTo>
                      <a:pt x="12" y="111"/>
                      <a:pt x="18" y="107"/>
                      <a:pt x="23" y="104"/>
                    </a:cubicBezTo>
                    <a:cubicBezTo>
                      <a:pt x="26" y="102"/>
                      <a:pt x="28" y="100"/>
                      <a:pt x="30" y="99"/>
                    </a:cubicBezTo>
                    <a:cubicBezTo>
                      <a:pt x="33" y="97"/>
                      <a:pt x="37" y="87"/>
                      <a:pt x="40" y="81"/>
                    </a:cubicBezTo>
                    <a:cubicBezTo>
                      <a:pt x="40" y="79"/>
                      <a:pt x="41" y="78"/>
                      <a:pt x="41" y="77"/>
                    </a:cubicBezTo>
                    <a:cubicBezTo>
                      <a:pt x="42" y="76"/>
                      <a:pt x="43" y="75"/>
                      <a:pt x="45" y="75"/>
                    </a:cubicBezTo>
                    <a:cubicBezTo>
                      <a:pt x="46" y="75"/>
                      <a:pt x="48" y="75"/>
                      <a:pt x="49" y="74"/>
                    </a:cubicBezTo>
                    <a:cubicBezTo>
                      <a:pt x="51" y="71"/>
                      <a:pt x="50" y="67"/>
                      <a:pt x="50" y="64"/>
                    </a:cubicBezTo>
                    <a:cubicBezTo>
                      <a:pt x="50" y="63"/>
                      <a:pt x="50" y="63"/>
                      <a:pt x="50" y="62"/>
                    </a:cubicBezTo>
                    <a:cubicBezTo>
                      <a:pt x="50" y="60"/>
                      <a:pt x="45" y="59"/>
                      <a:pt x="41" y="59"/>
                    </a:cubicBezTo>
                    <a:cubicBezTo>
                      <a:pt x="39" y="59"/>
                      <a:pt x="37" y="58"/>
                      <a:pt x="36" y="58"/>
                    </a:cubicBezTo>
                    <a:cubicBezTo>
                      <a:pt x="36" y="58"/>
                      <a:pt x="37" y="57"/>
                      <a:pt x="37" y="55"/>
                    </a:cubicBezTo>
                    <a:cubicBezTo>
                      <a:pt x="37" y="55"/>
                      <a:pt x="37" y="55"/>
                      <a:pt x="37" y="55"/>
                    </a:cubicBezTo>
                    <a:cubicBezTo>
                      <a:pt x="38" y="51"/>
                      <a:pt x="40" y="45"/>
                      <a:pt x="40" y="44"/>
                    </a:cubicBezTo>
                    <a:cubicBezTo>
                      <a:pt x="40" y="44"/>
                      <a:pt x="40" y="44"/>
                      <a:pt x="40" y="44"/>
                    </a:cubicBezTo>
                    <a:cubicBezTo>
                      <a:pt x="40" y="44"/>
                      <a:pt x="42" y="44"/>
                      <a:pt x="43" y="43"/>
                    </a:cubicBezTo>
                    <a:cubicBezTo>
                      <a:pt x="46" y="42"/>
                      <a:pt x="49" y="42"/>
                      <a:pt x="49" y="39"/>
                    </a:cubicBezTo>
                    <a:cubicBezTo>
                      <a:pt x="49" y="39"/>
                      <a:pt x="49" y="39"/>
                      <a:pt x="49" y="39"/>
                    </a:cubicBezTo>
                    <a:cubicBezTo>
                      <a:pt x="49" y="38"/>
                      <a:pt x="50" y="31"/>
                      <a:pt x="50" y="25"/>
                    </a:cubicBezTo>
                    <a:cubicBezTo>
                      <a:pt x="50" y="21"/>
                      <a:pt x="50" y="18"/>
                      <a:pt x="49" y="17"/>
                    </a:cubicBezTo>
                    <a:cubicBezTo>
                      <a:pt x="49" y="17"/>
                      <a:pt x="49" y="17"/>
                      <a:pt x="49" y="17"/>
                    </a:cubicBezTo>
                    <a:cubicBezTo>
                      <a:pt x="49" y="17"/>
                      <a:pt x="49" y="17"/>
                      <a:pt x="49" y="17"/>
                    </a:cubicBezTo>
                    <a:cubicBezTo>
                      <a:pt x="49" y="17"/>
                      <a:pt x="49" y="17"/>
                      <a:pt x="49" y="17"/>
                    </a:cubicBezTo>
                    <a:cubicBezTo>
                      <a:pt x="48" y="15"/>
                      <a:pt x="45" y="11"/>
                      <a:pt x="41" y="7"/>
                    </a:cubicBezTo>
                    <a:cubicBezTo>
                      <a:pt x="40" y="5"/>
                      <a:pt x="38" y="3"/>
                      <a:pt x="37" y="1"/>
                    </a:cubicBezTo>
                    <a:cubicBezTo>
                      <a:pt x="37" y="1"/>
                      <a:pt x="38" y="1"/>
                      <a:pt x="39" y="1"/>
                    </a:cubicBezTo>
                    <a:cubicBezTo>
                      <a:pt x="42" y="1"/>
                      <a:pt x="46" y="0"/>
                      <a:pt x="49" y="0"/>
                    </a:cubicBezTo>
                    <a:cubicBezTo>
                      <a:pt x="51" y="0"/>
                      <a:pt x="55" y="0"/>
                      <a:pt x="60" y="0"/>
                    </a:cubicBezTo>
                    <a:cubicBezTo>
                      <a:pt x="67" y="0"/>
                      <a:pt x="76" y="0"/>
                      <a:pt x="80" y="0"/>
                    </a:cubicBezTo>
                    <a:cubicBezTo>
                      <a:pt x="83" y="0"/>
                      <a:pt x="96" y="0"/>
                      <a:pt x="110" y="0"/>
                    </a:cubicBezTo>
                    <a:cubicBezTo>
                      <a:pt x="126" y="0"/>
                      <a:pt x="143" y="0"/>
                      <a:pt x="149" y="0"/>
                    </a:cubicBezTo>
                    <a:cubicBezTo>
                      <a:pt x="152" y="0"/>
                      <a:pt x="168" y="8"/>
                      <a:pt x="186" y="18"/>
                    </a:cubicBezTo>
                    <a:cubicBezTo>
                      <a:pt x="216" y="34"/>
                      <a:pt x="253" y="56"/>
                      <a:pt x="256" y="58"/>
                    </a:cubicBezTo>
                    <a:cubicBezTo>
                      <a:pt x="258" y="60"/>
                      <a:pt x="260" y="61"/>
                      <a:pt x="262" y="63"/>
                    </a:cubicBezTo>
                    <a:cubicBezTo>
                      <a:pt x="266" y="65"/>
                      <a:pt x="271" y="68"/>
                      <a:pt x="272" y="71"/>
                    </a:cubicBezTo>
                    <a:cubicBezTo>
                      <a:pt x="273" y="73"/>
                      <a:pt x="272" y="75"/>
                      <a:pt x="272" y="77"/>
                    </a:cubicBezTo>
                    <a:cubicBezTo>
                      <a:pt x="272" y="79"/>
                      <a:pt x="271" y="81"/>
                      <a:pt x="272" y="84"/>
                    </a:cubicBezTo>
                    <a:cubicBezTo>
                      <a:pt x="273" y="88"/>
                      <a:pt x="293" y="101"/>
                      <a:pt x="309" y="111"/>
                    </a:cubicBezTo>
                    <a:cubicBezTo>
                      <a:pt x="315" y="115"/>
                      <a:pt x="320" y="118"/>
                      <a:pt x="324" y="121"/>
                    </a:cubicBezTo>
                    <a:close/>
                  </a:path>
                </a:pathLst>
              </a:custGeom>
              <a:grpFill/>
              <a:ln w="3175">
                <a:solidFill>
                  <a:srgbClr val="FFFFFF"/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</a:endParaRPr>
              </a:p>
            </p:txBody>
          </p:sp>
          <p:sp>
            <p:nvSpPr>
              <p:cNvPr id="222" name="Freeform 53">
                <a:extLst>
                  <a:ext uri="{FF2B5EF4-FFF2-40B4-BE49-F238E27FC236}">
                    <a16:creationId xmlns:a16="http://schemas.microsoft.com/office/drawing/2014/main" id="{1F5B4E06-779C-2E42-B4A5-5AB0A1C3A9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80251" y="4889220"/>
                <a:ext cx="589547" cy="817530"/>
              </a:xfrm>
              <a:custGeom>
                <a:avLst/>
                <a:gdLst>
                  <a:gd name="T0" fmla="*/ 241 w 258"/>
                  <a:gd name="T1" fmla="*/ 215 h 305"/>
                  <a:gd name="T2" fmla="*/ 230 w 258"/>
                  <a:gd name="T3" fmla="*/ 222 h 305"/>
                  <a:gd name="T4" fmla="*/ 224 w 258"/>
                  <a:gd name="T5" fmla="*/ 230 h 305"/>
                  <a:gd name="T6" fmla="*/ 210 w 258"/>
                  <a:gd name="T7" fmla="*/ 240 h 305"/>
                  <a:gd name="T8" fmla="*/ 194 w 258"/>
                  <a:gd name="T9" fmla="*/ 269 h 305"/>
                  <a:gd name="T10" fmla="*/ 194 w 258"/>
                  <a:gd name="T11" fmla="*/ 282 h 305"/>
                  <a:gd name="T12" fmla="*/ 190 w 258"/>
                  <a:gd name="T13" fmla="*/ 287 h 305"/>
                  <a:gd name="T14" fmla="*/ 185 w 258"/>
                  <a:gd name="T15" fmla="*/ 300 h 305"/>
                  <a:gd name="T16" fmla="*/ 163 w 258"/>
                  <a:gd name="T17" fmla="*/ 296 h 305"/>
                  <a:gd name="T18" fmla="*/ 127 w 258"/>
                  <a:gd name="T19" fmla="*/ 265 h 305"/>
                  <a:gd name="T20" fmla="*/ 116 w 258"/>
                  <a:gd name="T21" fmla="*/ 247 h 305"/>
                  <a:gd name="T22" fmla="*/ 39 w 258"/>
                  <a:gd name="T23" fmla="*/ 202 h 305"/>
                  <a:gd name="T24" fmla="*/ 2 w 258"/>
                  <a:gd name="T25" fmla="*/ 158 h 305"/>
                  <a:gd name="T26" fmla="*/ 3 w 258"/>
                  <a:gd name="T27" fmla="*/ 151 h 305"/>
                  <a:gd name="T28" fmla="*/ 5 w 258"/>
                  <a:gd name="T29" fmla="*/ 145 h 305"/>
                  <a:gd name="T30" fmla="*/ 23 w 258"/>
                  <a:gd name="T31" fmla="*/ 120 h 305"/>
                  <a:gd name="T32" fmla="*/ 38 w 258"/>
                  <a:gd name="T33" fmla="*/ 86 h 305"/>
                  <a:gd name="T34" fmla="*/ 35 w 258"/>
                  <a:gd name="T35" fmla="*/ 78 h 305"/>
                  <a:gd name="T36" fmla="*/ 35 w 258"/>
                  <a:gd name="T37" fmla="*/ 78 h 305"/>
                  <a:gd name="T38" fmla="*/ 38 w 258"/>
                  <a:gd name="T39" fmla="*/ 72 h 305"/>
                  <a:gd name="T40" fmla="*/ 34 w 258"/>
                  <a:gd name="T41" fmla="*/ 63 h 305"/>
                  <a:gd name="T42" fmla="*/ 22 w 258"/>
                  <a:gd name="T43" fmla="*/ 36 h 305"/>
                  <a:gd name="T44" fmla="*/ 21 w 258"/>
                  <a:gd name="T45" fmla="*/ 31 h 305"/>
                  <a:gd name="T46" fmla="*/ 12 w 258"/>
                  <a:gd name="T47" fmla="*/ 25 h 305"/>
                  <a:gd name="T48" fmla="*/ 8 w 258"/>
                  <a:gd name="T49" fmla="*/ 18 h 305"/>
                  <a:gd name="T50" fmla="*/ 18 w 258"/>
                  <a:gd name="T51" fmla="*/ 2 h 305"/>
                  <a:gd name="T52" fmla="*/ 64 w 258"/>
                  <a:gd name="T53" fmla="*/ 0 h 305"/>
                  <a:gd name="T54" fmla="*/ 68 w 258"/>
                  <a:gd name="T55" fmla="*/ 3 h 305"/>
                  <a:gd name="T56" fmla="*/ 84 w 258"/>
                  <a:gd name="T57" fmla="*/ 7 h 305"/>
                  <a:gd name="T58" fmla="*/ 107 w 258"/>
                  <a:gd name="T59" fmla="*/ 16 h 305"/>
                  <a:gd name="T60" fmla="*/ 158 w 258"/>
                  <a:gd name="T61" fmla="*/ 37 h 305"/>
                  <a:gd name="T62" fmla="*/ 178 w 258"/>
                  <a:gd name="T63" fmla="*/ 39 h 305"/>
                  <a:gd name="T64" fmla="*/ 194 w 258"/>
                  <a:gd name="T65" fmla="*/ 33 h 305"/>
                  <a:gd name="T66" fmla="*/ 213 w 258"/>
                  <a:gd name="T67" fmla="*/ 19 h 305"/>
                  <a:gd name="T68" fmla="*/ 233 w 258"/>
                  <a:gd name="T69" fmla="*/ 17 h 305"/>
                  <a:gd name="T70" fmla="*/ 251 w 258"/>
                  <a:gd name="T71" fmla="*/ 23 h 305"/>
                  <a:gd name="T72" fmla="*/ 255 w 258"/>
                  <a:gd name="T73" fmla="*/ 29 h 305"/>
                  <a:gd name="T74" fmla="*/ 233 w 258"/>
                  <a:gd name="T75" fmla="*/ 58 h 305"/>
                  <a:gd name="T76" fmla="*/ 233 w 258"/>
                  <a:gd name="T77" fmla="*/ 60 h 305"/>
                  <a:gd name="T78" fmla="*/ 250 w 258"/>
                  <a:gd name="T79" fmla="*/ 205 h 3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258" h="305">
                    <a:moveTo>
                      <a:pt x="252" y="208"/>
                    </a:moveTo>
                    <a:cubicBezTo>
                      <a:pt x="250" y="211"/>
                      <a:pt x="245" y="214"/>
                      <a:pt x="241" y="215"/>
                    </a:cubicBezTo>
                    <a:cubicBezTo>
                      <a:pt x="236" y="217"/>
                      <a:pt x="235" y="212"/>
                      <a:pt x="233" y="215"/>
                    </a:cubicBezTo>
                    <a:cubicBezTo>
                      <a:pt x="231" y="218"/>
                      <a:pt x="229" y="221"/>
                      <a:pt x="230" y="222"/>
                    </a:cubicBezTo>
                    <a:cubicBezTo>
                      <a:pt x="231" y="223"/>
                      <a:pt x="236" y="225"/>
                      <a:pt x="234" y="226"/>
                    </a:cubicBezTo>
                    <a:cubicBezTo>
                      <a:pt x="233" y="228"/>
                      <a:pt x="226" y="228"/>
                      <a:pt x="224" y="230"/>
                    </a:cubicBezTo>
                    <a:cubicBezTo>
                      <a:pt x="222" y="232"/>
                      <a:pt x="224" y="236"/>
                      <a:pt x="220" y="237"/>
                    </a:cubicBezTo>
                    <a:cubicBezTo>
                      <a:pt x="216" y="238"/>
                      <a:pt x="212" y="234"/>
                      <a:pt x="210" y="240"/>
                    </a:cubicBezTo>
                    <a:cubicBezTo>
                      <a:pt x="209" y="245"/>
                      <a:pt x="209" y="257"/>
                      <a:pt x="205" y="261"/>
                    </a:cubicBezTo>
                    <a:cubicBezTo>
                      <a:pt x="202" y="264"/>
                      <a:pt x="194" y="267"/>
                      <a:pt x="194" y="269"/>
                    </a:cubicBezTo>
                    <a:cubicBezTo>
                      <a:pt x="195" y="271"/>
                      <a:pt x="198" y="274"/>
                      <a:pt x="197" y="276"/>
                    </a:cubicBezTo>
                    <a:cubicBezTo>
                      <a:pt x="196" y="279"/>
                      <a:pt x="196" y="281"/>
                      <a:pt x="194" y="282"/>
                    </a:cubicBezTo>
                    <a:cubicBezTo>
                      <a:pt x="192" y="283"/>
                      <a:pt x="188" y="282"/>
                      <a:pt x="188" y="284"/>
                    </a:cubicBezTo>
                    <a:cubicBezTo>
                      <a:pt x="188" y="286"/>
                      <a:pt x="190" y="285"/>
                      <a:pt x="190" y="287"/>
                    </a:cubicBezTo>
                    <a:cubicBezTo>
                      <a:pt x="190" y="290"/>
                      <a:pt x="189" y="292"/>
                      <a:pt x="188" y="295"/>
                    </a:cubicBezTo>
                    <a:cubicBezTo>
                      <a:pt x="188" y="298"/>
                      <a:pt x="188" y="297"/>
                      <a:pt x="185" y="300"/>
                    </a:cubicBezTo>
                    <a:cubicBezTo>
                      <a:pt x="182" y="302"/>
                      <a:pt x="179" y="302"/>
                      <a:pt x="177" y="305"/>
                    </a:cubicBezTo>
                    <a:cubicBezTo>
                      <a:pt x="174" y="302"/>
                      <a:pt x="168" y="299"/>
                      <a:pt x="163" y="296"/>
                    </a:cubicBezTo>
                    <a:cubicBezTo>
                      <a:pt x="147" y="285"/>
                      <a:pt x="128" y="273"/>
                      <a:pt x="127" y="270"/>
                    </a:cubicBezTo>
                    <a:cubicBezTo>
                      <a:pt x="127" y="268"/>
                      <a:pt x="127" y="266"/>
                      <a:pt x="127" y="265"/>
                    </a:cubicBezTo>
                    <a:cubicBezTo>
                      <a:pt x="128" y="262"/>
                      <a:pt x="128" y="260"/>
                      <a:pt x="127" y="257"/>
                    </a:cubicBezTo>
                    <a:cubicBezTo>
                      <a:pt x="125" y="253"/>
                      <a:pt x="121" y="250"/>
                      <a:pt x="116" y="247"/>
                    </a:cubicBezTo>
                    <a:cubicBezTo>
                      <a:pt x="114" y="246"/>
                      <a:pt x="112" y="244"/>
                      <a:pt x="110" y="243"/>
                    </a:cubicBezTo>
                    <a:cubicBezTo>
                      <a:pt x="107" y="240"/>
                      <a:pt x="69" y="218"/>
                      <a:pt x="39" y="202"/>
                    </a:cubicBezTo>
                    <a:cubicBezTo>
                      <a:pt x="23" y="193"/>
                      <a:pt x="8" y="185"/>
                      <a:pt x="2" y="184"/>
                    </a:cubicBezTo>
                    <a:cubicBezTo>
                      <a:pt x="2" y="180"/>
                      <a:pt x="0" y="162"/>
                      <a:pt x="2" y="158"/>
                    </a:cubicBezTo>
                    <a:cubicBezTo>
                      <a:pt x="2" y="158"/>
                      <a:pt x="2" y="158"/>
                      <a:pt x="2" y="158"/>
                    </a:cubicBezTo>
                    <a:cubicBezTo>
                      <a:pt x="2" y="155"/>
                      <a:pt x="3" y="153"/>
                      <a:pt x="3" y="151"/>
                    </a:cubicBezTo>
                    <a:cubicBezTo>
                      <a:pt x="3" y="148"/>
                      <a:pt x="4" y="146"/>
                      <a:pt x="5" y="145"/>
                    </a:cubicBezTo>
                    <a:cubicBezTo>
                      <a:pt x="5" y="145"/>
                      <a:pt x="5" y="145"/>
                      <a:pt x="5" y="145"/>
                    </a:cubicBezTo>
                    <a:cubicBezTo>
                      <a:pt x="6" y="144"/>
                      <a:pt x="9" y="140"/>
                      <a:pt x="13" y="135"/>
                    </a:cubicBezTo>
                    <a:cubicBezTo>
                      <a:pt x="17" y="129"/>
                      <a:pt x="21" y="123"/>
                      <a:pt x="23" y="120"/>
                    </a:cubicBezTo>
                    <a:cubicBezTo>
                      <a:pt x="25" y="117"/>
                      <a:pt x="29" y="109"/>
                      <a:pt x="32" y="102"/>
                    </a:cubicBezTo>
                    <a:cubicBezTo>
                      <a:pt x="35" y="94"/>
                      <a:pt x="38" y="88"/>
                      <a:pt x="38" y="86"/>
                    </a:cubicBezTo>
                    <a:cubicBezTo>
                      <a:pt x="38" y="83"/>
                      <a:pt x="36" y="80"/>
                      <a:pt x="35" y="78"/>
                    </a:cubicBezTo>
                    <a:cubicBezTo>
                      <a:pt x="35" y="78"/>
                      <a:pt x="35" y="78"/>
                      <a:pt x="35" y="78"/>
                    </a:cubicBezTo>
                    <a:cubicBezTo>
                      <a:pt x="35" y="78"/>
                      <a:pt x="35" y="78"/>
                      <a:pt x="35" y="78"/>
                    </a:cubicBezTo>
                    <a:cubicBezTo>
                      <a:pt x="35" y="78"/>
                      <a:pt x="35" y="78"/>
                      <a:pt x="35" y="78"/>
                    </a:cubicBezTo>
                    <a:cubicBezTo>
                      <a:pt x="35" y="78"/>
                      <a:pt x="36" y="76"/>
                      <a:pt x="36" y="74"/>
                    </a:cubicBezTo>
                    <a:cubicBezTo>
                      <a:pt x="37" y="73"/>
                      <a:pt x="37" y="72"/>
                      <a:pt x="38" y="72"/>
                    </a:cubicBezTo>
                    <a:cubicBezTo>
                      <a:pt x="38" y="70"/>
                      <a:pt x="36" y="67"/>
                      <a:pt x="34" y="63"/>
                    </a:cubicBezTo>
                    <a:cubicBezTo>
                      <a:pt x="34" y="63"/>
                      <a:pt x="34" y="63"/>
                      <a:pt x="34" y="63"/>
                    </a:cubicBezTo>
                    <a:cubicBezTo>
                      <a:pt x="30" y="57"/>
                      <a:pt x="25" y="51"/>
                      <a:pt x="23" y="49"/>
                    </a:cubicBezTo>
                    <a:cubicBezTo>
                      <a:pt x="22" y="48"/>
                      <a:pt x="22" y="41"/>
                      <a:pt x="22" y="36"/>
                    </a:cubicBezTo>
                    <a:cubicBezTo>
                      <a:pt x="21" y="34"/>
                      <a:pt x="21" y="32"/>
                      <a:pt x="21" y="31"/>
                    </a:cubicBezTo>
                    <a:cubicBezTo>
                      <a:pt x="21" y="31"/>
                      <a:pt x="21" y="31"/>
                      <a:pt x="21" y="31"/>
                    </a:cubicBezTo>
                    <a:cubicBezTo>
                      <a:pt x="21" y="29"/>
                      <a:pt x="18" y="28"/>
                      <a:pt x="15" y="27"/>
                    </a:cubicBezTo>
                    <a:cubicBezTo>
                      <a:pt x="14" y="26"/>
                      <a:pt x="13" y="26"/>
                      <a:pt x="12" y="25"/>
                    </a:cubicBezTo>
                    <a:cubicBezTo>
                      <a:pt x="11" y="25"/>
                      <a:pt x="10" y="21"/>
                      <a:pt x="8" y="18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7" y="16"/>
                      <a:pt x="6" y="15"/>
                      <a:pt x="5" y="13"/>
                    </a:cubicBezTo>
                    <a:cubicBezTo>
                      <a:pt x="11" y="8"/>
                      <a:pt x="16" y="3"/>
                      <a:pt x="18" y="2"/>
                    </a:cubicBezTo>
                    <a:cubicBezTo>
                      <a:pt x="20" y="1"/>
                      <a:pt x="26" y="0"/>
                      <a:pt x="33" y="0"/>
                    </a:cubicBezTo>
                    <a:cubicBezTo>
                      <a:pt x="45" y="0"/>
                      <a:pt x="61" y="0"/>
                      <a:pt x="64" y="0"/>
                    </a:cubicBezTo>
                    <a:cubicBezTo>
                      <a:pt x="65" y="1"/>
                      <a:pt x="67" y="2"/>
                      <a:pt x="68" y="3"/>
                    </a:cubicBezTo>
                    <a:cubicBezTo>
                      <a:pt x="68" y="3"/>
                      <a:pt x="68" y="3"/>
                      <a:pt x="68" y="3"/>
                    </a:cubicBezTo>
                    <a:cubicBezTo>
                      <a:pt x="69" y="5"/>
                      <a:pt x="71" y="6"/>
                      <a:pt x="73" y="7"/>
                    </a:cubicBezTo>
                    <a:cubicBezTo>
                      <a:pt x="75" y="7"/>
                      <a:pt x="79" y="7"/>
                      <a:pt x="84" y="7"/>
                    </a:cubicBezTo>
                    <a:cubicBezTo>
                      <a:pt x="88" y="7"/>
                      <a:pt x="92" y="7"/>
                      <a:pt x="93" y="8"/>
                    </a:cubicBezTo>
                    <a:cubicBezTo>
                      <a:pt x="94" y="8"/>
                      <a:pt x="100" y="12"/>
                      <a:pt x="107" y="16"/>
                    </a:cubicBezTo>
                    <a:cubicBezTo>
                      <a:pt x="119" y="24"/>
                      <a:pt x="135" y="35"/>
                      <a:pt x="140" y="35"/>
                    </a:cubicBezTo>
                    <a:cubicBezTo>
                      <a:pt x="144" y="35"/>
                      <a:pt x="151" y="36"/>
                      <a:pt x="158" y="37"/>
                    </a:cubicBezTo>
                    <a:cubicBezTo>
                      <a:pt x="165" y="38"/>
                      <a:pt x="171" y="38"/>
                      <a:pt x="173" y="38"/>
                    </a:cubicBezTo>
                    <a:cubicBezTo>
                      <a:pt x="174" y="38"/>
                      <a:pt x="176" y="39"/>
                      <a:pt x="178" y="39"/>
                    </a:cubicBezTo>
                    <a:cubicBezTo>
                      <a:pt x="182" y="40"/>
                      <a:pt x="187" y="42"/>
                      <a:pt x="189" y="39"/>
                    </a:cubicBezTo>
                    <a:cubicBezTo>
                      <a:pt x="191" y="38"/>
                      <a:pt x="192" y="36"/>
                      <a:pt x="194" y="33"/>
                    </a:cubicBezTo>
                    <a:cubicBezTo>
                      <a:pt x="196" y="30"/>
                      <a:pt x="198" y="27"/>
                      <a:pt x="199" y="26"/>
                    </a:cubicBezTo>
                    <a:cubicBezTo>
                      <a:pt x="201" y="26"/>
                      <a:pt x="207" y="22"/>
                      <a:pt x="213" y="19"/>
                    </a:cubicBezTo>
                    <a:cubicBezTo>
                      <a:pt x="220" y="16"/>
                      <a:pt x="226" y="12"/>
                      <a:pt x="227" y="12"/>
                    </a:cubicBezTo>
                    <a:cubicBezTo>
                      <a:pt x="227" y="12"/>
                      <a:pt x="230" y="14"/>
                      <a:pt x="233" y="17"/>
                    </a:cubicBezTo>
                    <a:cubicBezTo>
                      <a:pt x="235" y="19"/>
                      <a:pt x="238" y="22"/>
                      <a:pt x="240" y="23"/>
                    </a:cubicBezTo>
                    <a:cubicBezTo>
                      <a:pt x="242" y="23"/>
                      <a:pt x="246" y="23"/>
                      <a:pt x="251" y="23"/>
                    </a:cubicBezTo>
                    <a:cubicBezTo>
                      <a:pt x="253" y="23"/>
                      <a:pt x="256" y="23"/>
                      <a:pt x="258" y="22"/>
                    </a:cubicBezTo>
                    <a:cubicBezTo>
                      <a:pt x="257" y="24"/>
                      <a:pt x="256" y="27"/>
                      <a:pt x="255" y="29"/>
                    </a:cubicBezTo>
                    <a:cubicBezTo>
                      <a:pt x="255" y="29"/>
                      <a:pt x="253" y="31"/>
                      <a:pt x="251" y="34"/>
                    </a:cubicBezTo>
                    <a:cubicBezTo>
                      <a:pt x="245" y="41"/>
                      <a:pt x="233" y="55"/>
                      <a:pt x="233" y="58"/>
                    </a:cubicBezTo>
                    <a:cubicBezTo>
                      <a:pt x="233" y="58"/>
                      <a:pt x="233" y="58"/>
                      <a:pt x="233" y="58"/>
                    </a:cubicBezTo>
                    <a:cubicBezTo>
                      <a:pt x="233" y="60"/>
                      <a:pt x="233" y="60"/>
                      <a:pt x="233" y="60"/>
                    </a:cubicBezTo>
                    <a:cubicBezTo>
                      <a:pt x="233" y="74"/>
                      <a:pt x="233" y="179"/>
                      <a:pt x="235" y="183"/>
                    </a:cubicBezTo>
                    <a:cubicBezTo>
                      <a:pt x="236" y="185"/>
                      <a:pt x="244" y="197"/>
                      <a:pt x="250" y="205"/>
                    </a:cubicBezTo>
                    <a:cubicBezTo>
                      <a:pt x="252" y="208"/>
                      <a:pt x="252" y="208"/>
                      <a:pt x="252" y="208"/>
                    </a:cubicBezTo>
                    <a:close/>
                  </a:path>
                </a:pathLst>
              </a:custGeom>
              <a:grpFill/>
              <a:ln w="3175">
                <a:solidFill>
                  <a:srgbClr val="FFFFFF"/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</a:endParaRPr>
              </a:p>
            </p:txBody>
          </p:sp>
          <p:sp>
            <p:nvSpPr>
              <p:cNvPr id="223" name="Freeform 61">
                <a:extLst>
                  <a:ext uri="{FF2B5EF4-FFF2-40B4-BE49-F238E27FC236}">
                    <a16:creationId xmlns:a16="http://schemas.microsoft.com/office/drawing/2014/main" id="{11E68EA3-AA0C-5948-8421-430720AEF6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84329" y="6351936"/>
                <a:ext cx="548241" cy="1255020"/>
              </a:xfrm>
              <a:custGeom>
                <a:avLst/>
                <a:gdLst>
                  <a:gd name="T0" fmla="*/ 34 w 240"/>
                  <a:gd name="T1" fmla="*/ 171 h 468"/>
                  <a:gd name="T2" fmla="*/ 26 w 240"/>
                  <a:gd name="T3" fmla="*/ 204 h 468"/>
                  <a:gd name="T4" fmla="*/ 37 w 240"/>
                  <a:gd name="T5" fmla="*/ 247 h 468"/>
                  <a:gd name="T6" fmla="*/ 36 w 240"/>
                  <a:gd name="T7" fmla="*/ 279 h 468"/>
                  <a:gd name="T8" fmla="*/ 21 w 240"/>
                  <a:gd name="T9" fmla="*/ 311 h 468"/>
                  <a:gd name="T10" fmla="*/ 6 w 240"/>
                  <a:gd name="T11" fmla="*/ 334 h 468"/>
                  <a:gd name="T12" fmla="*/ 3 w 240"/>
                  <a:gd name="T13" fmla="*/ 368 h 468"/>
                  <a:gd name="T14" fmla="*/ 17 w 240"/>
                  <a:gd name="T15" fmla="*/ 397 h 468"/>
                  <a:gd name="T16" fmla="*/ 15 w 240"/>
                  <a:gd name="T17" fmla="*/ 424 h 468"/>
                  <a:gd name="T18" fmla="*/ 43 w 240"/>
                  <a:gd name="T19" fmla="*/ 456 h 468"/>
                  <a:gd name="T20" fmla="*/ 73 w 240"/>
                  <a:gd name="T21" fmla="*/ 467 h 468"/>
                  <a:gd name="T22" fmla="*/ 100 w 240"/>
                  <a:gd name="T23" fmla="*/ 453 h 468"/>
                  <a:gd name="T24" fmla="*/ 130 w 240"/>
                  <a:gd name="T25" fmla="*/ 435 h 468"/>
                  <a:gd name="T26" fmla="*/ 148 w 240"/>
                  <a:gd name="T27" fmla="*/ 381 h 468"/>
                  <a:gd name="T28" fmla="*/ 181 w 240"/>
                  <a:gd name="T29" fmla="*/ 277 h 468"/>
                  <a:gd name="T30" fmla="*/ 206 w 240"/>
                  <a:gd name="T31" fmla="*/ 190 h 468"/>
                  <a:gd name="T32" fmla="*/ 217 w 240"/>
                  <a:gd name="T33" fmla="*/ 165 h 468"/>
                  <a:gd name="T34" fmla="*/ 217 w 240"/>
                  <a:gd name="T35" fmla="*/ 146 h 468"/>
                  <a:gd name="T36" fmla="*/ 213 w 240"/>
                  <a:gd name="T37" fmla="*/ 127 h 468"/>
                  <a:gd name="T38" fmla="*/ 220 w 240"/>
                  <a:gd name="T39" fmla="*/ 117 h 468"/>
                  <a:gd name="T40" fmla="*/ 230 w 240"/>
                  <a:gd name="T41" fmla="*/ 134 h 468"/>
                  <a:gd name="T42" fmla="*/ 240 w 240"/>
                  <a:gd name="T43" fmla="*/ 113 h 468"/>
                  <a:gd name="T44" fmla="*/ 227 w 240"/>
                  <a:gd name="T45" fmla="*/ 63 h 468"/>
                  <a:gd name="T46" fmla="*/ 208 w 240"/>
                  <a:gd name="T47" fmla="*/ 24 h 468"/>
                  <a:gd name="T48" fmla="*/ 196 w 240"/>
                  <a:gd name="T49" fmla="*/ 15 h 468"/>
                  <a:gd name="T50" fmla="*/ 200 w 240"/>
                  <a:gd name="T51" fmla="*/ 1 h 468"/>
                  <a:gd name="T52" fmla="*/ 182 w 240"/>
                  <a:gd name="T53" fmla="*/ 16 h 468"/>
                  <a:gd name="T54" fmla="*/ 189 w 240"/>
                  <a:gd name="T55" fmla="*/ 33 h 468"/>
                  <a:gd name="T56" fmla="*/ 175 w 240"/>
                  <a:gd name="T57" fmla="*/ 49 h 468"/>
                  <a:gd name="T58" fmla="*/ 167 w 240"/>
                  <a:gd name="T59" fmla="*/ 57 h 468"/>
                  <a:gd name="T60" fmla="*/ 162 w 240"/>
                  <a:gd name="T61" fmla="*/ 58 h 468"/>
                  <a:gd name="T62" fmla="*/ 156 w 240"/>
                  <a:gd name="T63" fmla="*/ 65 h 468"/>
                  <a:gd name="T64" fmla="*/ 150 w 240"/>
                  <a:gd name="T65" fmla="*/ 78 h 468"/>
                  <a:gd name="T66" fmla="*/ 158 w 240"/>
                  <a:gd name="T67" fmla="*/ 89 h 468"/>
                  <a:gd name="T68" fmla="*/ 150 w 240"/>
                  <a:gd name="T69" fmla="*/ 93 h 468"/>
                  <a:gd name="T70" fmla="*/ 140 w 240"/>
                  <a:gd name="T71" fmla="*/ 105 h 468"/>
                  <a:gd name="T72" fmla="*/ 133 w 240"/>
                  <a:gd name="T73" fmla="*/ 92 h 468"/>
                  <a:gd name="T74" fmla="*/ 131 w 240"/>
                  <a:gd name="T75" fmla="*/ 118 h 468"/>
                  <a:gd name="T76" fmla="*/ 122 w 240"/>
                  <a:gd name="T77" fmla="*/ 115 h 468"/>
                  <a:gd name="T78" fmla="*/ 102 w 240"/>
                  <a:gd name="T79" fmla="*/ 124 h 468"/>
                  <a:gd name="T80" fmla="*/ 106 w 240"/>
                  <a:gd name="T81" fmla="*/ 137 h 468"/>
                  <a:gd name="T82" fmla="*/ 95 w 240"/>
                  <a:gd name="T83" fmla="*/ 128 h 468"/>
                  <a:gd name="T84" fmla="*/ 76 w 240"/>
                  <a:gd name="T85" fmla="*/ 132 h 468"/>
                  <a:gd name="T86" fmla="*/ 64 w 240"/>
                  <a:gd name="T87" fmla="*/ 134 h 468"/>
                  <a:gd name="T88" fmla="*/ 39 w 240"/>
                  <a:gd name="T89" fmla="*/ 146 h 4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40" h="468">
                    <a:moveTo>
                      <a:pt x="39" y="146"/>
                    </a:moveTo>
                    <a:cubicBezTo>
                      <a:pt x="39" y="156"/>
                      <a:pt x="38" y="164"/>
                      <a:pt x="34" y="171"/>
                    </a:cubicBezTo>
                    <a:cubicBezTo>
                      <a:pt x="30" y="178"/>
                      <a:pt x="23" y="184"/>
                      <a:pt x="23" y="188"/>
                    </a:cubicBezTo>
                    <a:cubicBezTo>
                      <a:pt x="23" y="193"/>
                      <a:pt x="24" y="195"/>
                      <a:pt x="26" y="204"/>
                    </a:cubicBezTo>
                    <a:cubicBezTo>
                      <a:pt x="29" y="213"/>
                      <a:pt x="30" y="218"/>
                      <a:pt x="31" y="228"/>
                    </a:cubicBezTo>
                    <a:cubicBezTo>
                      <a:pt x="32" y="238"/>
                      <a:pt x="33" y="242"/>
                      <a:pt x="37" y="247"/>
                    </a:cubicBezTo>
                    <a:cubicBezTo>
                      <a:pt x="41" y="252"/>
                      <a:pt x="44" y="254"/>
                      <a:pt x="42" y="259"/>
                    </a:cubicBezTo>
                    <a:cubicBezTo>
                      <a:pt x="40" y="264"/>
                      <a:pt x="40" y="272"/>
                      <a:pt x="36" y="279"/>
                    </a:cubicBezTo>
                    <a:cubicBezTo>
                      <a:pt x="32" y="286"/>
                      <a:pt x="26" y="290"/>
                      <a:pt x="23" y="295"/>
                    </a:cubicBezTo>
                    <a:cubicBezTo>
                      <a:pt x="20" y="301"/>
                      <a:pt x="23" y="305"/>
                      <a:pt x="21" y="311"/>
                    </a:cubicBezTo>
                    <a:cubicBezTo>
                      <a:pt x="19" y="317"/>
                      <a:pt x="11" y="315"/>
                      <a:pt x="10" y="320"/>
                    </a:cubicBezTo>
                    <a:cubicBezTo>
                      <a:pt x="9" y="325"/>
                      <a:pt x="10" y="327"/>
                      <a:pt x="6" y="334"/>
                    </a:cubicBezTo>
                    <a:cubicBezTo>
                      <a:pt x="3" y="341"/>
                      <a:pt x="0" y="342"/>
                      <a:pt x="0" y="350"/>
                    </a:cubicBezTo>
                    <a:cubicBezTo>
                      <a:pt x="0" y="357"/>
                      <a:pt x="3" y="361"/>
                      <a:pt x="3" y="368"/>
                    </a:cubicBezTo>
                    <a:cubicBezTo>
                      <a:pt x="3" y="374"/>
                      <a:pt x="8" y="379"/>
                      <a:pt x="11" y="385"/>
                    </a:cubicBezTo>
                    <a:cubicBezTo>
                      <a:pt x="15" y="390"/>
                      <a:pt x="20" y="395"/>
                      <a:pt x="17" y="397"/>
                    </a:cubicBezTo>
                    <a:cubicBezTo>
                      <a:pt x="15" y="400"/>
                      <a:pt x="15" y="403"/>
                      <a:pt x="15" y="410"/>
                    </a:cubicBezTo>
                    <a:cubicBezTo>
                      <a:pt x="15" y="417"/>
                      <a:pt x="14" y="421"/>
                      <a:pt x="15" y="424"/>
                    </a:cubicBezTo>
                    <a:cubicBezTo>
                      <a:pt x="16" y="427"/>
                      <a:pt x="20" y="443"/>
                      <a:pt x="26" y="447"/>
                    </a:cubicBezTo>
                    <a:cubicBezTo>
                      <a:pt x="32" y="452"/>
                      <a:pt x="36" y="452"/>
                      <a:pt x="43" y="456"/>
                    </a:cubicBezTo>
                    <a:cubicBezTo>
                      <a:pt x="49" y="460"/>
                      <a:pt x="55" y="464"/>
                      <a:pt x="60" y="466"/>
                    </a:cubicBezTo>
                    <a:cubicBezTo>
                      <a:pt x="65" y="467"/>
                      <a:pt x="69" y="468"/>
                      <a:pt x="73" y="467"/>
                    </a:cubicBezTo>
                    <a:cubicBezTo>
                      <a:pt x="78" y="465"/>
                      <a:pt x="80" y="463"/>
                      <a:pt x="85" y="461"/>
                    </a:cubicBezTo>
                    <a:cubicBezTo>
                      <a:pt x="89" y="458"/>
                      <a:pt x="93" y="454"/>
                      <a:pt x="100" y="453"/>
                    </a:cubicBezTo>
                    <a:cubicBezTo>
                      <a:pt x="107" y="452"/>
                      <a:pt x="117" y="454"/>
                      <a:pt x="121" y="449"/>
                    </a:cubicBezTo>
                    <a:cubicBezTo>
                      <a:pt x="126" y="444"/>
                      <a:pt x="128" y="444"/>
                      <a:pt x="130" y="435"/>
                    </a:cubicBezTo>
                    <a:cubicBezTo>
                      <a:pt x="133" y="426"/>
                      <a:pt x="140" y="427"/>
                      <a:pt x="140" y="414"/>
                    </a:cubicBezTo>
                    <a:cubicBezTo>
                      <a:pt x="140" y="401"/>
                      <a:pt x="144" y="391"/>
                      <a:pt x="148" y="381"/>
                    </a:cubicBezTo>
                    <a:cubicBezTo>
                      <a:pt x="152" y="372"/>
                      <a:pt x="158" y="354"/>
                      <a:pt x="161" y="343"/>
                    </a:cubicBezTo>
                    <a:cubicBezTo>
                      <a:pt x="164" y="333"/>
                      <a:pt x="180" y="283"/>
                      <a:pt x="181" y="277"/>
                    </a:cubicBezTo>
                    <a:cubicBezTo>
                      <a:pt x="182" y="271"/>
                      <a:pt x="193" y="240"/>
                      <a:pt x="195" y="228"/>
                    </a:cubicBezTo>
                    <a:cubicBezTo>
                      <a:pt x="197" y="217"/>
                      <a:pt x="206" y="194"/>
                      <a:pt x="206" y="190"/>
                    </a:cubicBezTo>
                    <a:cubicBezTo>
                      <a:pt x="206" y="185"/>
                      <a:pt x="198" y="185"/>
                      <a:pt x="204" y="179"/>
                    </a:cubicBezTo>
                    <a:cubicBezTo>
                      <a:pt x="211" y="173"/>
                      <a:pt x="219" y="169"/>
                      <a:pt x="217" y="165"/>
                    </a:cubicBezTo>
                    <a:cubicBezTo>
                      <a:pt x="216" y="162"/>
                      <a:pt x="213" y="163"/>
                      <a:pt x="214" y="159"/>
                    </a:cubicBezTo>
                    <a:cubicBezTo>
                      <a:pt x="216" y="155"/>
                      <a:pt x="218" y="147"/>
                      <a:pt x="217" y="146"/>
                    </a:cubicBezTo>
                    <a:cubicBezTo>
                      <a:pt x="216" y="144"/>
                      <a:pt x="213" y="143"/>
                      <a:pt x="213" y="139"/>
                    </a:cubicBezTo>
                    <a:cubicBezTo>
                      <a:pt x="212" y="134"/>
                      <a:pt x="213" y="128"/>
                      <a:pt x="213" y="127"/>
                    </a:cubicBezTo>
                    <a:cubicBezTo>
                      <a:pt x="213" y="126"/>
                      <a:pt x="211" y="120"/>
                      <a:pt x="213" y="119"/>
                    </a:cubicBezTo>
                    <a:cubicBezTo>
                      <a:pt x="215" y="118"/>
                      <a:pt x="219" y="115"/>
                      <a:pt x="220" y="117"/>
                    </a:cubicBezTo>
                    <a:cubicBezTo>
                      <a:pt x="221" y="118"/>
                      <a:pt x="223" y="128"/>
                      <a:pt x="225" y="130"/>
                    </a:cubicBezTo>
                    <a:cubicBezTo>
                      <a:pt x="226" y="133"/>
                      <a:pt x="228" y="135"/>
                      <a:pt x="230" y="134"/>
                    </a:cubicBezTo>
                    <a:cubicBezTo>
                      <a:pt x="232" y="134"/>
                      <a:pt x="234" y="132"/>
                      <a:pt x="235" y="128"/>
                    </a:cubicBezTo>
                    <a:cubicBezTo>
                      <a:pt x="237" y="123"/>
                      <a:pt x="240" y="116"/>
                      <a:pt x="240" y="113"/>
                    </a:cubicBezTo>
                    <a:cubicBezTo>
                      <a:pt x="240" y="110"/>
                      <a:pt x="237" y="93"/>
                      <a:pt x="235" y="89"/>
                    </a:cubicBezTo>
                    <a:cubicBezTo>
                      <a:pt x="233" y="86"/>
                      <a:pt x="227" y="70"/>
                      <a:pt x="227" y="63"/>
                    </a:cubicBezTo>
                    <a:cubicBezTo>
                      <a:pt x="227" y="56"/>
                      <a:pt x="223" y="40"/>
                      <a:pt x="221" y="38"/>
                    </a:cubicBezTo>
                    <a:cubicBezTo>
                      <a:pt x="220" y="36"/>
                      <a:pt x="209" y="27"/>
                      <a:pt x="208" y="24"/>
                    </a:cubicBezTo>
                    <a:cubicBezTo>
                      <a:pt x="207" y="22"/>
                      <a:pt x="205" y="18"/>
                      <a:pt x="203" y="17"/>
                    </a:cubicBezTo>
                    <a:cubicBezTo>
                      <a:pt x="200" y="15"/>
                      <a:pt x="195" y="17"/>
                      <a:pt x="196" y="15"/>
                    </a:cubicBezTo>
                    <a:cubicBezTo>
                      <a:pt x="197" y="12"/>
                      <a:pt x="202" y="11"/>
                      <a:pt x="202" y="9"/>
                    </a:cubicBezTo>
                    <a:cubicBezTo>
                      <a:pt x="202" y="7"/>
                      <a:pt x="203" y="0"/>
                      <a:pt x="200" y="1"/>
                    </a:cubicBezTo>
                    <a:cubicBezTo>
                      <a:pt x="196" y="1"/>
                      <a:pt x="190" y="7"/>
                      <a:pt x="189" y="10"/>
                    </a:cubicBezTo>
                    <a:cubicBezTo>
                      <a:pt x="187" y="13"/>
                      <a:pt x="182" y="14"/>
                      <a:pt x="182" y="16"/>
                    </a:cubicBezTo>
                    <a:cubicBezTo>
                      <a:pt x="182" y="18"/>
                      <a:pt x="183" y="24"/>
                      <a:pt x="185" y="26"/>
                    </a:cubicBezTo>
                    <a:cubicBezTo>
                      <a:pt x="188" y="28"/>
                      <a:pt x="190" y="31"/>
                      <a:pt x="189" y="33"/>
                    </a:cubicBezTo>
                    <a:cubicBezTo>
                      <a:pt x="189" y="35"/>
                      <a:pt x="186" y="47"/>
                      <a:pt x="184" y="47"/>
                    </a:cubicBezTo>
                    <a:cubicBezTo>
                      <a:pt x="181" y="48"/>
                      <a:pt x="175" y="47"/>
                      <a:pt x="175" y="49"/>
                    </a:cubicBezTo>
                    <a:cubicBezTo>
                      <a:pt x="174" y="52"/>
                      <a:pt x="176" y="54"/>
                      <a:pt x="173" y="55"/>
                    </a:cubicBezTo>
                    <a:cubicBezTo>
                      <a:pt x="170" y="56"/>
                      <a:pt x="168" y="55"/>
                      <a:pt x="167" y="57"/>
                    </a:cubicBezTo>
                    <a:cubicBezTo>
                      <a:pt x="167" y="58"/>
                      <a:pt x="168" y="61"/>
                      <a:pt x="166" y="62"/>
                    </a:cubicBezTo>
                    <a:cubicBezTo>
                      <a:pt x="165" y="63"/>
                      <a:pt x="164" y="60"/>
                      <a:pt x="162" y="58"/>
                    </a:cubicBezTo>
                    <a:cubicBezTo>
                      <a:pt x="159" y="55"/>
                      <a:pt x="157" y="53"/>
                      <a:pt x="155" y="55"/>
                    </a:cubicBezTo>
                    <a:cubicBezTo>
                      <a:pt x="154" y="56"/>
                      <a:pt x="155" y="62"/>
                      <a:pt x="156" y="65"/>
                    </a:cubicBezTo>
                    <a:cubicBezTo>
                      <a:pt x="157" y="69"/>
                      <a:pt x="157" y="78"/>
                      <a:pt x="156" y="79"/>
                    </a:cubicBezTo>
                    <a:cubicBezTo>
                      <a:pt x="155" y="79"/>
                      <a:pt x="151" y="76"/>
                      <a:pt x="150" y="78"/>
                    </a:cubicBezTo>
                    <a:cubicBezTo>
                      <a:pt x="148" y="80"/>
                      <a:pt x="146" y="85"/>
                      <a:pt x="148" y="86"/>
                    </a:cubicBezTo>
                    <a:cubicBezTo>
                      <a:pt x="150" y="87"/>
                      <a:pt x="156" y="87"/>
                      <a:pt x="158" y="89"/>
                    </a:cubicBezTo>
                    <a:cubicBezTo>
                      <a:pt x="159" y="90"/>
                      <a:pt x="160" y="95"/>
                      <a:pt x="157" y="96"/>
                    </a:cubicBezTo>
                    <a:cubicBezTo>
                      <a:pt x="155" y="97"/>
                      <a:pt x="151" y="93"/>
                      <a:pt x="150" y="93"/>
                    </a:cubicBezTo>
                    <a:cubicBezTo>
                      <a:pt x="148" y="94"/>
                      <a:pt x="145" y="97"/>
                      <a:pt x="144" y="99"/>
                    </a:cubicBezTo>
                    <a:cubicBezTo>
                      <a:pt x="142" y="101"/>
                      <a:pt x="141" y="104"/>
                      <a:pt x="140" y="105"/>
                    </a:cubicBezTo>
                    <a:cubicBezTo>
                      <a:pt x="138" y="105"/>
                      <a:pt x="141" y="94"/>
                      <a:pt x="139" y="93"/>
                    </a:cubicBezTo>
                    <a:cubicBezTo>
                      <a:pt x="137" y="92"/>
                      <a:pt x="133" y="90"/>
                      <a:pt x="133" y="92"/>
                    </a:cubicBezTo>
                    <a:cubicBezTo>
                      <a:pt x="132" y="94"/>
                      <a:pt x="131" y="103"/>
                      <a:pt x="130" y="107"/>
                    </a:cubicBezTo>
                    <a:cubicBezTo>
                      <a:pt x="128" y="112"/>
                      <a:pt x="131" y="115"/>
                      <a:pt x="131" y="118"/>
                    </a:cubicBezTo>
                    <a:cubicBezTo>
                      <a:pt x="131" y="121"/>
                      <a:pt x="122" y="124"/>
                      <a:pt x="121" y="123"/>
                    </a:cubicBezTo>
                    <a:cubicBezTo>
                      <a:pt x="120" y="123"/>
                      <a:pt x="124" y="118"/>
                      <a:pt x="122" y="115"/>
                    </a:cubicBezTo>
                    <a:cubicBezTo>
                      <a:pt x="120" y="113"/>
                      <a:pt x="117" y="112"/>
                      <a:pt x="115" y="113"/>
                    </a:cubicBezTo>
                    <a:cubicBezTo>
                      <a:pt x="113" y="114"/>
                      <a:pt x="103" y="121"/>
                      <a:pt x="102" y="124"/>
                    </a:cubicBezTo>
                    <a:cubicBezTo>
                      <a:pt x="102" y="127"/>
                      <a:pt x="103" y="129"/>
                      <a:pt x="105" y="131"/>
                    </a:cubicBezTo>
                    <a:cubicBezTo>
                      <a:pt x="107" y="133"/>
                      <a:pt x="109" y="137"/>
                      <a:pt x="106" y="137"/>
                    </a:cubicBezTo>
                    <a:cubicBezTo>
                      <a:pt x="104" y="138"/>
                      <a:pt x="95" y="140"/>
                      <a:pt x="96" y="137"/>
                    </a:cubicBezTo>
                    <a:cubicBezTo>
                      <a:pt x="96" y="135"/>
                      <a:pt x="97" y="127"/>
                      <a:pt x="95" y="128"/>
                    </a:cubicBezTo>
                    <a:cubicBezTo>
                      <a:pt x="92" y="129"/>
                      <a:pt x="88" y="133"/>
                      <a:pt x="85" y="132"/>
                    </a:cubicBezTo>
                    <a:cubicBezTo>
                      <a:pt x="82" y="130"/>
                      <a:pt x="81" y="129"/>
                      <a:pt x="76" y="132"/>
                    </a:cubicBezTo>
                    <a:cubicBezTo>
                      <a:pt x="71" y="135"/>
                      <a:pt x="68" y="140"/>
                      <a:pt x="67" y="140"/>
                    </a:cubicBezTo>
                    <a:cubicBezTo>
                      <a:pt x="65" y="140"/>
                      <a:pt x="67" y="134"/>
                      <a:pt x="64" y="134"/>
                    </a:cubicBezTo>
                    <a:cubicBezTo>
                      <a:pt x="60" y="134"/>
                      <a:pt x="57" y="142"/>
                      <a:pt x="51" y="143"/>
                    </a:cubicBezTo>
                    <a:cubicBezTo>
                      <a:pt x="44" y="144"/>
                      <a:pt x="40" y="140"/>
                      <a:pt x="39" y="146"/>
                    </a:cubicBezTo>
                    <a:close/>
                  </a:path>
                </a:pathLst>
              </a:custGeom>
              <a:grpFill/>
              <a:ln w="3175">
                <a:solidFill>
                  <a:srgbClr val="FFFFFF"/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</a:endParaRPr>
              </a:p>
            </p:txBody>
          </p:sp>
          <p:sp>
            <p:nvSpPr>
              <p:cNvPr id="224" name="Freeform 65">
                <a:extLst>
                  <a:ext uri="{FF2B5EF4-FFF2-40B4-BE49-F238E27FC236}">
                    <a16:creationId xmlns:a16="http://schemas.microsoft.com/office/drawing/2014/main" id="{415929C6-C962-754E-A2BD-BC16A13A1D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74941" y="6301117"/>
                <a:ext cx="26286" cy="61867"/>
              </a:xfrm>
              <a:custGeom>
                <a:avLst/>
                <a:gdLst>
                  <a:gd name="T0" fmla="*/ 3 w 11"/>
                  <a:gd name="T1" fmla="*/ 4 h 23"/>
                  <a:gd name="T2" fmla="*/ 4 w 11"/>
                  <a:gd name="T3" fmla="*/ 16 h 23"/>
                  <a:gd name="T4" fmla="*/ 11 w 11"/>
                  <a:gd name="T5" fmla="*/ 21 h 23"/>
                  <a:gd name="T6" fmla="*/ 6 w 11"/>
                  <a:gd name="T7" fmla="*/ 8 h 23"/>
                  <a:gd name="T8" fmla="*/ 3 w 11"/>
                  <a:gd name="T9" fmla="*/ 4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23">
                    <a:moveTo>
                      <a:pt x="3" y="4"/>
                    </a:moveTo>
                    <a:cubicBezTo>
                      <a:pt x="0" y="9"/>
                      <a:pt x="1" y="14"/>
                      <a:pt x="4" y="16"/>
                    </a:cubicBezTo>
                    <a:cubicBezTo>
                      <a:pt x="6" y="19"/>
                      <a:pt x="11" y="23"/>
                      <a:pt x="11" y="21"/>
                    </a:cubicBezTo>
                    <a:cubicBezTo>
                      <a:pt x="11" y="18"/>
                      <a:pt x="5" y="14"/>
                      <a:pt x="6" y="8"/>
                    </a:cubicBezTo>
                    <a:cubicBezTo>
                      <a:pt x="8" y="1"/>
                      <a:pt x="5" y="0"/>
                      <a:pt x="3" y="4"/>
                    </a:cubicBezTo>
                    <a:close/>
                  </a:path>
                </a:pathLst>
              </a:custGeom>
              <a:grpFill/>
              <a:ln w="3175">
                <a:solidFill>
                  <a:srgbClr val="FFFFFF"/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</a:endParaRPr>
              </a:p>
            </p:txBody>
          </p:sp>
          <p:sp>
            <p:nvSpPr>
              <p:cNvPr id="225" name="Freeform 66">
                <a:extLst>
                  <a:ext uri="{FF2B5EF4-FFF2-40B4-BE49-F238E27FC236}">
                    <a16:creationId xmlns:a16="http://schemas.microsoft.com/office/drawing/2014/main" id="{20BC66C6-654D-E84D-ABC8-3E0BBBBE82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04981" y="6378450"/>
                <a:ext cx="30041" cy="33144"/>
              </a:xfrm>
              <a:custGeom>
                <a:avLst/>
                <a:gdLst>
                  <a:gd name="T0" fmla="*/ 4 w 13"/>
                  <a:gd name="T1" fmla="*/ 0 h 12"/>
                  <a:gd name="T2" fmla="*/ 4 w 13"/>
                  <a:gd name="T3" fmla="*/ 5 h 12"/>
                  <a:gd name="T4" fmla="*/ 13 w 13"/>
                  <a:gd name="T5" fmla="*/ 8 h 12"/>
                  <a:gd name="T6" fmla="*/ 4 w 13"/>
                  <a:gd name="T7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12">
                    <a:moveTo>
                      <a:pt x="4" y="0"/>
                    </a:moveTo>
                    <a:cubicBezTo>
                      <a:pt x="1" y="1"/>
                      <a:pt x="0" y="2"/>
                      <a:pt x="4" y="5"/>
                    </a:cubicBezTo>
                    <a:cubicBezTo>
                      <a:pt x="9" y="7"/>
                      <a:pt x="13" y="12"/>
                      <a:pt x="13" y="8"/>
                    </a:cubicBezTo>
                    <a:cubicBezTo>
                      <a:pt x="12" y="4"/>
                      <a:pt x="9" y="0"/>
                      <a:pt x="4" y="0"/>
                    </a:cubicBezTo>
                    <a:close/>
                  </a:path>
                </a:pathLst>
              </a:custGeom>
              <a:grpFill/>
              <a:ln w="3175">
                <a:solidFill>
                  <a:srgbClr val="FFFFFF"/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</a:endParaRPr>
              </a:p>
            </p:txBody>
          </p:sp>
          <p:sp>
            <p:nvSpPr>
              <p:cNvPr id="226" name="Freeform 67">
                <a:extLst>
                  <a:ext uri="{FF2B5EF4-FFF2-40B4-BE49-F238E27FC236}">
                    <a16:creationId xmlns:a16="http://schemas.microsoft.com/office/drawing/2014/main" id="{35E29C79-408E-F644-8506-2C571CB361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53797" y="6360774"/>
                <a:ext cx="33796" cy="44191"/>
              </a:xfrm>
              <a:custGeom>
                <a:avLst/>
                <a:gdLst>
                  <a:gd name="T0" fmla="*/ 9 w 15"/>
                  <a:gd name="T1" fmla="*/ 1 h 17"/>
                  <a:gd name="T2" fmla="*/ 1 w 15"/>
                  <a:gd name="T3" fmla="*/ 6 h 17"/>
                  <a:gd name="T4" fmla="*/ 13 w 15"/>
                  <a:gd name="T5" fmla="*/ 13 h 17"/>
                  <a:gd name="T6" fmla="*/ 13 w 15"/>
                  <a:gd name="T7" fmla="*/ 4 h 17"/>
                  <a:gd name="T8" fmla="*/ 9 w 15"/>
                  <a:gd name="T9" fmla="*/ 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17">
                    <a:moveTo>
                      <a:pt x="9" y="1"/>
                    </a:moveTo>
                    <a:cubicBezTo>
                      <a:pt x="5" y="3"/>
                      <a:pt x="0" y="4"/>
                      <a:pt x="1" y="6"/>
                    </a:cubicBezTo>
                    <a:cubicBezTo>
                      <a:pt x="2" y="8"/>
                      <a:pt x="12" y="17"/>
                      <a:pt x="13" y="13"/>
                    </a:cubicBezTo>
                    <a:cubicBezTo>
                      <a:pt x="15" y="9"/>
                      <a:pt x="15" y="6"/>
                      <a:pt x="13" y="4"/>
                    </a:cubicBezTo>
                    <a:cubicBezTo>
                      <a:pt x="12" y="2"/>
                      <a:pt x="12" y="0"/>
                      <a:pt x="9" y="1"/>
                    </a:cubicBezTo>
                    <a:close/>
                  </a:path>
                </a:pathLst>
              </a:custGeom>
              <a:grpFill/>
              <a:ln w="3175">
                <a:solidFill>
                  <a:srgbClr val="FFFFFF"/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</a:endParaRPr>
              </a:p>
            </p:txBody>
          </p:sp>
          <p:sp>
            <p:nvSpPr>
              <p:cNvPr id="227" name="Freeform 68">
                <a:extLst>
                  <a:ext uri="{FF2B5EF4-FFF2-40B4-BE49-F238E27FC236}">
                    <a16:creationId xmlns:a16="http://schemas.microsoft.com/office/drawing/2014/main" id="{5B00E343-3BF8-EB45-9978-32A38F5D2A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519512" y="6416013"/>
                <a:ext cx="18775" cy="37563"/>
              </a:xfrm>
              <a:custGeom>
                <a:avLst/>
                <a:gdLst>
                  <a:gd name="T0" fmla="*/ 4 w 8"/>
                  <a:gd name="T1" fmla="*/ 1 h 14"/>
                  <a:gd name="T2" fmla="*/ 0 w 8"/>
                  <a:gd name="T3" fmla="*/ 3 h 14"/>
                  <a:gd name="T4" fmla="*/ 4 w 8"/>
                  <a:gd name="T5" fmla="*/ 13 h 14"/>
                  <a:gd name="T6" fmla="*/ 6 w 8"/>
                  <a:gd name="T7" fmla="*/ 6 h 14"/>
                  <a:gd name="T8" fmla="*/ 4 w 8"/>
                  <a:gd name="T9" fmla="*/ 1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14">
                    <a:moveTo>
                      <a:pt x="4" y="1"/>
                    </a:moveTo>
                    <a:cubicBezTo>
                      <a:pt x="1" y="0"/>
                      <a:pt x="0" y="0"/>
                      <a:pt x="0" y="3"/>
                    </a:cubicBezTo>
                    <a:cubicBezTo>
                      <a:pt x="0" y="5"/>
                      <a:pt x="2" y="14"/>
                      <a:pt x="4" y="13"/>
                    </a:cubicBezTo>
                    <a:cubicBezTo>
                      <a:pt x="6" y="11"/>
                      <a:pt x="5" y="9"/>
                      <a:pt x="6" y="6"/>
                    </a:cubicBezTo>
                    <a:cubicBezTo>
                      <a:pt x="8" y="3"/>
                      <a:pt x="7" y="1"/>
                      <a:pt x="4" y="1"/>
                    </a:cubicBezTo>
                    <a:close/>
                  </a:path>
                </a:pathLst>
              </a:custGeom>
              <a:grpFill/>
              <a:ln w="3175">
                <a:solidFill>
                  <a:srgbClr val="FFFFFF"/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</a:endParaRPr>
              </a:p>
            </p:txBody>
          </p:sp>
          <p:sp>
            <p:nvSpPr>
              <p:cNvPr id="228" name="Freeform 69">
                <a:extLst>
                  <a:ext uri="{FF2B5EF4-FFF2-40B4-BE49-F238E27FC236}">
                    <a16:creationId xmlns:a16="http://schemas.microsoft.com/office/drawing/2014/main" id="{0B1B9DC6-2D1C-5C47-9472-8F9A6B98AC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09634" y="6097840"/>
                <a:ext cx="26286" cy="41983"/>
              </a:xfrm>
              <a:custGeom>
                <a:avLst/>
                <a:gdLst>
                  <a:gd name="T0" fmla="*/ 1 w 12"/>
                  <a:gd name="T1" fmla="*/ 9 h 16"/>
                  <a:gd name="T2" fmla="*/ 2 w 12"/>
                  <a:gd name="T3" fmla="*/ 15 h 16"/>
                  <a:gd name="T4" fmla="*/ 11 w 12"/>
                  <a:gd name="T5" fmla="*/ 12 h 16"/>
                  <a:gd name="T6" fmla="*/ 1 w 12"/>
                  <a:gd name="T7" fmla="*/ 9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" h="16">
                    <a:moveTo>
                      <a:pt x="1" y="9"/>
                    </a:moveTo>
                    <a:cubicBezTo>
                      <a:pt x="2" y="12"/>
                      <a:pt x="0" y="15"/>
                      <a:pt x="2" y="15"/>
                    </a:cubicBezTo>
                    <a:cubicBezTo>
                      <a:pt x="5" y="15"/>
                      <a:pt x="12" y="16"/>
                      <a:pt x="11" y="12"/>
                    </a:cubicBezTo>
                    <a:cubicBezTo>
                      <a:pt x="10" y="8"/>
                      <a:pt x="1" y="0"/>
                      <a:pt x="1" y="9"/>
                    </a:cubicBezTo>
                    <a:close/>
                  </a:path>
                </a:pathLst>
              </a:custGeom>
              <a:grpFill/>
              <a:ln w="3175">
                <a:solidFill>
                  <a:srgbClr val="FFFFFF"/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</a:endParaRPr>
              </a:p>
            </p:txBody>
          </p:sp>
          <p:sp>
            <p:nvSpPr>
              <p:cNvPr id="229" name="Freeform 70">
                <a:extLst>
                  <a:ext uri="{FF2B5EF4-FFF2-40B4-BE49-F238E27FC236}">
                    <a16:creationId xmlns:a16="http://schemas.microsoft.com/office/drawing/2014/main" id="{900CEAB8-96A0-474D-B299-40666E5D16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970121" y="6186221"/>
                <a:ext cx="24409" cy="26515"/>
              </a:xfrm>
              <a:custGeom>
                <a:avLst/>
                <a:gdLst>
                  <a:gd name="T0" fmla="*/ 5 w 11"/>
                  <a:gd name="T1" fmla="*/ 1 h 10"/>
                  <a:gd name="T2" fmla="*/ 3 w 11"/>
                  <a:gd name="T3" fmla="*/ 9 h 10"/>
                  <a:gd name="T4" fmla="*/ 10 w 11"/>
                  <a:gd name="T5" fmla="*/ 6 h 10"/>
                  <a:gd name="T6" fmla="*/ 5 w 11"/>
                  <a:gd name="T7" fmla="*/ 1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" h="10">
                    <a:moveTo>
                      <a:pt x="5" y="1"/>
                    </a:moveTo>
                    <a:cubicBezTo>
                      <a:pt x="1" y="3"/>
                      <a:pt x="0" y="8"/>
                      <a:pt x="3" y="9"/>
                    </a:cubicBezTo>
                    <a:cubicBezTo>
                      <a:pt x="6" y="10"/>
                      <a:pt x="10" y="10"/>
                      <a:pt x="10" y="6"/>
                    </a:cubicBezTo>
                    <a:cubicBezTo>
                      <a:pt x="10" y="2"/>
                      <a:pt x="11" y="0"/>
                      <a:pt x="5" y="1"/>
                    </a:cubicBezTo>
                    <a:close/>
                  </a:path>
                </a:pathLst>
              </a:custGeom>
              <a:grpFill/>
              <a:ln w="3175">
                <a:solidFill>
                  <a:srgbClr val="FFFFFF"/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</a:endParaRPr>
              </a:p>
            </p:txBody>
          </p:sp>
          <p:sp>
            <p:nvSpPr>
              <p:cNvPr id="230" name="Freeform 71">
                <a:extLst>
                  <a:ext uri="{FF2B5EF4-FFF2-40B4-BE49-F238E27FC236}">
                    <a16:creationId xmlns:a16="http://schemas.microsoft.com/office/drawing/2014/main" id="{BB64150F-E750-4C46-A3C2-6AE17091E7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29711" y="5742103"/>
                <a:ext cx="22530" cy="41983"/>
              </a:xfrm>
              <a:custGeom>
                <a:avLst/>
                <a:gdLst>
                  <a:gd name="T0" fmla="*/ 2 w 10"/>
                  <a:gd name="T1" fmla="*/ 6 h 16"/>
                  <a:gd name="T2" fmla="*/ 6 w 10"/>
                  <a:gd name="T3" fmla="*/ 14 h 16"/>
                  <a:gd name="T4" fmla="*/ 4 w 10"/>
                  <a:gd name="T5" fmla="*/ 1 h 16"/>
                  <a:gd name="T6" fmla="*/ 2 w 10"/>
                  <a:gd name="T7" fmla="*/ 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" h="16">
                    <a:moveTo>
                      <a:pt x="2" y="6"/>
                    </a:moveTo>
                    <a:cubicBezTo>
                      <a:pt x="0" y="12"/>
                      <a:pt x="3" y="16"/>
                      <a:pt x="6" y="14"/>
                    </a:cubicBezTo>
                    <a:cubicBezTo>
                      <a:pt x="10" y="12"/>
                      <a:pt x="5" y="2"/>
                      <a:pt x="4" y="1"/>
                    </a:cubicBezTo>
                    <a:cubicBezTo>
                      <a:pt x="2" y="0"/>
                      <a:pt x="2" y="2"/>
                      <a:pt x="2" y="6"/>
                    </a:cubicBezTo>
                    <a:close/>
                  </a:path>
                </a:pathLst>
              </a:custGeom>
              <a:grpFill/>
              <a:ln w="3175">
                <a:solidFill>
                  <a:srgbClr val="FFFFFF"/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</a:endParaRPr>
              </a:p>
            </p:txBody>
          </p:sp>
          <p:sp>
            <p:nvSpPr>
              <p:cNvPr id="231" name="Freeform 72">
                <a:extLst>
                  <a:ext uri="{FF2B5EF4-FFF2-40B4-BE49-F238E27FC236}">
                    <a16:creationId xmlns:a16="http://schemas.microsoft.com/office/drawing/2014/main" id="{95110BED-E89B-614F-A72E-B5C726D38D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31589" y="5803970"/>
                <a:ext cx="26286" cy="24305"/>
              </a:xfrm>
              <a:custGeom>
                <a:avLst/>
                <a:gdLst>
                  <a:gd name="T0" fmla="*/ 6 w 11"/>
                  <a:gd name="T1" fmla="*/ 1 h 9"/>
                  <a:gd name="T2" fmla="*/ 4 w 11"/>
                  <a:gd name="T3" fmla="*/ 7 h 9"/>
                  <a:gd name="T4" fmla="*/ 10 w 11"/>
                  <a:gd name="T5" fmla="*/ 6 h 9"/>
                  <a:gd name="T6" fmla="*/ 6 w 11"/>
                  <a:gd name="T7" fmla="*/ 1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" h="9">
                    <a:moveTo>
                      <a:pt x="6" y="1"/>
                    </a:moveTo>
                    <a:cubicBezTo>
                      <a:pt x="4" y="3"/>
                      <a:pt x="0" y="5"/>
                      <a:pt x="4" y="7"/>
                    </a:cubicBezTo>
                    <a:cubicBezTo>
                      <a:pt x="7" y="8"/>
                      <a:pt x="11" y="9"/>
                      <a:pt x="10" y="6"/>
                    </a:cubicBezTo>
                    <a:cubicBezTo>
                      <a:pt x="10" y="3"/>
                      <a:pt x="11" y="0"/>
                      <a:pt x="6" y="1"/>
                    </a:cubicBezTo>
                    <a:close/>
                  </a:path>
                </a:pathLst>
              </a:custGeom>
              <a:grpFill/>
              <a:ln w="3175">
                <a:solidFill>
                  <a:srgbClr val="FFFFFF"/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</a:endParaRPr>
              </a:p>
            </p:txBody>
          </p:sp>
          <p:sp>
            <p:nvSpPr>
              <p:cNvPr id="232" name="Freeform 73">
                <a:extLst>
                  <a:ext uri="{FF2B5EF4-FFF2-40B4-BE49-F238E27FC236}">
                    <a16:creationId xmlns:a16="http://schemas.microsoft.com/office/drawing/2014/main" id="{55AE0E81-6FD6-3144-9C8E-04EC599EBE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36256" y="6689997"/>
                <a:ext cx="580160" cy="618672"/>
              </a:xfrm>
              <a:custGeom>
                <a:avLst/>
                <a:gdLst>
                  <a:gd name="T0" fmla="*/ 140 w 254"/>
                  <a:gd name="T1" fmla="*/ 222 h 231"/>
                  <a:gd name="T2" fmla="*/ 195 w 254"/>
                  <a:gd name="T3" fmla="*/ 230 h 231"/>
                  <a:gd name="T4" fmla="*/ 222 w 254"/>
                  <a:gd name="T5" fmla="*/ 200 h 231"/>
                  <a:gd name="T6" fmla="*/ 237 w 254"/>
                  <a:gd name="T7" fmla="*/ 195 h 231"/>
                  <a:gd name="T8" fmla="*/ 232 w 254"/>
                  <a:gd name="T9" fmla="*/ 184 h 231"/>
                  <a:gd name="T10" fmla="*/ 235 w 254"/>
                  <a:gd name="T11" fmla="*/ 171 h 231"/>
                  <a:gd name="T12" fmla="*/ 239 w 254"/>
                  <a:gd name="T13" fmla="*/ 166 h 231"/>
                  <a:gd name="T14" fmla="*/ 249 w 254"/>
                  <a:gd name="T15" fmla="*/ 150 h 231"/>
                  <a:gd name="T16" fmla="*/ 249 w 254"/>
                  <a:gd name="T17" fmla="*/ 138 h 231"/>
                  <a:gd name="T18" fmla="*/ 246 w 254"/>
                  <a:gd name="T19" fmla="*/ 137 h 231"/>
                  <a:gd name="T20" fmla="*/ 247 w 254"/>
                  <a:gd name="T21" fmla="*/ 119 h 231"/>
                  <a:gd name="T22" fmla="*/ 243 w 254"/>
                  <a:gd name="T23" fmla="*/ 108 h 231"/>
                  <a:gd name="T24" fmla="*/ 253 w 254"/>
                  <a:gd name="T25" fmla="*/ 92 h 231"/>
                  <a:gd name="T26" fmla="*/ 254 w 254"/>
                  <a:gd name="T27" fmla="*/ 62 h 231"/>
                  <a:gd name="T28" fmla="*/ 251 w 254"/>
                  <a:gd name="T29" fmla="*/ 52 h 231"/>
                  <a:gd name="T30" fmla="*/ 252 w 254"/>
                  <a:gd name="T31" fmla="*/ 35 h 231"/>
                  <a:gd name="T32" fmla="*/ 246 w 254"/>
                  <a:gd name="T33" fmla="*/ 36 h 231"/>
                  <a:gd name="T34" fmla="*/ 225 w 254"/>
                  <a:gd name="T35" fmla="*/ 31 h 231"/>
                  <a:gd name="T36" fmla="*/ 177 w 254"/>
                  <a:gd name="T37" fmla="*/ 15 h 231"/>
                  <a:gd name="T38" fmla="*/ 168 w 254"/>
                  <a:gd name="T39" fmla="*/ 6 h 231"/>
                  <a:gd name="T40" fmla="*/ 168 w 254"/>
                  <a:gd name="T41" fmla="*/ 1 h 231"/>
                  <a:gd name="T42" fmla="*/ 168 w 254"/>
                  <a:gd name="T43" fmla="*/ 0 h 231"/>
                  <a:gd name="T44" fmla="*/ 133 w 254"/>
                  <a:gd name="T45" fmla="*/ 7 h 231"/>
                  <a:gd name="T46" fmla="*/ 119 w 254"/>
                  <a:gd name="T47" fmla="*/ 24 h 231"/>
                  <a:gd name="T48" fmla="*/ 102 w 254"/>
                  <a:gd name="T49" fmla="*/ 38 h 231"/>
                  <a:gd name="T50" fmla="*/ 90 w 254"/>
                  <a:gd name="T51" fmla="*/ 44 h 231"/>
                  <a:gd name="T52" fmla="*/ 73 w 254"/>
                  <a:gd name="T53" fmla="*/ 66 h 231"/>
                  <a:gd name="T54" fmla="*/ 57 w 254"/>
                  <a:gd name="T55" fmla="*/ 78 h 231"/>
                  <a:gd name="T56" fmla="*/ 47 w 254"/>
                  <a:gd name="T57" fmla="*/ 81 h 231"/>
                  <a:gd name="T58" fmla="*/ 5 w 254"/>
                  <a:gd name="T59" fmla="*/ 80 h 231"/>
                  <a:gd name="T60" fmla="*/ 13 w 254"/>
                  <a:gd name="T61" fmla="*/ 91 h 231"/>
                  <a:gd name="T62" fmla="*/ 26 w 254"/>
                  <a:gd name="T63" fmla="*/ 121 h 231"/>
                  <a:gd name="T64" fmla="*/ 51 w 254"/>
                  <a:gd name="T65" fmla="*/ 141 h 231"/>
                  <a:gd name="T66" fmla="*/ 64 w 254"/>
                  <a:gd name="T67" fmla="*/ 153 h 231"/>
                  <a:gd name="T68" fmla="*/ 72 w 254"/>
                  <a:gd name="T69" fmla="*/ 162 h 231"/>
                  <a:gd name="T70" fmla="*/ 81 w 254"/>
                  <a:gd name="T71" fmla="*/ 172 h 231"/>
                  <a:gd name="T72" fmla="*/ 83 w 254"/>
                  <a:gd name="T73" fmla="*/ 185 h 231"/>
                  <a:gd name="T74" fmla="*/ 101 w 254"/>
                  <a:gd name="T75" fmla="*/ 201 h 231"/>
                  <a:gd name="T76" fmla="*/ 123 w 254"/>
                  <a:gd name="T77" fmla="*/ 206 h 231"/>
                  <a:gd name="T78" fmla="*/ 123 w 254"/>
                  <a:gd name="T79" fmla="*/ 213 h 231"/>
                  <a:gd name="T80" fmla="*/ 130 w 254"/>
                  <a:gd name="T81" fmla="*/ 222 h 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54" h="231">
                    <a:moveTo>
                      <a:pt x="130" y="222"/>
                    </a:moveTo>
                    <a:cubicBezTo>
                      <a:pt x="132" y="222"/>
                      <a:pt x="136" y="222"/>
                      <a:pt x="140" y="222"/>
                    </a:cubicBezTo>
                    <a:cubicBezTo>
                      <a:pt x="146" y="222"/>
                      <a:pt x="162" y="224"/>
                      <a:pt x="175" y="226"/>
                    </a:cubicBezTo>
                    <a:cubicBezTo>
                      <a:pt x="184" y="227"/>
                      <a:pt x="191" y="228"/>
                      <a:pt x="195" y="230"/>
                    </a:cubicBezTo>
                    <a:cubicBezTo>
                      <a:pt x="195" y="230"/>
                      <a:pt x="195" y="231"/>
                      <a:pt x="196" y="231"/>
                    </a:cubicBezTo>
                    <a:cubicBezTo>
                      <a:pt x="199" y="227"/>
                      <a:pt x="219" y="203"/>
                      <a:pt x="222" y="200"/>
                    </a:cubicBezTo>
                    <a:cubicBezTo>
                      <a:pt x="224" y="199"/>
                      <a:pt x="229" y="197"/>
                      <a:pt x="233" y="196"/>
                    </a:cubicBezTo>
                    <a:cubicBezTo>
                      <a:pt x="235" y="196"/>
                      <a:pt x="237" y="196"/>
                      <a:pt x="237" y="195"/>
                    </a:cubicBezTo>
                    <a:cubicBezTo>
                      <a:pt x="237" y="195"/>
                      <a:pt x="236" y="194"/>
                      <a:pt x="235" y="191"/>
                    </a:cubicBezTo>
                    <a:cubicBezTo>
                      <a:pt x="234" y="189"/>
                      <a:pt x="232" y="186"/>
                      <a:pt x="232" y="184"/>
                    </a:cubicBezTo>
                    <a:cubicBezTo>
                      <a:pt x="232" y="183"/>
                      <a:pt x="232" y="180"/>
                      <a:pt x="233" y="177"/>
                    </a:cubicBezTo>
                    <a:cubicBezTo>
                      <a:pt x="233" y="175"/>
                      <a:pt x="234" y="172"/>
                      <a:pt x="235" y="171"/>
                    </a:cubicBezTo>
                    <a:cubicBezTo>
                      <a:pt x="235" y="171"/>
                      <a:pt x="235" y="171"/>
                      <a:pt x="235" y="171"/>
                    </a:cubicBezTo>
                    <a:cubicBezTo>
                      <a:pt x="235" y="169"/>
                      <a:pt x="237" y="167"/>
                      <a:pt x="239" y="166"/>
                    </a:cubicBezTo>
                    <a:cubicBezTo>
                      <a:pt x="241" y="166"/>
                      <a:pt x="242" y="165"/>
                      <a:pt x="242" y="164"/>
                    </a:cubicBezTo>
                    <a:cubicBezTo>
                      <a:pt x="243" y="163"/>
                      <a:pt x="247" y="156"/>
                      <a:pt x="249" y="150"/>
                    </a:cubicBezTo>
                    <a:cubicBezTo>
                      <a:pt x="251" y="145"/>
                      <a:pt x="253" y="140"/>
                      <a:pt x="253" y="140"/>
                    </a:cubicBezTo>
                    <a:cubicBezTo>
                      <a:pt x="253" y="139"/>
                      <a:pt x="251" y="139"/>
                      <a:pt x="249" y="138"/>
                    </a:cubicBezTo>
                    <a:cubicBezTo>
                      <a:pt x="248" y="138"/>
                      <a:pt x="247" y="138"/>
                      <a:pt x="246" y="137"/>
                    </a:cubicBezTo>
                    <a:cubicBezTo>
                      <a:pt x="246" y="137"/>
                      <a:pt x="246" y="137"/>
                      <a:pt x="246" y="137"/>
                    </a:cubicBezTo>
                    <a:cubicBezTo>
                      <a:pt x="245" y="136"/>
                      <a:pt x="245" y="133"/>
                      <a:pt x="246" y="129"/>
                    </a:cubicBezTo>
                    <a:cubicBezTo>
                      <a:pt x="246" y="126"/>
                      <a:pt x="247" y="122"/>
                      <a:pt x="247" y="119"/>
                    </a:cubicBezTo>
                    <a:cubicBezTo>
                      <a:pt x="246" y="115"/>
                      <a:pt x="245" y="113"/>
                      <a:pt x="244" y="111"/>
                    </a:cubicBezTo>
                    <a:cubicBezTo>
                      <a:pt x="244" y="110"/>
                      <a:pt x="243" y="110"/>
                      <a:pt x="243" y="108"/>
                    </a:cubicBezTo>
                    <a:cubicBezTo>
                      <a:pt x="242" y="105"/>
                      <a:pt x="247" y="99"/>
                      <a:pt x="251" y="95"/>
                    </a:cubicBezTo>
                    <a:cubicBezTo>
                      <a:pt x="252" y="94"/>
                      <a:pt x="252" y="93"/>
                      <a:pt x="253" y="92"/>
                    </a:cubicBezTo>
                    <a:cubicBezTo>
                      <a:pt x="254" y="91"/>
                      <a:pt x="254" y="75"/>
                      <a:pt x="254" y="66"/>
                    </a:cubicBezTo>
                    <a:cubicBezTo>
                      <a:pt x="254" y="62"/>
                      <a:pt x="254" y="62"/>
                      <a:pt x="254" y="62"/>
                    </a:cubicBezTo>
                    <a:cubicBezTo>
                      <a:pt x="254" y="57"/>
                      <a:pt x="253" y="56"/>
                      <a:pt x="252" y="54"/>
                    </a:cubicBezTo>
                    <a:cubicBezTo>
                      <a:pt x="252" y="54"/>
                      <a:pt x="252" y="53"/>
                      <a:pt x="251" y="52"/>
                    </a:cubicBezTo>
                    <a:cubicBezTo>
                      <a:pt x="250" y="49"/>
                      <a:pt x="251" y="44"/>
                      <a:pt x="251" y="40"/>
                    </a:cubicBezTo>
                    <a:cubicBezTo>
                      <a:pt x="252" y="38"/>
                      <a:pt x="252" y="36"/>
                      <a:pt x="252" y="35"/>
                    </a:cubicBezTo>
                    <a:cubicBezTo>
                      <a:pt x="251" y="35"/>
                      <a:pt x="251" y="35"/>
                      <a:pt x="251" y="35"/>
                    </a:cubicBezTo>
                    <a:cubicBezTo>
                      <a:pt x="250" y="35"/>
                      <a:pt x="248" y="35"/>
                      <a:pt x="246" y="36"/>
                    </a:cubicBezTo>
                    <a:cubicBezTo>
                      <a:pt x="245" y="36"/>
                      <a:pt x="243" y="37"/>
                      <a:pt x="242" y="37"/>
                    </a:cubicBezTo>
                    <a:cubicBezTo>
                      <a:pt x="240" y="37"/>
                      <a:pt x="233" y="34"/>
                      <a:pt x="225" y="31"/>
                    </a:cubicBezTo>
                    <a:cubicBezTo>
                      <a:pt x="211" y="25"/>
                      <a:pt x="193" y="17"/>
                      <a:pt x="189" y="15"/>
                    </a:cubicBezTo>
                    <a:cubicBezTo>
                      <a:pt x="186" y="13"/>
                      <a:pt x="181" y="14"/>
                      <a:pt x="177" y="15"/>
                    </a:cubicBezTo>
                    <a:cubicBezTo>
                      <a:pt x="175" y="15"/>
                      <a:pt x="174" y="15"/>
                      <a:pt x="173" y="15"/>
                    </a:cubicBezTo>
                    <a:cubicBezTo>
                      <a:pt x="168" y="15"/>
                      <a:pt x="168" y="11"/>
                      <a:pt x="168" y="6"/>
                    </a:cubicBezTo>
                    <a:cubicBezTo>
                      <a:pt x="168" y="5"/>
                      <a:pt x="168" y="4"/>
                      <a:pt x="168" y="3"/>
                    </a:cubicBezTo>
                    <a:cubicBezTo>
                      <a:pt x="168" y="3"/>
                      <a:pt x="168" y="2"/>
                      <a:pt x="168" y="1"/>
                    </a:cubicBezTo>
                    <a:cubicBezTo>
                      <a:pt x="168" y="1"/>
                      <a:pt x="168" y="0"/>
                      <a:pt x="168" y="0"/>
                    </a:cubicBezTo>
                    <a:cubicBezTo>
                      <a:pt x="168" y="0"/>
                      <a:pt x="168" y="0"/>
                      <a:pt x="168" y="0"/>
                    </a:cubicBezTo>
                    <a:cubicBezTo>
                      <a:pt x="161" y="0"/>
                      <a:pt x="146" y="0"/>
                      <a:pt x="143" y="1"/>
                    </a:cubicBezTo>
                    <a:cubicBezTo>
                      <a:pt x="141" y="2"/>
                      <a:pt x="137" y="4"/>
                      <a:pt x="133" y="7"/>
                    </a:cubicBezTo>
                    <a:cubicBezTo>
                      <a:pt x="129" y="9"/>
                      <a:pt x="124" y="12"/>
                      <a:pt x="123" y="12"/>
                    </a:cubicBezTo>
                    <a:cubicBezTo>
                      <a:pt x="121" y="13"/>
                      <a:pt x="120" y="19"/>
                      <a:pt x="119" y="24"/>
                    </a:cubicBezTo>
                    <a:cubicBezTo>
                      <a:pt x="119" y="27"/>
                      <a:pt x="118" y="30"/>
                      <a:pt x="117" y="31"/>
                    </a:cubicBezTo>
                    <a:cubicBezTo>
                      <a:pt x="116" y="32"/>
                      <a:pt x="109" y="35"/>
                      <a:pt x="102" y="38"/>
                    </a:cubicBezTo>
                    <a:cubicBezTo>
                      <a:pt x="97" y="40"/>
                      <a:pt x="93" y="42"/>
                      <a:pt x="92" y="42"/>
                    </a:cubicBezTo>
                    <a:cubicBezTo>
                      <a:pt x="92" y="43"/>
                      <a:pt x="91" y="43"/>
                      <a:pt x="90" y="44"/>
                    </a:cubicBezTo>
                    <a:cubicBezTo>
                      <a:pt x="87" y="46"/>
                      <a:pt x="83" y="49"/>
                      <a:pt x="82" y="50"/>
                    </a:cubicBezTo>
                    <a:cubicBezTo>
                      <a:pt x="82" y="51"/>
                      <a:pt x="77" y="60"/>
                      <a:pt x="73" y="66"/>
                    </a:cubicBezTo>
                    <a:cubicBezTo>
                      <a:pt x="70" y="70"/>
                      <a:pt x="68" y="73"/>
                      <a:pt x="66" y="74"/>
                    </a:cubicBezTo>
                    <a:cubicBezTo>
                      <a:pt x="65" y="75"/>
                      <a:pt x="61" y="77"/>
                      <a:pt x="57" y="78"/>
                    </a:cubicBezTo>
                    <a:cubicBezTo>
                      <a:pt x="53" y="80"/>
                      <a:pt x="49" y="81"/>
                      <a:pt x="47" y="81"/>
                    </a:cubicBezTo>
                    <a:cubicBezTo>
                      <a:pt x="47" y="81"/>
                      <a:pt x="47" y="81"/>
                      <a:pt x="47" y="81"/>
                    </a:cubicBezTo>
                    <a:cubicBezTo>
                      <a:pt x="45" y="82"/>
                      <a:pt x="11" y="76"/>
                      <a:pt x="0" y="74"/>
                    </a:cubicBezTo>
                    <a:cubicBezTo>
                      <a:pt x="2" y="76"/>
                      <a:pt x="3" y="78"/>
                      <a:pt x="5" y="80"/>
                    </a:cubicBezTo>
                    <a:cubicBezTo>
                      <a:pt x="8" y="84"/>
                      <a:pt x="11" y="88"/>
                      <a:pt x="13" y="90"/>
                    </a:cubicBezTo>
                    <a:cubicBezTo>
                      <a:pt x="13" y="91"/>
                      <a:pt x="13" y="91"/>
                      <a:pt x="13" y="91"/>
                    </a:cubicBezTo>
                    <a:cubicBezTo>
                      <a:pt x="16" y="95"/>
                      <a:pt x="23" y="104"/>
                      <a:pt x="26" y="112"/>
                    </a:cubicBezTo>
                    <a:cubicBezTo>
                      <a:pt x="27" y="116"/>
                      <a:pt x="27" y="119"/>
                      <a:pt x="26" y="121"/>
                    </a:cubicBezTo>
                    <a:cubicBezTo>
                      <a:pt x="26" y="125"/>
                      <a:pt x="26" y="128"/>
                      <a:pt x="29" y="131"/>
                    </a:cubicBezTo>
                    <a:cubicBezTo>
                      <a:pt x="33" y="134"/>
                      <a:pt x="43" y="138"/>
                      <a:pt x="51" y="141"/>
                    </a:cubicBezTo>
                    <a:cubicBezTo>
                      <a:pt x="59" y="145"/>
                      <a:pt x="65" y="148"/>
                      <a:pt x="65" y="150"/>
                    </a:cubicBezTo>
                    <a:cubicBezTo>
                      <a:pt x="65" y="151"/>
                      <a:pt x="65" y="152"/>
                      <a:pt x="64" y="153"/>
                    </a:cubicBezTo>
                    <a:cubicBezTo>
                      <a:pt x="64" y="156"/>
                      <a:pt x="62" y="161"/>
                      <a:pt x="64" y="162"/>
                    </a:cubicBezTo>
                    <a:cubicBezTo>
                      <a:pt x="66" y="163"/>
                      <a:pt x="69" y="162"/>
                      <a:pt x="72" y="162"/>
                    </a:cubicBezTo>
                    <a:cubicBezTo>
                      <a:pt x="76" y="162"/>
                      <a:pt x="79" y="162"/>
                      <a:pt x="80" y="165"/>
                    </a:cubicBezTo>
                    <a:cubicBezTo>
                      <a:pt x="81" y="167"/>
                      <a:pt x="81" y="170"/>
                      <a:pt x="81" y="172"/>
                    </a:cubicBezTo>
                    <a:cubicBezTo>
                      <a:pt x="81" y="175"/>
                      <a:pt x="81" y="177"/>
                      <a:pt x="82" y="180"/>
                    </a:cubicBezTo>
                    <a:cubicBezTo>
                      <a:pt x="82" y="181"/>
                      <a:pt x="83" y="183"/>
                      <a:pt x="83" y="185"/>
                    </a:cubicBezTo>
                    <a:cubicBezTo>
                      <a:pt x="84" y="191"/>
                      <a:pt x="86" y="198"/>
                      <a:pt x="89" y="199"/>
                    </a:cubicBezTo>
                    <a:cubicBezTo>
                      <a:pt x="91" y="200"/>
                      <a:pt x="96" y="200"/>
                      <a:pt x="101" y="201"/>
                    </a:cubicBezTo>
                    <a:cubicBezTo>
                      <a:pt x="111" y="202"/>
                      <a:pt x="122" y="204"/>
                      <a:pt x="123" y="206"/>
                    </a:cubicBezTo>
                    <a:cubicBezTo>
                      <a:pt x="123" y="206"/>
                      <a:pt x="123" y="206"/>
                      <a:pt x="123" y="206"/>
                    </a:cubicBezTo>
                    <a:cubicBezTo>
                      <a:pt x="123" y="208"/>
                      <a:pt x="123" y="210"/>
                      <a:pt x="123" y="211"/>
                    </a:cubicBezTo>
                    <a:cubicBezTo>
                      <a:pt x="123" y="212"/>
                      <a:pt x="122" y="213"/>
                      <a:pt x="123" y="213"/>
                    </a:cubicBezTo>
                    <a:cubicBezTo>
                      <a:pt x="123" y="213"/>
                      <a:pt x="123" y="213"/>
                      <a:pt x="123" y="213"/>
                    </a:cubicBezTo>
                    <a:cubicBezTo>
                      <a:pt x="123" y="215"/>
                      <a:pt x="128" y="220"/>
                      <a:pt x="130" y="222"/>
                    </a:cubicBezTo>
                    <a:close/>
                  </a:path>
                </a:pathLst>
              </a:custGeom>
              <a:grpFill/>
              <a:ln w="3175">
                <a:solidFill>
                  <a:srgbClr val="FFFFFF"/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</a:endParaRPr>
              </a:p>
            </p:txBody>
          </p:sp>
          <p:sp>
            <p:nvSpPr>
              <p:cNvPr id="233" name="Freeform 74">
                <a:extLst>
                  <a:ext uri="{FF2B5EF4-FFF2-40B4-BE49-F238E27FC236}">
                    <a16:creationId xmlns:a16="http://schemas.microsoft.com/office/drawing/2014/main" id="{983A57F6-7158-8C44-9288-43C0EC32D0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58702" y="7624631"/>
                <a:ext cx="86367" cy="134783"/>
              </a:xfrm>
              <a:custGeom>
                <a:avLst/>
                <a:gdLst>
                  <a:gd name="T0" fmla="*/ 38 w 38"/>
                  <a:gd name="T1" fmla="*/ 35 h 50"/>
                  <a:gd name="T2" fmla="*/ 38 w 38"/>
                  <a:gd name="T3" fmla="*/ 29 h 50"/>
                  <a:gd name="T4" fmla="*/ 38 w 38"/>
                  <a:gd name="T5" fmla="*/ 25 h 50"/>
                  <a:gd name="T6" fmla="*/ 38 w 38"/>
                  <a:gd name="T7" fmla="*/ 22 h 50"/>
                  <a:gd name="T8" fmla="*/ 37 w 38"/>
                  <a:gd name="T9" fmla="*/ 10 h 50"/>
                  <a:gd name="T10" fmla="*/ 36 w 38"/>
                  <a:gd name="T11" fmla="*/ 9 h 50"/>
                  <a:gd name="T12" fmla="*/ 32 w 38"/>
                  <a:gd name="T13" fmla="*/ 6 h 50"/>
                  <a:gd name="T14" fmla="*/ 24 w 38"/>
                  <a:gd name="T15" fmla="*/ 2 h 50"/>
                  <a:gd name="T16" fmla="*/ 20 w 38"/>
                  <a:gd name="T17" fmla="*/ 0 h 50"/>
                  <a:gd name="T18" fmla="*/ 13 w 38"/>
                  <a:gd name="T19" fmla="*/ 2 h 50"/>
                  <a:gd name="T20" fmla="*/ 9 w 38"/>
                  <a:gd name="T21" fmla="*/ 7 h 50"/>
                  <a:gd name="T22" fmla="*/ 3 w 38"/>
                  <a:gd name="T23" fmla="*/ 16 h 50"/>
                  <a:gd name="T24" fmla="*/ 0 w 38"/>
                  <a:gd name="T25" fmla="*/ 22 h 50"/>
                  <a:gd name="T26" fmla="*/ 0 w 38"/>
                  <a:gd name="T27" fmla="*/ 28 h 50"/>
                  <a:gd name="T28" fmla="*/ 0 w 38"/>
                  <a:gd name="T29" fmla="*/ 31 h 50"/>
                  <a:gd name="T30" fmla="*/ 9 w 38"/>
                  <a:gd name="T31" fmla="*/ 41 h 50"/>
                  <a:gd name="T32" fmla="*/ 14 w 38"/>
                  <a:gd name="T33" fmla="*/ 47 h 50"/>
                  <a:gd name="T34" fmla="*/ 19 w 38"/>
                  <a:gd name="T35" fmla="*/ 49 h 50"/>
                  <a:gd name="T36" fmla="*/ 31 w 38"/>
                  <a:gd name="T37" fmla="*/ 50 h 50"/>
                  <a:gd name="T38" fmla="*/ 33 w 38"/>
                  <a:gd name="T39" fmla="*/ 49 h 50"/>
                  <a:gd name="T40" fmla="*/ 34 w 38"/>
                  <a:gd name="T41" fmla="*/ 43 h 50"/>
                  <a:gd name="T42" fmla="*/ 38 w 38"/>
                  <a:gd name="T43" fmla="*/ 35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8" h="50">
                    <a:moveTo>
                      <a:pt x="38" y="35"/>
                    </a:moveTo>
                    <a:cubicBezTo>
                      <a:pt x="38" y="33"/>
                      <a:pt x="38" y="31"/>
                      <a:pt x="38" y="29"/>
                    </a:cubicBezTo>
                    <a:cubicBezTo>
                      <a:pt x="38" y="28"/>
                      <a:pt x="38" y="27"/>
                      <a:pt x="38" y="25"/>
                    </a:cubicBezTo>
                    <a:cubicBezTo>
                      <a:pt x="38" y="24"/>
                      <a:pt x="38" y="23"/>
                      <a:pt x="38" y="22"/>
                    </a:cubicBezTo>
                    <a:cubicBezTo>
                      <a:pt x="38" y="17"/>
                      <a:pt x="37" y="10"/>
                      <a:pt x="37" y="10"/>
                    </a:cubicBezTo>
                    <a:cubicBezTo>
                      <a:pt x="37" y="9"/>
                      <a:pt x="36" y="9"/>
                      <a:pt x="36" y="9"/>
                    </a:cubicBezTo>
                    <a:cubicBezTo>
                      <a:pt x="34" y="9"/>
                      <a:pt x="32" y="8"/>
                      <a:pt x="32" y="6"/>
                    </a:cubicBezTo>
                    <a:cubicBezTo>
                      <a:pt x="27" y="5"/>
                      <a:pt x="25" y="3"/>
                      <a:pt x="24" y="2"/>
                    </a:cubicBezTo>
                    <a:cubicBezTo>
                      <a:pt x="23" y="1"/>
                      <a:pt x="22" y="0"/>
                      <a:pt x="20" y="0"/>
                    </a:cubicBezTo>
                    <a:cubicBezTo>
                      <a:pt x="18" y="0"/>
                      <a:pt x="15" y="1"/>
                      <a:pt x="13" y="2"/>
                    </a:cubicBezTo>
                    <a:cubicBezTo>
                      <a:pt x="11" y="4"/>
                      <a:pt x="10" y="6"/>
                      <a:pt x="9" y="7"/>
                    </a:cubicBezTo>
                    <a:cubicBezTo>
                      <a:pt x="8" y="9"/>
                      <a:pt x="6" y="13"/>
                      <a:pt x="3" y="16"/>
                    </a:cubicBezTo>
                    <a:cubicBezTo>
                      <a:pt x="2" y="19"/>
                      <a:pt x="0" y="22"/>
                      <a:pt x="0" y="22"/>
                    </a:cubicBezTo>
                    <a:cubicBezTo>
                      <a:pt x="0" y="23"/>
                      <a:pt x="0" y="26"/>
                      <a:pt x="0" y="28"/>
                    </a:cubicBezTo>
                    <a:cubicBezTo>
                      <a:pt x="0" y="29"/>
                      <a:pt x="0" y="31"/>
                      <a:pt x="0" y="31"/>
                    </a:cubicBezTo>
                    <a:cubicBezTo>
                      <a:pt x="1" y="32"/>
                      <a:pt x="5" y="37"/>
                      <a:pt x="9" y="41"/>
                    </a:cubicBezTo>
                    <a:cubicBezTo>
                      <a:pt x="11" y="44"/>
                      <a:pt x="13" y="47"/>
                      <a:pt x="14" y="47"/>
                    </a:cubicBezTo>
                    <a:cubicBezTo>
                      <a:pt x="14" y="48"/>
                      <a:pt x="16" y="48"/>
                      <a:pt x="19" y="49"/>
                    </a:cubicBezTo>
                    <a:cubicBezTo>
                      <a:pt x="24" y="50"/>
                      <a:pt x="30" y="50"/>
                      <a:pt x="31" y="50"/>
                    </a:cubicBezTo>
                    <a:cubicBezTo>
                      <a:pt x="32" y="50"/>
                      <a:pt x="32" y="50"/>
                      <a:pt x="33" y="49"/>
                    </a:cubicBezTo>
                    <a:cubicBezTo>
                      <a:pt x="33" y="48"/>
                      <a:pt x="34" y="47"/>
                      <a:pt x="34" y="43"/>
                    </a:cubicBezTo>
                    <a:cubicBezTo>
                      <a:pt x="35" y="39"/>
                      <a:pt x="37" y="36"/>
                      <a:pt x="38" y="35"/>
                    </a:cubicBezTo>
                    <a:close/>
                  </a:path>
                </a:pathLst>
              </a:custGeom>
              <a:grpFill/>
              <a:ln w="3175">
                <a:solidFill>
                  <a:srgbClr val="FFFFFF"/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</a:endParaRPr>
              </a:p>
            </p:txBody>
          </p:sp>
          <p:sp>
            <p:nvSpPr>
              <p:cNvPr id="234" name="Freeform 77">
                <a:extLst>
                  <a:ext uri="{FF2B5EF4-FFF2-40B4-BE49-F238E27FC236}">
                    <a16:creationId xmlns:a16="http://schemas.microsoft.com/office/drawing/2014/main" id="{1EEB317E-B4E0-7E4A-9B18-315056AA7E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09396" y="5189718"/>
                <a:ext cx="264734" cy="324804"/>
              </a:xfrm>
              <a:custGeom>
                <a:avLst/>
                <a:gdLst>
                  <a:gd name="T0" fmla="*/ 36 w 116"/>
                  <a:gd name="T1" fmla="*/ 15 h 121"/>
                  <a:gd name="T2" fmla="*/ 26 w 116"/>
                  <a:gd name="T3" fmla="*/ 19 h 121"/>
                  <a:gd name="T4" fmla="*/ 14 w 116"/>
                  <a:gd name="T5" fmla="*/ 23 h 121"/>
                  <a:gd name="T6" fmla="*/ 15 w 116"/>
                  <a:gd name="T7" fmla="*/ 30 h 121"/>
                  <a:gd name="T8" fmla="*/ 9 w 116"/>
                  <a:gd name="T9" fmla="*/ 38 h 121"/>
                  <a:gd name="T10" fmla="*/ 7 w 116"/>
                  <a:gd name="T11" fmla="*/ 44 h 121"/>
                  <a:gd name="T12" fmla="*/ 8 w 116"/>
                  <a:gd name="T13" fmla="*/ 52 h 121"/>
                  <a:gd name="T14" fmla="*/ 11 w 116"/>
                  <a:gd name="T15" fmla="*/ 63 h 121"/>
                  <a:gd name="T16" fmla="*/ 6 w 116"/>
                  <a:gd name="T17" fmla="*/ 74 h 121"/>
                  <a:gd name="T18" fmla="*/ 6 w 116"/>
                  <a:gd name="T19" fmla="*/ 83 h 121"/>
                  <a:gd name="T20" fmla="*/ 2 w 116"/>
                  <a:gd name="T21" fmla="*/ 93 h 121"/>
                  <a:gd name="T22" fmla="*/ 4 w 116"/>
                  <a:gd name="T23" fmla="*/ 99 h 121"/>
                  <a:gd name="T24" fmla="*/ 8 w 116"/>
                  <a:gd name="T25" fmla="*/ 105 h 121"/>
                  <a:gd name="T26" fmla="*/ 7 w 116"/>
                  <a:gd name="T27" fmla="*/ 117 h 121"/>
                  <a:gd name="T28" fmla="*/ 15 w 116"/>
                  <a:gd name="T29" fmla="*/ 117 h 121"/>
                  <a:gd name="T30" fmla="*/ 18 w 116"/>
                  <a:gd name="T31" fmla="*/ 109 h 121"/>
                  <a:gd name="T32" fmla="*/ 25 w 116"/>
                  <a:gd name="T33" fmla="*/ 102 h 121"/>
                  <a:gd name="T34" fmla="*/ 35 w 116"/>
                  <a:gd name="T35" fmla="*/ 107 h 121"/>
                  <a:gd name="T36" fmla="*/ 43 w 116"/>
                  <a:gd name="T37" fmla="*/ 108 h 121"/>
                  <a:gd name="T38" fmla="*/ 52 w 116"/>
                  <a:gd name="T39" fmla="*/ 105 h 121"/>
                  <a:gd name="T40" fmla="*/ 61 w 116"/>
                  <a:gd name="T41" fmla="*/ 107 h 121"/>
                  <a:gd name="T42" fmla="*/ 74 w 116"/>
                  <a:gd name="T43" fmla="*/ 100 h 121"/>
                  <a:gd name="T44" fmla="*/ 80 w 116"/>
                  <a:gd name="T45" fmla="*/ 94 h 121"/>
                  <a:gd name="T46" fmla="*/ 74 w 116"/>
                  <a:gd name="T47" fmla="*/ 93 h 121"/>
                  <a:gd name="T48" fmla="*/ 65 w 116"/>
                  <a:gd name="T49" fmla="*/ 94 h 121"/>
                  <a:gd name="T50" fmla="*/ 65 w 116"/>
                  <a:gd name="T51" fmla="*/ 86 h 121"/>
                  <a:gd name="T52" fmla="*/ 73 w 116"/>
                  <a:gd name="T53" fmla="*/ 81 h 121"/>
                  <a:gd name="T54" fmla="*/ 78 w 116"/>
                  <a:gd name="T55" fmla="*/ 72 h 121"/>
                  <a:gd name="T56" fmla="*/ 84 w 116"/>
                  <a:gd name="T57" fmla="*/ 62 h 121"/>
                  <a:gd name="T58" fmla="*/ 93 w 116"/>
                  <a:gd name="T59" fmla="*/ 51 h 121"/>
                  <a:gd name="T60" fmla="*/ 90 w 116"/>
                  <a:gd name="T61" fmla="*/ 41 h 121"/>
                  <a:gd name="T62" fmla="*/ 96 w 116"/>
                  <a:gd name="T63" fmla="*/ 35 h 121"/>
                  <a:gd name="T64" fmla="*/ 103 w 116"/>
                  <a:gd name="T65" fmla="*/ 35 h 121"/>
                  <a:gd name="T66" fmla="*/ 115 w 116"/>
                  <a:gd name="T67" fmla="*/ 29 h 121"/>
                  <a:gd name="T68" fmla="*/ 112 w 116"/>
                  <a:gd name="T69" fmla="*/ 21 h 121"/>
                  <a:gd name="T70" fmla="*/ 99 w 116"/>
                  <a:gd name="T71" fmla="*/ 26 h 121"/>
                  <a:gd name="T72" fmla="*/ 91 w 116"/>
                  <a:gd name="T73" fmla="*/ 19 h 121"/>
                  <a:gd name="T74" fmla="*/ 81 w 116"/>
                  <a:gd name="T75" fmla="*/ 8 h 121"/>
                  <a:gd name="T76" fmla="*/ 73 w 116"/>
                  <a:gd name="T77" fmla="*/ 8 h 121"/>
                  <a:gd name="T78" fmla="*/ 66 w 116"/>
                  <a:gd name="T79" fmla="*/ 6 h 121"/>
                  <a:gd name="T80" fmla="*/ 56 w 116"/>
                  <a:gd name="T81" fmla="*/ 4 h 121"/>
                  <a:gd name="T82" fmla="*/ 48 w 116"/>
                  <a:gd name="T83" fmla="*/ 13 h 121"/>
                  <a:gd name="T84" fmla="*/ 36 w 116"/>
                  <a:gd name="T85" fmla="*/ 15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16" h="121">
                    <a:moveTo>
                      <a:pt x="36" y="15"/>
                    </a:moveTo>
                    <a:cubicBezTo>
                      <a:pt x="29" y="16"/>
                      <a:pt x="32" y="19"/>
                      <a:pt x="26" y="19"/>
                    </a:cubicBezTo>
                    <a:cubicBezTo>
                      <a:pt x="21" y="19"/>
                      <a:pt x="15" y="21"/>
                      <a:pt x="14" y="23"/>
                    </a:cubicBezTo>
                    <a:cubicBezTo>
                      <a:pt x="14" y="25"/>
                      <a:pt x="15" y="27"/>
                      <a:pt x="15" y="30"/>
                    </a:cubicBezTo>
                    <a:cubicBezTo>
                      <a:pt x="15" y="33"/>
                      <a:pt x="10" y="36"/>
                      <a:pt x="9" y="38"/>
                    </a:cubicBezTo>
                    <a:cubicBezTo>
                      <a:pt x="8" y="41"/>
                      <a:pt x="8" y="42"/>
                      <a:pt x="7" y="44"/>
                    </a:cubicBezTo>
                    <a:cubicBezTo>
                      <a:pt x="7" y="47"/>
                      <a:pt x="6" y="49"/>
                      <a:pt x="8" y="52"/>
                    </a:cubicBezTo>
                    <a:cubicBezTo>
                      <a:pt x="10" y="55"/>
                      <a:pt x="12" y="59"/>
                      <a:pt x="11" y="63"/>
                    </a:cubicBezTo>
                    <a:cubicBezTo>
                      <a:pt x="9" y="66"/>
                      <a:pt x="6" y="69"/>
                      <a:pt x="6" y="74"/>
                    </a:cubicBezTo>
                    <a:cubicBezTo>
                      <a:pt x="6" y="78"/>
                      <a:pt x="6" y="78"/>
                      <a:pt x="6" y="83"/>
                    </a:cubicBezTo>
                    <a:cubicBezTo>
                      <a:pt x="5" y="87"/>
                      <a:pt x="0" y="89"/>
                      <a:pt x="2" y="93"/>
                    </a:cubicBezTo>
                    <a:cubicBezTo>
                      <a:pt x="4" y="97"/>
                      <a:pt x="4" y="95"/>
                      <a:pt x="4" y="99"/>
                    </a:cubicBezTo>
                    <a:cubicBezTo>
                      <a:pt x="4" y="103"/>
                      <a:pt x="8" y="102"/>
                      <a:pt x="8" y="105"/>
                    </a:cubicBezTo>
                    <a:cubicBezTo>
                      <a:pt x="8" y="108"/>
                      <a:pt x="5" y="113"/>
                      <a:pt x="7" y="117"/>
                    </a:cubicBezTo>
                    <a:cubicBezTo>
                      <a:pt x="9" y="121"/>
                      <a:pt x="13" y="121"/>
                      <a:pt x="15" y="117"/>
                    </a:cubicBezTo>
                    <a:cubicBezTo>
                      <a:pt x="16" y="113"/>
                      <a:pt x="15" y="113"/>
                      <a:pt x="18" y="109"/>
                    </a:cubicBezTo>
                    <a:cubicBezTo>
                      <a:pt x="21" y="105"/>
                      <a:pt x="21" y="101"/>
                      <a:pt x="25" y="102"/>
                    </a:cubicBezTo>
                    <a:cubicBezTo>
                      <a:pt x="30" y="103"/>
                      <a:pt x="31" y="105"/>
                      <a:pt x="35" y="107"/>
                    </a:cubicBezTo>
                    <a:cubicBezTo>
                      <a:pt x="38" y="109"/>
                      <a:pt x="41" y="106"/>
                      <a:pt x="43" y="108"/>
                    </a:cubicBezTo>
                    <a:cubicBezTo>
                      <a:pt x="45" y="109"/>
                      <a:pt x="48" y="106"/>
                      <a:pt x="52" y="105"/>
                    </a:cubicBezTo>
                    <a:cubicBezTo>
                      <a:pt x="56" y="104"/>
                      <a:pt x="55" y="106"/>
                      <a:pt x="61" y="107"/>
                    </a:cubicBezTo>
                    <a:cubicBezTo>
                      <a:pt x="66" y="109"/>
                      <a:pt x="69" y="101"/>
                      <a:pt x="74" y="100"/>
                    </a:cubicBezTo>
                    <a:cubicBezTo>
                      <a:pt x="79" y="98"/>
                      <a:pt x="81" y="97"/>
                      <a:pt x="80" y="94"/>
                    </a:cubicBezTo>
                    <a:cubicBezTo>
                      <a:pt x="80" y="91"/>
                      <a:pt x="77" y="91"/>
                      <a:pt x="74" y="93"/>
                    </a:cubicBezTo>
                    <a:cubicBezTo>
                      <a:pt x="71" y="95"/>
                      <a:pt x="68" y="96"/>
                      <a:pt x="65" y="94"/>
                    </a:cubicBezTo>
                    <a:cubicBezTo>
                      <a:pt x="61" y="93"/>
                      <a:pt x="62" y="90"/>
                      <a:pt x="65" y="86"/>
                    </a:cubicBezTo>
                    <a:cubicBezTo>
                      <a:pt x="69" y="82"/>
                      <a:pt x="69" y="84"/>
                      <a:pt x="73" y="81"/>
                    </a:cubicBezTo>
                    <a:cubicBezTo>
                      <a:pt x="76" y="78"/>
                      <a:pt x="77" y="77"/>
                      <a:pt x="78" y="72"/>
                    </a:cubicBezTo>
                    <a:cubicBezTo>
                      <a:pt x="80" y="68"/>
                      <a:pt x="79" y="65"/>
                      <a:pt x="84" y="62"/>
                    </a:cubicBezTo>
                    <a:cubicBezTo>
                      <a:pt x="89" y="59"/>
                      <a:pt x="93" y="54"/>
                      <a:pt x="93" y="51"/>
                    </a:cubicBezTo>
                    <a:cubicBezTo>
                      <a:pt x="93" y="48"/>
                      <a:pt x="89" y="46"/>
                      <a:pt x="90" y="41"/>
                    </a:cubicBezTo>
                    <a:cubicBezTo>
                      <a:pt x="91" y="36"/>
                      <a:pt x="91" y="33"/>
                      <a:pt x="96" y="35"/>
                    </a:cubicBezTo>
                    <a:cubicBezTo>
                      <a:pt x="101" y="37"/>
                      <a:pt x="100" y="39"/>
                      <a:pt x="103" y="35"/>
                    </a:cubicBezTo>
                    <a:cubicBezTo>
                      <a:pt x="107" y="31"/>
                      <a:pt x="114" y="33"/>
                      <a:pt x="115" y="29"/>
                    </a:cubicBezTo>
                    <a:cubicBezTo>
                      <a:pt x="116" y="25"/>
                      <a:pt x="114" y="20"/>
                      <a:pt x="112" y="21"/>
                    </a:cubicBezTo>
                    <a:cubicBezTo>
                      <a:pt x="109" y="22"/>
                      <a:pt x="105" y="27"/>
                      <a:pt x="99" y="26"/>
                    </a:cubicBezTo>
                    <a:cubicBezTo>
                      <a:pt x="94" y="26"/>
                      <a:pt x="95" y="24"/>
                      <a:pt x="91" y="19"/>
                    </a:cubicBezTo>
                    <a:cubicBezTo>
                      <a:pt x="87" y="14"/>
                      <a:pt x="82" y="12"/>
                      <a:pt x="81" y="8"/>
                    </a:cubicBezTo>
                    <a:cubicBezTo>
                      <a:pt x="79" y="4"/>
                      <a:pt x="76" y="7"/>
                      <a:pt x="73" y="8"/>
                    </a:cubicBezTo>
                    <a:cubicBezTo>
                      <a:pt x="69" y="9"/>
                      <a:pt x="69" y="12"/>
                      <a:pt x="66" y="6"/>
                    </a:cubicBezTo>
                    <a:cubicBezTo>
                      <a:pt x="63" y="1"/>
                      <a:pt x="59" y="0"/>
                      <a:pt x="56" y="4"/>
                    </a:cubicBezTo>
                    <a:cubicBezTo>
                      <a:pt x="54" y="8"/>
                      <a:pt x="54" y="13"/>
                      <a:pt x="48" y="13"/>
                    </a:cubicBezTo>
                    <a:cubicBezTo>
                      <a:pt x="43" y="14"/>
                      <a:pt x="43" y="13"/>
                      <a:pt x="36" y="15"/>
                    </a:cubicBezTo>
                    <a:close/>
                  </a:path>
                </a:pathLst>
              </a:custGeom>
              <a:grpFill/>
              <a:ln w="3175">
                <a:solidFill>
                  <a:srgbClr val="FFFFFF"/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</a:endParaRPr>
              </a:p>
            </p:txBody>
          </p:sp>
          <p:sp>
            <p:nvSpPr>
              <p:cNvPr id="235" name="Freeform 78">
                <a:extLst>
                  <a:ext uri="{FF2B5EF4-FFF2-40B4-BE49-F238E27FC236}">
                    <a16:creationId xmlns:a16="http://schemas.microsoft.com/office/drawing/2014/main" id="{204804B2-D545-CB47-A49F-FE568C5623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74619" y="6069115"/>
                <a:ext cx="99510" cy="468423"/>
              </a:xfrm>
              <a:custGeom>
                <a:avLst/>
                <a:gdLst>
                  <a:gd name="T0" fmla="*/ 4 w 44"/>
                  <a:gd name="T1" fmla="*/ 3 h 175"/>
                  <a:gd name="T2" fmla="*/ 2 w 44"/>
                  <a:gd name="T3" fmla="*/ 16 h 175"/>
                  <a:gd name="T4" fmla="*/ 10 w 44"/>
                  <a:gd name="T5" fmla="*/ 31 h 175"/>
                  <a:gd name="T6" fmla="*/ 11 w 44"/>
                  <a:gd name="T7" fmla="*/ 43 h 175"/>
                  <a:gd name="T8" fmla="*/ 10 w 44"/>
                  <a:gd name="T9" fmla="*/ 57 h 175"/>
                  <a:gd name="T10" fmla="*/ 13 w 44"/>
                  <a:gd name="T11" fmla="*/ 75 h 175"/>
                  <a:gd name="T12" fmla="*/ 9 w 44"/>
                  <a:gd name="T13" fmla="*/ 85 h 175"/>
                  <a:gd name="T14" fmla="*/ 2 w 44"/>
                  <a:gd name="T15" fmla="*/ 101 h 175"/>
                  <a:gd name="T16" fmla="*/ 9 w 44"/>
                  <a:gd name="T17" fmla="*/ 113 h 175"/>
                  <a:gd name="T18" fmla="*/ 11 w 44"/>
                  <a:gd name="T19" fmla="*/ 126 h 175"/>
                  <a:gd name="T20" fmla="*/ 12 w 44"/>
                  <a:gd name="T21" fmla="*/ 144 h 175"/>
                  <a:gd name="T22" fmla="*/ 21 w 44"/>
                  <a:gd name="T23" fmla="*/ 152 h 175"/>
                  <a:gd name="T24" fmla="*/ 20 w 44"/>
                  <a:gd name="T25" fmla="*/ 168 h 175"/>
                  <a:gd name="T26" fmla="*/ 29 w 44"/>
                  <a:gd name="T27" fmla="*/ 165 h 175"/>
                  <a:gd name="T28" fmla="*/ 40 w 44"/>
                  <a:gd name="T29" fmla="*/ 174 h 175"/>
                  <a:gd name="T30" fmla="*/ 37 w 44"/>
                  <a:gd name="T31" fmla="*/ 151 h 175"/>
                  <a:gd name="T32" fmla="*/ 28 w 44"/>
                  <a:gd name="T33" fmla="*/ 131 h 175"/>
                  <a:gd name="T34" fmla="*/ 30 w 44"/>
                  <a:gd name="T35" fmla="*/ 116 h 175"/>
                  <a:gd name="T36" fmla="*/ 29 w 44"/>
                  <a:gd name="T37" fmla="*/ 97 h 175"/>
                  <a:gd name="T38" fmla="*/ 36 w 44"/>
                  <a:gd name="T39" fmla="*/ 80 h 175"/>
                  <a:gd name="T40" fmla="*/ 26 w 44"/>
                  <a:gd name="T41" fmla="*/ 63 h 175"/>
                  <a:gd name="T42" fmla="*/ 26 w 44"/>
                  <a:gd name="T43" fmla="*/ 49 h 175"/>
                  <a:gd name="T44" fmla="*/ 25 w 44"/>
                  <a:gd name="T45" fmla="*/ 31 h 175"/>
                  <a:gd name="T46" fmla="*/ 16 w 44"/>
                  <a:gd name="T47" fmla="*/ 13 h 175"/>
                  <a:gd name="T48" fmla="*/ 4 w 44"/>
                  <a:gd name="T49" fmla="*/ 3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4" h="175">
                    <a:moveTo>
                      <a:pt x="4" y="3"/>
                    </a:moveTo>
                    <a:cubicBezTo>
                      <a:pt x="2" y="7"/>
                      <a:pt x="0" y="11"/>
                      <a:pt x="2" y="16"/>
                    </a:cubicBezTo>
                    <a:cubicBezTo>
                      <a:pt x="4" y="20"/>
                      <a:pt x="7" y="29"/>
                      <a:pt x="10" y="31"/>
                    </a:cubicBezTo>
                    <a:cubicBezTo>
                      <a:pt x="12" y="34"/>
                      <a:pt x="12" y="38"/>
                      <a:pt x="11" y="43"/>
                    </a:cubicBezTo>
                    <a:cubicBezTo>
                      <a:pt x="11" y="48"/>
                      <a:pt x="9" y="50"/>
                      <a:pt x="10" y="57"/>
                    </a:cubicBezTo>
                    <a:cubicBezTo>
                      <a:pt x="11" y="63"/>
                      <a:pt x="13" y="71"/>
                      <a:pt x="13" y="75"/>
                    </a:cubicBezTo>
                    <a:cubicBezTo>
                      <a:pt x="14" y="79"/>
                      <a:pt x="11" y="79"/>
                      <a:pt x="9" y="85"/>
                    </a:cubicBezTo>
                    <a:cubicBezTo>
                      <a:pt x="6" y="91"/>
                      <a:pt x="0" y="95"/>
                      <a:pt x="2" y="101"/>
                    </a:cubicBezTo>
                    <a:cubicBezTo>
                      <a:pt x="5" y="106"/>
                      <a:pt x="8" y="106"/>
                      <a:pt x="9" y="113"/>
                    </a:cubicBezTo>
                    <a:cubicBezTo>
                      <a:pt x="10" y="119"/>
                      <a:pt x="9" y="116"/>
                      <a:pt x="11" y="126"/>
                    </a:cubicBezTo>
                    <a:cubicBezTo>
                      <a:pt x="13" y="136"/>
                      <a:pt x="9" y="140"/>
                      <a:pt x="12" y="144"/>
                    </a:cubicBezTo>
                    <a:cubicBezTo>
                      <a:pt x="16" y="147"/>
                      <a:pt x="23" y="146"/>
                      <a:pt x="21" y="152"/>
                    </a:cubicBezTo>
                    <a:cubicBezTo>
                      <a:pt x="19" y="159"/>
                      <a:pt x="17" y="166"/>
                      <a:pt x="20" y="168"/>
                    </a:cubicBezTo>
                    <a:cubicBezTo>
                      <a:pt x="22" y="171"/>
                      <a:pt x="22" y="163"/>
                      <a:pt x="29" y="165"/>
                    </a:cubicBezTo>
                    <a:cubicBezTo>
                      <a:pt x="36" y="167"/>
                      <a:pt x="36" y="175"/>
                      <a:pt x="40" y="174"/>
                    </a:cubicBezTo>
                    <a:cubicBezTo>
                      <a:pt x="44" y="172"/>
                      <a:pt x="41" y="158"/>
                      <a:pt x="37" y="151"/>
                    </a:cubicBezTo>
                    <a:cubicBezTo>
                      <a:pt x="32" y="145"/>
                      <a:pt x="27" y="137"/>
                      <a:pt x="28" y="131"/>
                    </a:cubicBezTo>
                    <a:cubicBezTo>
                      <a:pt x="29" y="125"/>
                      <a:pt x="33" y="126"/>
                      <a:pt x="30" y="116"/>
                    </a:cubicBezTo>
                    <a:cubicBezTo>
                      <a:pt x="26" y="105"/>
                      <a:pt x="23" y="105"/>
                      <a:pt x="29" y="97"/>
                    </a:cubicBezTo>
                    <a:cubicBezTo>
                      <a:pt x="35" y="90"/>
                      <a:pt x="37" y="88"/>
                      <a:pt x="36" y="80"/>
                    </a:cubicBezTo>
                    <a:cubicBezTo>
                      <a:pt x="36" y="73"/>
                      <a:pt x="26" y="68"/>
                      <a:pt x="26" y="63"/>
                    </a:cubicBezTo>
                    <a:cubicBezTo>
                      <a:pt x="26" y="58"/>
                      <a:pt x="27" y="58"/>
                      <a:pt x="26" y="49"/>
                    </a:cubicBezTo>
                    <a:cubicBezTo>
                      <a:pt x="26" y="41"/>
                      <a:pt x="27" y="37"/>
                      <a:pt x="25" y="31"/>
                    </a:cubicBezTo>
                    <a:cubicBezTo>
                      <a:pt x="22" y="25"/>
                      <a:pt x="19" y="19"/>
                      <a:pt x="16" y="13"/>
                    </a:cubicBezTo>
                    <a:cubicBezTo>
                      <a:pt x="12" y="8"/>
                      <a:pt x="11" y="0"/>
                      <a:pt x="4" y="3"/>
                    </a:cubicBezTo>
                    <a:close/>
                  </a:path>
                </a:pathLst>
              </a:custGeom>
              <a:grpFill/>
              <a:ln w="3175">
                <a:solidFill>
                  <a:srgbClr val="FFFFFF"/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</a:endParaRPr>
              </a:p>
            </p:txBody>
          </p:sp>
          <p:sp>
            <p:nvSpPr>
              <p:cNvPr id="236" name="Freeform 79">
                <a:extLst>
                  <a:ext uri="{FF2B5EF4-FFF2-40B4-BE49-F238E27FC236}">
                    <a16:creationId xmlns:a16="http://schemas.microsoft.com/office/drawing/2014/main" id="{7B82470E-CCCD-5C49-A49E-ABAB8A7331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06622" y="5576388"/>
                <a:ext cx="168979" cy="486099"/>
              </a:xfrm>
              <a:custGeom>
                <a:avLst/>
                <a:gdLst>
                  <a:gd name="T0" fmla="*/ 6 w 74"/>
                  <a:gd name="T1" fmla="*/ 5 h 182"/>
                  <a:gd name="T2" fmla="*/ 3 w 74"/>
                  <a:gd name="T3" fmla="*/ 28 h 182"/>
                  <a:gd name="T4" fmla="*/ 5 w 74"/>
                  <a:gd name="T5" fmla="*/ 38 h 182"/>
                  <a:gd name="T6" fmla="*/ 3 w 74"/>
                  <a:gd name="T7" fmla="*/ 56 h 182"/>
                  <a:gd name="T8" fmla="*/ 11 w 74"/>
                  <a:gd name="T9" fmla="*/ 73 h 182"/>
                  <a:gd name="T10" fmla="*/ 6 w 74"/>
                  <a:gd name="T11" fmla="*/ 88 h 182"/>
                  <a:gd name="T12" fmla="*/ 17 w 74"/>
                  <a:gd name="T13" fmla="*/ 104 h 182"/>
                  <a:gd name="T14" fmla="*/ 23 w 74"/>
                  <a:gd name="T15" fmla="*/ 121 h 182"/>
                  <a:gd name="T16" fmla="*/ 38 w 74"/>
                  <a:gd name="T17" fmla="*/ 129 h 182"/>
                  <a:gd name="T18" fmla="*/ 41 w 74"/>
                  <a:gd name="T19" fmla="*/ 145 h 182"/>
                  <a:gd name="T20" fmla="*/ 53 w 74"/>
                  <a:gd name="T21" fmla="*/ 159 h 182"/>
                  <a:gd name="T22" fmla="*/ 50 w 74"/>
                  <a:gd name="T23" fmla="*/ 170 h 182"/>
                  <a:gd name="T24" fmla="*/ 59 w 74"/>
                  <a:gd name="T25" fmla="*/ 173 h 182"/>
                  <a:gd name="T26" fmla="*/ 67 w 74"/>
                  <a:gd name="T27" fmla="*/ 179 h 182"/>
                  <a:gd name="T28" fmla="*/ 67 w 74"/>
                  <a:gd name="T29" fmla="*/ 163 h 182"/>
                  <a:gd name="T30" fmla="*/ 60 w 74"/>
                  <a:gd name="T31" fmla="*/ 146 h 182"/>
                  <a:gd name="T32" fmla="*/ 53 w 74"/>
                  <a:gd name="T33" fmla="*/ 133 h 182"/>
                  <a:gd name="T34" fmla="*/ 52 w 74"/>
                  <a:gd name="T35" fmla="*/ 120 h 182"/>
                  <a:gd name="T36" fmla="*/ 38 w 74"/>
                  <a:gd name="T37" fmla="*/ 104 h 182"/>
                  <a:gd name="T38" fmla="*/ 26 w 74"/>
                  <a:gd name="T39" fmla="*/ 94 h 182"/>
                  <a:gd name="T40" fmla="*/ 33 w 74"/>
                  <a:gd name="T41" fmla="*/ 83 h 182"/>
                  <a:gd name="T42" fmla="*/ 27 w 74"/>
                  <a:gd name="T43" fmla="*/ 69 h 182"/>
                  <a:gd name="T44" fmla="*/ 28 w 74"/>
                  <a:gd name="T45" fmla="*/ 58 h 182"/>
                  <a:gd name="T46" fmla="*/ 22 w 74"/>
                  <a:gd name="T47" fmla="*/ 50 h 182"/>
                  <a:gd name="T48" fmla="*/ 21 w 74"/>
                  <a:gd name="T49" fmla="*/ 32 h 182"/>
                  <a:gd name="T50" fmla="*/ 13 w 74"/>
                  <a:gd name="T51" fmla="*/ 10 h 182"/>
                  <a:gd name="T52" fmla="*/ 6 w 74"/>
                  <a:gd name="T53" fmla="*/ 5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74" h="182">
                    <a:moveTo>
                      <a:pt x="6" y="5"/>
                    </a:moveTo>
                    <a:cubicBezTo>
                      <a:pt x="1" y="10"/>
                      <a:pt x="0" y="23"/>
                      <a:pt x="3" y="28"/>
                    </a:cubicBezTo>
                    <a:cubicBezTo>
                      <a:pt x="5" y="33"/>
                      <a:pt x="7" y="33"/>
                      <a:pt x="5" y="38"/>
                    </a:cubicBezTo>
                    <a:cubicBezTo>
                      <a:pt x="3" y="44"/>
                      <a:pt x="1" y="49"/>
                      <a:pt x="3" y="56"/>
                    </a:cubicBezTo>
                    <a:cubicBezTo>
                      <a:pt x="5" y="63"/>
                      <a:pt x="11" y="66"/>
                      <a:pt x="11" y="73"/>
                    </a:cubicBezTo>
                    <a:cubicBezTo>
                      <a:pt x="12" y="79"/>
                      <a:pt x="4" y="80"/>
                      <a:pt x="6" y="88"/>
                    </a:cubicBezTo>
                    <a:cubicBezTo>
                      <a:pt x="9" y="95"/>
                      <a:pt x="15" y="97"/>
                      <a:pt x="17" y="104"/>
                    </a:cubicBezTo>
                    <a:cubicBezTo>
                      <a:pt x="19" y="111"/>
                      <a:pt x="15" y="119"/>
                      <a:pt x="23" y="121"/>
                    </a:cubicBezTo>
                    <a:cubicBezTo>
                      <a:pt x="32" y="124"/>
                      <a:pt x="36" y="124"/>
                      <a:pt x="38" y="129"/>
                    </a:cubicBezTo>
                    <a:cubicBezTo>
                      <a:pt x="41" y="135"/>
                      <a:pt x="37" y="138"/>
                      <a:pt x="41" y="145"/>
                    </a:cubicBezTo>
                    <a:cubicBezTo>
                      <a:pt x="46" y="152"/>
                      <a:pt x="54" y="156"/>
                      <a:pt x="53" y="159"/>
                    </a:cubicBezTo>
                    <a:cubicBezTo>
                      <a:pt x="53" y="163"/>
                      <a:pt x="47" y="167"/>
                      <a:pt x="50" y="170"/>
                    </a:cubicBezTo>
                    <a:cubicBezTo>
                      <a:pt x="53" y="172"/>
                      <a:pt x="56" y="171"/>
                      <a:pt x="59" y="173"/>
                    </a:cubicBezTo>
                    <a:cubicBezTo>
                      <a:pt x="62" y="175"/>
                      <a:pt x="61" y="182"/>
                      <a:pt x="67" y="179"/>
                    </a:cubicBezTo>
                    <a:cubicBezTo>
                      <a:pt x="74" y="177"/>
                      <a:pt x="69" y="168"/>
                      <a:pt x="67" y="163"/>
                    </a:cubicBezTo>
                    <a:cubicBezTo>
                      <a:pt x="65" y="158"/>
                      <a:pt x="61" y="151"/>
                      <a:pt x="60" y="146"/>
                    </a:cubicBezTo>
                    <a:cubicBezTo>
                      <a:pt x="58" y="142"/>
                      <a:pt x="53" y="139"/>
                      <a:pt x="53" y="133"/>
                    </a:cubicBezTo>
                    <a:cubicBezTo>
                      <a:pt x="54" y="128"/>
                      <a:pt x="56" y="125"/>
                      <a:pt x="52" y="120"/>
                    </a:cubicBezTo>
                    <a:cubicBezTo>
                      <a:pt x="49" y="115"/>
                      <a:pt x="44" y="107"/>
                      <a:pt x="38" y="104"/>
                    </a:cubicBezTo>
                    <a:cubicBezTo>
                      <a:pt x="32" y="102"/>
                      <a:pt x="27" y="99"/>
                      <a:pt x="26" y="94"/>
                    </a:cubicBezTo>
                    <a:cubicBezTo>
                      <a:pt x="26" y="88"/>
                      <a:pt x="32" y="87"/>
                      <a:pt x="33" y="83"/>
                    </a:cubicBezTo>
                    <a:cubicBezTo>
                      <a:pt x="34" y="79"/>
                      <a:pt x="27" y="73"/>
                      <a:pt x="27" y="69"/>
                    </a:cubicBezTo>
                    <a:cubicBezTo>
                      <a:pt x="26" y="65"/>
                      <a:pt x="29" y="60"/>
                      <a:pt x="28" y="58"/>
                    </a:cubicBezTo>
                    <a:cubicBezTo>
                      <a:pt x="27" y="56"/>
                      <a:pt x="22" y="54"/>
                      <a:pt x="22" y="50"/>
                    </a:cubicBezTo>
                    <a:cubicBezTo>
                      <a:pt x="22" y="46"/>
                      <a:pt x="22" y="40"/>
                      <a:pt x="21" y="32"/>
                    </a:cubicBezTo>
                    <a:cubicBezTo>
                      <a:pt x="20" y="25"/>
                      <a:pt x="11" y="16"/>
                      <a:pt x="13" y="10"/>
                    </a:cubicBezTo>
                    <a:cubicBezTo>
                      <a:pt x="15" y="4"/>
                      <a:pt x="15" y="0"/>
                      <a:pt x="6" y="5"/>
                    </a:cubicBezTo>
                    <a:close/>
                  </a:path>
                </a:pathLst>
              </a:custGeom>
              <a:grpFill/>
              <a:ln w="3175">
                <a:solidFill>
                  <a:srgbClr val="FFFFFF"/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5656057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7EF1814-631F-F940-8EA1-91982B10FBE8}"/>
              </a:ext>
            </a:extLst>
          </p:cNvPr>
          <p:cNvSpPr/>
          <p:nvPr userDrawn="1"/>
        </p:nvSpPr>
        <p:spPr>
          <a:xfrm>
            <a:off x="-55227" y="0"/>
            <a:ext cx="4585012" cy="6925992"/>
          </a:xfrm>
          <a:prstGeom prst="rect">
            <a:avLst/>
          </a:prstGeom>
          <a:solidFill>
            <a:srgbClr val="FED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4F3560A1-C790-FD45-A819-386065C1BFD4}"/>
              </a:ext>
            </a:extLst>
          </p:cNvPr>
          <p:cNvSpPr/>
          <p:nvPr userDrawn="1"/>
        </p:nvSpPr>
        <p:spPr>
          <a:xfrm flipH="1" flipV="1">
            <a:off x="3007619" y="0"/>
            <a:ext cx="9256242" cy="6925992"/>
          </a:xfrm>
          <a:custGeom>
            <a:avLst/>
            <a:gdLst>
              <a:gd name="connsiteX0" fmla="*/ 0 w 9335386"/>
              <a:gd name="connsiteY0" fmla="*/ 0 h 6858000"/>
              <a:gd name="connsiteX1" fmla="*/ 9335386 w 9335386"/>
              <a:gd name="connsiteY1" fmla="*/ 0 h 6858000"/>
              <a:gd name="connsiteX2" fmla="*/ 9335386 w 9335386"/>
              <a:gd name="connsiteY2" fmla="*/ 6858000 h 6858000"/>
              <a:gd name="connsiteX3" fmla="*/ 0 w 9335386"/>
              <a:gd name="connsiteY3" fmla="*/ 6858000 h 6858000"/>
              <a:gd name="connsiteX4" fmla="*/ 0 w 9335386"/>
              <a:gd name="connsiteY4" fmla="*/ 0 h 6858000"/>
              <a:gd name="connsiteX0" fmla="*/ 0 w 10887739"/>
              <a:gd name="connsiteY0" fmla="*/ 0 h 6858000"/>
              <a:gd name="connsiteX1" fmla="*/ 10887739 w 10887739"/>
              <a:gd name="connsiteY1" fmla="*/ 21265 h 6858000"/>
              <a:gd name="connsiteX2" fmla="*/ 9335386 w 10887739"/>
              <a:gd name="connsiteY2" fmla="*/ 6858000 h 6858000"/>
              <a:gd name="connsiteX3" fmla="*/ 0 w 10887739"/>
              <a:gd name="connsiteY3" fmla="*/ 6858000 h 6858000"/>
              <a:gd name="connsiteX4" fmla="*/ 0 w 10887739"/>
              <a:gd name="connsiteY4" fmla="*/ 0 h 6858000"/>
              <a:gd name="connsiteX0" fmla="*/ 0 w 10898372"/>
              <a:gd name="connsiteY0" fmla="*/ 0 h 6858000"/>
              <a:gd name="connsiteX1" fmla="*/ 10898372 w 10898372"/>
              <a:gd name="connsiteY1" fmla="*/ 0 h 6858000"/>
              <a:gd name="connsiteX2" fmla="*/ 9335386 w 10898372"/>
              <a:gd name="connsiteY2" fmla="*/ 6858000 h 6858000"/>
              <a:gd name="connsiteX3" fmla="*/ 0 w 10898372"/>
              <a:gd name="connsiteY3" fmla="*/ 6858000 h 6858000"/>
              <a:gd name="connsiteX4" fmla="*/ 0 w 10898372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98372" h="6858000">
                <a:moveTo>
                  <a:pt x="0" y="0"/>
                </a:moveTo>
                <a:lnTo>
                  <a:pt x="10898372" y="0"/>
                </a:lnTo>
                <a:lnTo>
                  <a:pt x="9335386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004E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4F92308-4848-9D46-A26A-D6CE60CDE01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70000"/>
          </a:blip>
          <a:srcRect l="-550" t="12667" r="-1" b="12762"/>
          <a:stretch/>
        </p:blipFill>
        <p:spPr>
          <a:xfrm>
            <a:off x="3505389" y="0"/>
            <a:ext cx="10479829" cy="6925992"/>
          </a:xfrm>
          <a:prstGeom prst="rect">
            <a:avLst/>
          </a:prstGeom>
        </p:spPr>
      </p:pic>
      <p:sp>
        <p:nvSpPr>
          <p:cNvPr id="5" name="Title 8">
            <a:extLst>
              <a:ext uri="{FF2B5EF4-FFF2-40B4-BE49-F238E27FC236}">
                <a16:creationId xmlns:a16="http://schemas.microsoft.com/office/drawing/2014/main" id="{1F682577-1424-0546-8309-7C5C717E3A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66202" y="3276601"/>
            <a:ext cx="4882597" cy="2117436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70000"/>
              </a:lnSpc>
              <a:defRPr sz="6500">
                <a:solidFill>
                  <a:schemeClr val="bg1"/>
                </a:solidFill>
              </a:defRPr>
            </a:lvl1pPr>
          </a:lstStyle>
          <a:p>
            <a:r>
              <a:rPr lang="en-US"/>
              <a:t>THANK YOU</a:t>
            </a:r>
            <a:br>
              <a:rPr lang="en-US"/>
            </a:br>
            <a:r>
              <a:rPr lang="en-US"/>
              <a:t>CLOSING SLIDE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206BA572-FE9D-2441-A903-37E19D0B880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66203" y="5722940"/>
            <a:ext cx="3602986" cy="416357"/>
          </a:xfrm>
          <a:prstGeom prst="rect">
            <a:avLst/>
          </a:prstGeom>
        </p:spPr>
        <p:txBody>
          <a:bodyPr/>
          <a:lstStyle>
            <a:lvl1pPr>
              <a:defRPr sz="2700">
                <a:solidFill>
                  <a:srgbClr val="FEDA00"/>
                </a:solidFill>
              </a:defRPr>
            </a:lvl1pPr>
          </a:lstStyle>
          <a:p>
            <a:pPr lvl="0"/>
            <a:r>
              <a:rPr lang="en-US"/>
              <a:t>SUBHEAD OR AUTHOR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A19EC0A-CB5F-6741-8A31-60140C74E65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38836" y="627605"/>
            <a:ext cx="2109353" cy="385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6353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ntent Sty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0AE64A-AB12-4950-9A81-96EE46516CA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457200"/>
            <a:ext cx="11201400" cy="548640"/>
          </a:xfrm>
          <a:prstGeom prst="rect">
            <a:avLst/>
          </a:prstGeom>
        </p:spPr>
        <p:txBody>
          <a:bodyPr anchor="t"/>
          <a:lstStyle>
            <a:lvl1pPr>
              <a:defRPr sz="3200">
                <a:solidFill>
                  <a:srgbClr val="004EA8"/>
                </a:solidFill>
              </a:defRPr>
            </a:lvl1pPr>
          </a:lstStyle>
          <a:p>
            <a:pPr lvl="0"/>
            <a:r>
              <a:rPr lang="en-US" dirty="0"/>
              <a:t>HEADER (BARLOW BOLD, 32PT, GOODYEAR BLUE, CAPS)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D2090CB-576C-419A-BE95-35A9CFBA372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005840"/>
            <a:ext cx="11201400" cy="54864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rgbClr val="333333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SUBHEAD / TAKEAWAY (BARLOW BOLD, 16PT, GOODYEAR GREY, CAPS, UP TO TWO LINES OF TEXT)</a:t>
            </a:r>
          </a:p>
          <a:p>
            <a:pPr lvl="0"/>
            <a:endParaRPr lang="en-US" dirty="0"/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B95047B6-98BA-4FE8-8CF6-BF30F2867108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57200" y="1828800"/>
            <a:ext cx="11201400" cy="4114800"/>
          </a:xfrm>
          <a:prstGeom prst="rect">
            <a:avLst/>
          </a:prstGeom>
        </p:spPr>
        <p:txBody>
          <a:bodyPr/>
          <a:lstStyle>
            <a:lvl1pPr marL="285750" indent="-285750">
              <a:buFont typeface="Arial" panose="020B0604020202020204" pitchFamily="34" charset="0"/>
              <a:buChar char="•"/>
              <a:defRPr sz="2000" b="0" cap="none">
                <a:solidFill>
                  <a:srgbClr val="333333"/>
                </a:solidFill>
              </a:defRPr>
            </a:lvl1pPr>
          </a:lstStyle>
          <a:p>
            <a:pPr lvl="0"/>
            <a:r>
              <a:rPr lang="en-US" dirty="0"/>
              <a:t>Bullets (Barlow Regular, 20pt, Goodyear Grey, Sentence case)</a:t>
            </a:r>
          </a:p>
        </p:txBody>
      </p:sp>
    </p:spTree>
    <p:extLst>
      <p:ext uri="{BB962C8B-B14F-4D97-AF65-F5344CB8AC3E}">
        <p14:creationId xmlns:p14="http://schemas.microsoft.com/office/powerpoint/2010/main" val="39506737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w/ Takew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257E7FED-7243-46B3-A10D-32E13B25CA6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7200" y="1005840"/>
            <a:ext cx="11201400" cy="54864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rgbClr val="333333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SUBHEAD / TAKEAWAY (BARLOW BOLD, 16PT, GOODYEAR GREY, CAPS, UP TO TWO LINES OF TEXT) </a:t>
            </a:r>
          </a:p>
          <a:p>
            <a:pPr lvl="0"/>
            <a:endParaRPr lang="en-US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5E5E4B92-E662-4959-903C-357453CA07E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57200" y="457200"/>
            <a:ext cx="11201400" cy="548640"/>
          </a:xfrm>
          <a:prstGeom prst="rect">
            <a:avLst/>
          </a:prstGeom>
        </p:spPr>
        <p:txBody>
          <a:bodyPr anchor="t"/>
          <a:lstStyle>
            <a:lvl1pPr>
              <a:defRPr sz="3200">
                <a:solidFill>
                  <a:srgbClr val="004EA8"/>
                </a:solidFill>
              </a:defRPr>
            </a:lvl1pPr>
          </a:lstStyle>
          <a:p>
            <a:pPr lvl="0"/>
            <a:r>
              <a:rPr lang="en-US"/>
              <a:t>HEADER (BARLOW BOLD, 32PT, GOODYEAR BLUE, CAPS)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CF5BF11F-19E4-43C2-97CC-5F252F8256E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57200" y="5257800"/>
            <a:ext cx="11201400" cy="685800"/>
          </a:xfrm>
          <a:prstGeom prst="rect">
            <a:avLst/>
          </a:prstGeom>
          <a:solidFill>
            <a:srgbClr val="FEDA00"/>
          </a:solidFill>
        </p:spPr>
        <p:txBody>
          <a:bodyPr anchor="ctr"/>
          <a:lstStyle>
            <a:lvl1pPr algn="ctr">
              <a:defRPr sz="2400">
                <a:solidFill>
                  <a:srgbClr val="004EA8"/>
                </a:solidFill>
              </a:defRPr>
            </a:lvl1pPr>
          </a:lstStyle>
          <a:p>
            <a:pPr lvl="0"/>
            <a:r>
              <a:rPr lang="en-US" dirty="0"/>
              <a:t>Takeaway (Barlow Bold, 24pt, Goodyear blue, Caps)</a:t>
            </a:r>
          </a:p>
        </p:txBody>
      </p:sp>
      <p:sp>
        <p:nvSpPr>
          <p:cNvPr id="13" name="Content Placeholder 9">
            <a:extLst>
              <a:ext uri="{FF2B5EF4-FFF2-40B4-BE49-F238E27FC236}">
                <a16:creationId xmlns:a16="http://schemas.microsoft.com/office/drawing/2014/main" id="{50EF094D-2043-40A0-A32C-4EC42D300099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57200" y="1828800"/>
            <a:ext cx="11201400" cy="3200400"/>
          </a:xfrm>
          <a:prstGeom prst="rect">
            <a:avLst/>
          </a:prstGeom>
        </p:spPr>
        <p:txBody>
          <a:bodyPr/>
          <a:lstStyle>
            <a:lvl1pPr marL="285750" indent="-285750">
              <a:buFont typeface="Arial" panose="020B0604020202020204" pitchFamily="34" charset="0"/>
              <a:buChar char="•"/>
              <a:defRPr sz="2000" b="0" cap="none">
                <a:solidFill>
                  <a:srgbClr val="333333"/>
                </a:solidFill>
              </a:defRPr>
            </a:lvl1pPr>
          </a:lstStyle>
          <a:p>
            <a:pPr lvl="0"/>
            <a:r>
              <a:rPr lang="en-US" dirty="0"/>
              <a:t>Bullets (Barlow Regular, 20pt, Goodyear Grey, Sentence case)</a:t>
            </a:r>
          </a:p>
        </p:txBody>
      </p:sp>
    </p:spTree>
    <p:extLst>
      <p:ext uri="{BB962C8B-B14F-4D97-AF65-F5344CB8AC3E}">
        <p14:creationId xmlns:p14="http://schemas.microsoft.com/office/powerpoint/2010/main" val="18081735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4FE669CE-082F-4DB7-8060-BE122414D99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457200"/>
            <a:ext cx="11201400" cy="548640"/>
          </a:xfrm>
          <a:prstGeom prst="rect">
            <a:avLst/>
          </a:prstGeom>
        </p:spPr>
        <p:txBody>
          <a:bodyPr anchor="t"/>
          <a:lstStyle>
            <a:lvl1pPr>
              <a:defRPr sz="3200">
                <a:solidFill>
                  <a:srgbClr val="004EA8"/>
                </a:solidFill>
              </a:defRPr>
            </a:lvl1pPr>
          </a:lstStyle>
          <a:p>
            <a:pPr lvl="0"/>
            <a:r>
              <a:rPr lang="en-US"/>
              <a:t>HEADER (BARLOW BOLD, 32PT, GOODYEAR BLUE, CAPS)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225F36CE-D232-4B30-AC84-B722517D2AA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005840"/>
            <a:ext cx="11201400" cy="54864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rgbClr val="333333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SUBHEAD / TAKEAWAY (BARLOW BOLD, 16PT, GOODYEAR GREY, CAPS, UP TO TWO LINES OF TEXT) </a:t>
            </a:r>
          </a:p>
          <a:p>
            <a:pPr lvl="0"/>
            <a:endParaRPr lang="en-US" dirty="0"/>
          </a:p>
        </p:txBody>
      </p:sp>
      <p:sp>
        <p:nvSpPr>
          <p:cNvPr id="8" name="Content Placeholder 9">
            <a:extLst>
              <a:ext uri="{FF2B5EF4-FFF2-40B4-BE49-F238E27FC236}">
                <a16:creationId xmlns:a16="http://schemas.microsoft.com/office/drawing/2014/main" id="{9DE11B75-A303-4DF5-8372-CDD5AEB0C678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57200" y="1828800"/>
            <a:ext cx="5257800" cy="4114800"/>
          </a:xfrm>
          <a:prstGeom prst="rect">
            <a:avLst/>
          </a:prstGeom>
        </p:spPr>
        <p:txBody>
          <a:bodyPr/>
          <a:lstStyle>
            <a:lvl1pPr marL="285750" indent="-285750">
              <a:buFont typeface="Arial" panose="020B0604020202020204" pitchFamily="34" charset="0"/>
              <a:buChar char="•"/>
              <a:defRPr sz="2000" b="0" cap="none">
                <a:solidFill>
                  <a:srgbClr val="333333"/>
                </a:solidFill>
              </a:defRPr>
            </a:lvl1pPr>
          </a:lstStyle>
          <a:p>
            <a:pPr lvl="0"/>
            <a:r>
              <a:rPr lang="en-US" dirty="0"/>
              <a:t>Bullets (Barlow Regular, 20pt, Goodyear Grey, Sentence case)</a:t>
            </a:r>
          </a:p>
        </p:txBody>
      </p:sp>
      <p:sp>
        <p:nvSpPr>
          <p:cNvPr id="9" name="Content Placeholder 9">
            <a:extLst>
              <a:ext uri="{FF2B5EF4-FFF2-40B4-BE49-F238E27FC236}">
                <a16:creationId xmlns:a16="http://schemas.microsoft.com/office/drawing/2014/main" id="{823C8E6B-8222-4107-A920-5976FE82F263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400800" y="1828800"/>
            <a:ext cx="5257800" cy="4114800"/>
          </a:xfrm>
          <a:prstGeom prst="rect">
            <a:avLst/>
          </a:prstGeom>
        </p:spPr>
        <p:txBody>
          <a:bodyPr/>
          <a:lstStyle>
            <a:lvl1pPr marL="285750" indent="-285750">
              <a:buFont typeface="Arial" panose="020B0604020202020204" pitchFamily="34" charset="0"/>
              <a:buChar char="•"/>
              <a:defRPr sz="2000" b="0" cap="none">
                <a:solidFill>
                  <a:srgbClr val="333333"/>
                </a:solidFill>
              </a:defRPr>
            </a:lvl1pPr>
          </a:lstStyle>
          <a:p>
            <a:pPr lvl="0"/>
            <a:r>
              <a:rPr lang="en-US" dirty="0"/>
              <a:t>Bullets (Barlow Regular, 20pt, Goodyear Grey, Sentence case)</a:t>
            </a:r>
          </a:p>
        </p:txBody>
      </p:sp>
    </p:spTree>
    <p:extLst>
      <p:ext uri="{BB962C8B-B14F-4D97-AF65-F5344CB8AC3E}">
        <p14:creationId xmlns:p14="http://schemas.microsoft.com/office/powerpoint/2010/main" val="36244428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/ Takeaw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B4CAFA43-D53A-46C0-B365-7EA85EB17CC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7200" y="1005840"/>
            <a:ext cx="11201400" cy="54864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rgbClr val="333333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SUBHEAD (BARLOW BOLD, 16PT, GOODYEAR GREY, CAPS, UP TO TWO LINES OF TEXT) </a:t>
            </a:r>
          </a:p>
          <a:p>
            <a:pPr lvl="0"/>
            <a:endParaRPr lang="en-US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5FA13AF8-4985-4235-BB14-09ED329BE82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57200" y="457200"/>
            <a:ext cx="11201400" cy="548640"/>
          </a:xfrm>
          <a:prstGeom prst="rect">
            <a:avLst/>
          </a:prstGeom>
        </p:spPr>
        <p:txBody>
          <a:bodyPr anchor="t"/>
          <a:lstStyle>
            <a:lvl1pPr>
              <a:defRPr sz="3200">
                <a:solidFill>
                  <a:srgbClr val="004EA8"/>
                </a:solidFill>
              </a:defRPr>
            </a:lvl1pPr>
          </a:lstStyle>
          <a:p>
            <a:pPr lvl="0"/>
            <a:r>
              <a:rPr lang="en-US"/>
              <a:t>HEADER (BARLOW BOLD, 32PT, GOODYEAR BLUE, CAPS)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19D2517D-D75D-47A6-B78A-5F3E74B715B5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57200" y="1828800"/>
            <a:ext cx="5257800" cy="3200400"/>
          </a:xfrm>
          <a:prstGeom prst="rect">
            <a:avLst/>
          </a:prstGeom>
        </p:spPr>
        <p:txBody>
          <a:bodyPr/>
          <a:lstStyle>
            <a:lvl1pPr marL="285750" indent="-285750">
              <a:buFont typeface="Arial" panose="020B0604020202020204" pitchFamily="34" charset="0"/>
              <a:buChar char="•"/>
              <a:defRPr sz="2000" b="0" cap="none">
                <a:solidFill>
                  <a:srgbClr val="333333"/>
                </a:solidFill>
              </a:defRPr>
            </a:lvl1pPr>
          </a:lstStyle>
          <a:p>
            <a:pPr lvl="0"/>
            <a:r>
              <a:rPr lang="en-US" dirty="0"/>
              <a:t>Bullets (Barlow Regular, 20pt, Goodyear Grey, Sentence case)</a:t>
            </a:r>
          </a:p>
        </p:txBody>
      </p:sp>
      <p:sp>
        <p:nvSpPr>
          <p:cNvPr id="14" name="Content Placeholder 9">
            <a:extLst>
              <a:ext uri="{FF2B5EF4-FFF2-40B4-BE49-F238E27FC236}">
                <a16:creationId xmlns:a16="http://schemas.microsoft.com/office/drawing/2014/main" id="{4C478DC2-F566-455C-A237-82C37BAB65C3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400800" y="1828800"/>
            <a:ext cx="5257800" cy="3200400"/>
          </a:xfrm>
          <a:prstGeom prst="rect">
            <a:avLst/>
          </a:prstGeom>
        </p:spPr>
        <p:txBody>
          <a:bodyPr/>
          <a:lstStyle>
            <a:lvl1pPr marL="285750" indent="-285750">
              <a:buFont typeface="Arial" panose="020B0604020202020204" pitchFamily="34" charset="0"/>
              <a:buChar char="•"/>
              <a:defRPr sz="2000" b="0" cap="none">
                <a:solidFill>
                  <a:srgbClr val="333333"/>
                </a:solidFill>
              </a:defRPr>
            </a:lvl1pPr>
          </a:lstStyle>
          <a:p>
            <a:pPr lvl="0"/>
            <a:r>
              <a:rPr lang="en-US" dirty="0"/>
              <a:t>Bullets (Barlow Regular, 20pt, Goodyear Grey, Sentence case)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60AF4288-59F9-48A8-93C4-376ABFCA381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57200" y="5257800"/>
            <a:ext cx="11201400" cy="685800"/>
          </a:xfrm>
          <a:prstGeom prst="rect">
            <a:avLst/>
          </a:prstGeom>
          <a:solidFill>
            <a:srgbClr val="FEDA00"/>
          </a:solidFill>
        </p:spPr>
        <p:txBody>
          <a:bodyPr anchor="ctr"/>
          <a:lstStyle>
            <a:lvl1pPr algn="ctr">
              <a:defRPr sz="2400">
                <a:solidFill>
                  <a:srgbClr val="004EA8"/>
                </a:solidFill>
              </a:defRPr>
            </a:lvl1pPr>
          </a:lstStyle>
          <a:p>
            <a:pPr lvl="0"/>
            <a:r>
              <a:rPr lang="en-US" dirty="0"/>
              <a:t>Takeaway (Barlow Bold, 24pt, Goodyear blue, Caps)</a:t>
            </a:r>
          </a:p>
        </p:txBody>
      </p:sp>
    </p:spTree>
    <p:extLst>
      <p:ext uri="{BB962C8B-B14F-4D97-AF65-F5344CB8AC3E}">
        <p14:creationId xmlns:p14="http://schemas.microsoft.com/office/powerpoint/2010/main" val="3327753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5EDA1A44-2605-40EF-8D06-4A059F7FFA9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934200" y="457200"/>
            <a:ext cx="4800600" cy="5486400"/>
          </a:xfrm>
          <a:prstGeom prst="rect">
            <a:avLst/>
          </a:prstGeom>
          <a:solidFill>
            <a:srgbClr val="004EA8"/>
          </a:solidFill>
        </p:spPr>
        <p:txBody>
          <a:bodyPr anchor="t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Placeholder to Insert image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1D344101-2419-4318-9496-B2C138E8D24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457200"/>
            <a:ext cx="5943600" cy="548640"/>
          </a:xfrm>
          <a:prstGeom prst="rect">
            <a:avLst/>
          </a:prstGeom>
        </p:spPr>
        <p:txBody>
          <a:bodyPr anchor="t"/>
          <a:lstStyle>
            <a:lvl1pPr>
              <a:defRPr sz="3200">
                <a:solidFill>
                  <a:srgbClr val="004EA8"/>
                </a:solidFill>
              </a:defRPr>
            </a:lvl1pPr>
          </a:lstStyle>
          <a:p>
            <a:pPr lvl="0"/>
            <a:r>
              <a:rPr lang="en-US"/>
              <a:t>HEADER (BARLOW BOLD, 32PT)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DCC71466-6B36-4AD2-A146-B0160EB2E3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1005840"/>
            <a:ext cx="5943600" cy="54864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rgbClr val="333333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SUBHEAD / TAKEAWAY (BARLOW BOLD, 16PT, GOODYEAR GREY, CAPS, UP TO TWO LINES OF TEXT)</a:t>
            </a:r>
          </a:p>
          <a:p>
            <a:pPr lvl="0"/>
            <a:endParaRPr lang="en-US"/>
          </a:p>
        </p:txBody>
      </p:sp>
      <p:sp>
        <p:nvSpPr>
          <p:cNvPr id="14" name="Content Placeholder 9">
            <a:extLst>
              <a:ext uri="{FF2B5EF4-FFF2-40B4-BE49-F238E27FC236}">
                <a16:creationId xmlns:a16="http://schemas.microsoft.com/office/drawing/2014/main" id="{F13BA362-C33A-4502-BAB2-4B2816F5BFE7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457199" y="1828800"/>
            <a:ext cx="5943599" cy="4114800"/>
          </a:xfrm>
          <a:prstGeom prst="rect">
            <a:avLst/>
          </a:prstGeom>
        </p:spPr>
        <p:txBody>
          <a:bodyPr/>
          <a:lstStyle>
            <a:lvl1pPr marL="285750" indent="-285750">
              <a:buFont typeface="Arial" panose="020B0604020202020204" pitchFamily="34" charset="0"/>
              <a:buChar char="•"/>
              <a:defRPr sz="2000" b="0" cap="none">
                <a:solidFill>
                  <a:srgbClr val="333333"/>
                </a:solidFill>
              </a:defRPr>
            </a:lvl1pPr>
          </a:lstStyle>
          <a:p>
            <a:pPr lvl="0"/>
            <a:r>
              <a:rPr lang="en-US"/>
              <a:t>Bullets (Barlow Regular, 20pt, Goodyear Grey, Sentence case)</a:t>
            </a:r>
          </a:p>
        </p:txBody>
      </p:sp>
    </p:spTree>
    <p:extLst>
      <p:ext uri="{BB962C8B-B14F-4D97-AF65-F5344CB8AC3E}">
        <p14:creationId xmlns:p14="http://schemas.microsoft.com/office/powerpoint/2010/main" val="6859857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552A5BAC-CCA4-4795-9C50-07245AC66E3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91199" y="457200"/>
            <a:ext cx="5943600" cy="548640"/>
          </a:xfrm>
          <a:prstGeom prst="rect">
            <a:avLst/>
          </a:prstGeom>
        </p:spPr>
        <p:txBody>
          <a:bodyPr anchor="t"/>
          <a:lstStyle>
            <a:lvl1pPr>
              <a:defRPr sz="3200">
                <a:solidFill>
                  <a:srgbClr val="004EA8"/>
                </a:solidFill>
              </a:defRPr>
            </a:lvl1pPr>
          </a:lstStyle>
          <a:p>
            <a:pPr lvl="0"/>
            <a:r>
              <a:rPr lang="en-US"/>
              <a:t>HEADER (BARLOW BOLD, 32PT)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DEB777F-863E-4587-84E4-247A8D5A422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791199" y="1005840"/>
            <a:ext cx="5943600" cy="54864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rgbClr val="333333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SUBHEAD / TAKEAWAY (BARLOW BOLD, 16PT, GOODYEAR GREY, CAPS, UP TO TWO LINES OF TEXT)</a:t>
            </a:r>
          </a:p>
          <a:p>
            <a:pPr lvl="0"/>
            <a:endParaRPr lang="en-US"/>
          </a:p>
        </p:txBody>
      </p:sp>
      <p:sp>
        <p:nvSpPr>
          <p:cNvPr id="9" name="Content Placeholder 9">
            <a:extLst>
              <a:ext uri="{FF2B5EF4-FFF2-40B4-BE49-F238E27FC236}">
                <a16:creationId xmlns:a16="http://schemas.microsoft.com/office/drawing/2014/main" id="{65B48959-8056-4D5C-9812-F70B6C1C500E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791199" y="1828800"/>
            <a:ext cx="5943600" cy="4114800"/>
          </a:xfrm>
          <a:prstGeom prst="rect">
            <a:avLst/>
          </a:prstGeom>
        </p:spPr>
        <p:txBody>
          <a:bodyPr/>
          <a:lstStyle>
            <a:lvl1pPr marL="285750" indent="-285750">
              <a:buFont typeface="Arial" panose="020B0604020202020204" pitchFamily="34" charset="0"/>
              <a:buChar char="•"/>
              <a:defRPr sz="2000" b="0" cap="none">
                <a:solidFill>
                  <a:srgbClr val="333333"/>
                </a:solidFill>
              </a:defRPr>
            </a:lvl1pPr>
          </a:lstStyle>
          <a:p>
            <a:pPr lvl="0"/>
            <a:r>
              <a:rPr lang="en-US"/>
              <a:t>Bullets (Barlow Regular, 20pt, Goodyear Grey, Sentence case)</a:t>
            </a:r>
          </a:p>
          <a:p>
            <a:pPr lvl="0"/>
            <a:endParaRPr lang="en-US"/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78F5CE52-2929-4558-9614-1540A51AF505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57201" y="457200"/>
            <a:ext cx="4800600" cy="5486400"/>
          </a:xfrm>
          <a:prstGeom prst="rect">
            <a:avLst/>
          </a:prstGeom>
          <a:solidFill>
            <a:srgbClr val="004EA8"/>
          </a:solidFill>
        </p:spPr>
        <p:txBody>
          <a:bodyPr anchor="t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Placeholder to Insert picture</a:t>
            </a:r>
          </a:p>
        </p:txBody>
      </p:sp>
    </p:spTree>
    <p:extLst>
      <p:ext uri="{BB962C8B-B14F-4D97-AF65-F5344CB8AC3E}">
        <p14:creationId xmlns:p14="http://schemas.microsoft.com/office/powerpoint/2010/main" val="38579031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image" Target="../media/image3.emf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16ADF5C2-DE5D-4EDD-A796-97E33D3F1CBE}"/>
              </a:ext>
            </a:extLst>
          </p:cNvPr>
          <p:cNvPicPr>
            <a:picLocks noChangeAspect="1"/>
          </p:cNvPicPr>
          <p:nvPr userDrawn="1"/>
        </p:nvPicPr>
        <p:blipFill>
          <a:blip r:embed="rId36"/>
          <a:stretch>
            <a:fillRect/>
          </a:stretch>
        </p:blipFill>
        <p:spPr>
          <a:xfrm>
            <a:off x="0" y="6249897"/>
            <a:ext cx="9345978" cy="60965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BB2C57C-E605-4586-B4D8-34B2522395E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7"/>
          <a:srcRect r="67869"/>
          <a:stretch/>
        </p:blipFill>
        <p:spPr>
          <a:xfrm>
            <a:off x="9189158" y="6243801"/>
            <a:ext cx="3002939" cy="61574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9A93343-8D6C-8844-B4E3-9E24076D6988}"/>
              </a:ext>
            </a:extLst>
          </p:cNvPr>
          <p:cNvPicPr>
            <a:picLocks noChangeAspect="1"/>
          </p:cNvPicPr>
          <p:nvPr userDrawn="1"/>
        </p:nvPicPr>
        <p:blipFill>
          <a:blip r:embed="rId38"/>
          <a:stretch>
            <a:fillRect/>
          </a:stretch>
        </p:blipFill>
        <p:spPr>
          <a:xfrm>
            <a:off x="11198121" y="6336309"/>
            <a:ext cx="517841" cy="45443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C44B652-D579-1E43-BCC4-F471D59C2CC7}"/>
              </a:ext>
            </a:extLst>
          </p:cNvPr>
          <p:cNvSpPr/>
          <p:nvPr userDrawn="1"/>
        </p:nvSpPr>
        <p:spPr>
          <a:xfrm>
            <a:off x="513904" y="6425025"/>
            <a:ext cx="4026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531F77CF-AD11-EA46-963E-1A9D030851C4}" type="slidenum">
              <a:rPr lang="en-US" sz="1200" smtClean="0">
                <a:solidFill>
                  <a:schemeClr val="bg1"/>
                </a:solidFill>
                <a:latin typeface="Barlow" pitchFamily="2" charset="77"/>
              </a:rPr>
              <a:pPr/>
              <a:t>‹#›</a:t>
            </a:fld>
            <a:endParaRPr lang="en-US" sz="1200" dirty="0">
              <a:solidFill>
                <a:schemeClr val="bg1"/>
              </a:solidFill>
              <a:latin typeface="Barlow" pitchFamily="2" charset="77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892A034-81C3-410D-9F9F-C30A22261758}"/>
              </a:ext>
            </a:extLst>
          </p:cNvPr>
          <p:cNvSpPr/>
          <p:nvPr userDrawn="1"/>
        </p:nvSpPr>
        <p:spPr>
          <a:xfrm>
            <a:off x="3384884" y="6455803"/>
            <a:ext cx="318709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Barlow-Regular"/>
                <a:ea typeface="Calibri" panose="020F0502020204030204" pitchFamily="34" charset="0"/>
                <a:cs typeface="Calibri" panose="020F0502020204030204" pitchFamily="34" charset="0"/>
              </a:rPr>
              <a:t>GOODYEAR CONFIDENTIAL. FOR INTERNAL USE ONLY</a:t>
            </a:r>
            <a:endParaRPr 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6397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9" r:id="rId2"/>
    <p:sldLayoutId id="2147483678" r:id="rId3"/>
    <p:sldLayoutId id="2147483681" r:id="rId4"/>
    <p:sldLayoutId id="2147483688" r:id="rId5"/>
    <p:sldLayoutId id="2147483699" r:id="rId6"/>
    <p:sldLayoutId id="2147483698" r:id="rId7"/>
    <p:sldLayoutId id="2147483680" r:id="rId8"/>
    <p:sldLayoutId id="2147483687" r:id="rId9"/>
    <p:sldLayoutId id="2147483682" r:id="rId10"/>
    <p:sldLayoutId id="2147483686" r:id="rId11"/>
    <p:sldLayoutId id="2147483684" r:id="rId12"/>
    <p:sldLayoutId id="2147483685" r:id="rId13"/>
    <p:sldLayoutId id="2147483691" r:id="rId14"/>
    <p:sldLayoutId id="2147483689" r:id="rId15"/>
    <p:sldLayoutId id="2147483654" r:id="rId16"/>
    <p:sldLayoutId id="2147483663" r:id="rId17"/>
    <p:sldLayoutId id="2147483664" r:id="rId18"/>
    <p:sldLayoutId id="2147483670" r:id="rId19"/>
    <p:sldLayoutId id="2147483666" r:id="rId20"/>
    <p:sldLayoutId id="2147483665" r:id="rId21"/>
    <p:sldLayoutId id="2147483693" r:id="rId22"/>
    <p:sldLayoutId id="2147483694" r:id="rId23"/>
    <p:sldLayoutId id="2147483696" r:id="rId24"/>
    <p:sldLayoutId id="2147483700" r:id="rId25"/>
    <p:sldLayoutId id="2147483701" r:id="rId26"/>
    <p:sldLayoutId id="2147483702" r:id="rId27"/>
    <p:sldLayoutId id="2147483703" r:id="rId28"/>
    <p:sldLayoutId id="2147483708" r:id="rId29"/>
    <p:sldLayoutId id="2147483704" r:id="rId30"/>
    <p:sldLayoutId id="2147483705" r:id="rId31"/>
    <p:sldLayoutId id="2147483706" r:id="rId32"/>
    <p:sldLayoutId id="2147483707" r:id="rId33"/>
    <p:sldLayoutId id="2147483677" r:id="rId3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 cap="all" baseline="0">
          <a:solidFill>
            <a:srgbClr val="004EA8"/>
          </a:solidFill>
          <a:latin typeface="Barlow" pitchFamily="2" charset="77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1600" b="1" kern="1200" cap="all" baseline="0">
          <a:solidFill>
            <a:schemeClr val="tx2">
              <a:lumMod val="50000"/>
            </a:schemeClr>
          </a:solidFill>
          <a:latin typeface="Barlow" pitchFamily="2" charset="7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311381-3569-4AEC-8A83-6E61E6AA0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3401" y="2510347"/>
            <a:ext cx="6586868" cy="1837305"/>
          </a:xfrm>
        </p:spPr>
        <p:txBody>
          <a:bodyPr/>
          <a:lstStyle/>
          <a:p>
            <a:r>
              <a:rPr lang="tr-TR" dirty="0"/>
              <a:t>CHANGE MANAGEMENT AUTOMATION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FECB39-80D8-45CF-9DB5-7669A758AC0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tr-TR" dirty="0"/>
              <a:t>IT DEPARTMENT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25755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aşlık 5">
            <a:extLst>
              <a:ext uri="{FF2B5EF4-FFF2-40B4-BE49-F238E27FC236}">
                <a16:creationId xmlns:a16="http://schemas.microsoft.com/office/drawing/2014/main" id="{D098DF7D-3291-47BE-9CDA-49DB0F823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SHORT-COMINGS</a:t>
            </a:r>
          </a:p>
        </p:txBody>
      </p:sp>
      <p:sp>
        <p:nvSpPr>
          <p:cNvPr id="8" name="İçerik Yer Tutucusu 7">
            <a:extLst>
              <a:ext uri="{FF2B5EF4-FFF2-40B4-BE49-F238E27FC236}">
                <a16:creationId xmlns:a16="http://schemas.microsoft.com/office/drawing/2014/main" id="{013F34B7-2806-4B67-9541-FBBE54321345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257800" y="2294878"/>
            <a:ext cx="6172200" cy="4114800"/>
          </a:xfrm>
        </p:spPr>
        <p:txBody>
          <a:bodyPr/>
          <a:lstStyle/>
          <a:p>
            <a:r>
              <a:rPr lang="tr-TR" dirty="0"/>
              <a:t>Yeni yıla geçiş yapıldığında; sistem üzerinden yeni yıl dosyası oluşturulduktan sonra; Macro içinde yorum satırı ile belirtilmiş kodu güncellemek gerekmektedir. </a:t>
            </a:r>
          </a:p>
          <a:p>
            <a:r>
              <a:rPr lang="tr-TR" dirty="0"/>
              <a:t>Excel üzerinde girilen «Scope Of Change» bilgisi ile birlikte dosya isimlendirmesi yapıldığı için aşağıdaki özel karakterlerin kullanılmaması istenmektedir: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tr-TR" dirty="0"/>
              <a:t>«/»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tr-TR" dirty="0"/>
              <a:t>«Enter» tuşu</a:t>
            </a:r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8975772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aşlık 5">
            <a:extLst>
              <a:ext uri="{FF2B5EF4-FFF2-40B4-BE49-F238E27FC236}">
                <a16:creationId xmlns:a16="http://schemas.microsoft.com/office/drawing/2014/main" id="{59F4D2CE-BE3F-4981-AB46-B6B5325D10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BENEFITS</a:t>
            </a:r>
          </a:p>
        </p:txBody>
      </p:sp>
      <p:sp>
        <p:nvSpPr>
          <p:cNvPr id="8" name="İçerik Yer Tutucusu 7">
            <a:extLst>
              <a:ext uri="{FF2B5EF4-FFF2-40B4-BE49-F238E27FC236}">
                <a16:creationId xmlns:a16="http://schemas.microsoft.com/office/drawing/2014/main" id="{CDEF0538-D7F4-4F01-B745-721262CD3678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920448" y="315156"/>
            <a:ext cx="6172200" cy="6236563"/>
          </a:xfrm>
        </p:spPr>
        <p:txBody>
          <a:bodyPr/>
          <a:lstStyle/>
          <a:p>
            <a:pPr marL="0" indent="0">
              <a:buNone/>
            </a:pPr>
            <a:r>
              <a:rPr lang="tr-TR" dirty="0"/>
              <a:t>Tüm yönetim sistemi tek bir Excel üzerinden halledilebildiği için;</a:t>
            </a:r>
          </a:p>
          <a:p>
            <a:r>
              <a:rPr lang="tr-TR" dirty="0"/>
              <a:t>Zaman tasarrufu</a:t>
            </a:r>
          </a:p>
          <a:p>
            <a:r>
              <a:rPr lang="tr-TR" dirty="0"/>
              <a:t>İş yükünün azalması</a:t>
            </a:r>
          </a:p>
          <a:p>
            <a:r>
              <a:rPr lang="tr-TR" dirty="0"/>
              <a:t>Tekrara düşmeyi önleyebilmesi</a:t>
            </a:r>
          </a:p>
          <a:p>
            <a:r>
              <a:rPr lang="tr-TR" dirty="0"/>
              <a:t>Sistem otomatikleştirildiği için hata sayısının indirgenmesi</a:t>
            </a:r>
          </a:p>
          <a:p>
            <a:r>
              <a:rPr lang="tr-TR" dirty="0"/>
              <a:t>ID ve tarih değişkenlerinin hem kendi içinde hem de birbirleri ile olan bağlantısının doğrusal bir şekilde ilerleyebilmesi</a:t>
            </a:r>
          </a:p>
          <a:p>
            <a:r>
              <a:rPr lang="tr-TR" dirty="0"/>
              <a:t>Oluşturulan yeni &lt;docx&gt;dosyasının linki; Excel’de ki ID kolonuna otomatik bir şekilde HyperLink olarak bağlanabilmesi</a:t>
            </a:r>
          </a:p>
          <a:p>
            <a:r>
              <a:rPr lang="tr-TR" dirty="0"/>
              <a:t>Gerçek belge ve sistem üzerinde ki belgelerin eş zamanlı bulunabilmesi</a:t>
            </a:r>
          </a:p>
          <a:p>
            <a:endParaRPr lang="tr-TR" dirty="0"/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7078072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38D5FA-ABA4-4454-8132-C657E2247D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5CC6C3-94B8-4EDE-B91C-C58B96591E0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66202" y="4433636"/>
            <a:ext cx="3602986" cy="416357"/>
          </a:xfrm>
        </p:spPr>
        <p:txBody>
          <a:bodyPr/>
          <a:lstStyle/>
          <a:p>
            <a:r>
              <a:rPr lang="tr-TR" dirty="0"/>
              <a:t>IT </a:t>
            </a:r>
            <a:r>
              <a:rPr lang="tr-TR" dirty="0" err="1"/>
              <a:t>department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74676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1E1263-CE08-47E3-9230-F57DCDA2A56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tr-TR" dirty="0"/>
              <a:t>İREM YALÇIN</a:t>
            </a:r>
          </a:p>
          <a:p>
            <a:r>
              <a:rPr lang="tr-TR" dirty="0"/>
              <a:t>ELİF NUR YILMAZ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28045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75CE1-B0D1-473B-A501-BD821E166F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Introduc-tıon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9D7585-F251-4EC9-8D54-47A637D7AC2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tr-TR" dirty="0"/>
              <a:t>İREM YALÇIN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2E3870-6514-469F-8C3B-51E42C2C26E9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257800" y="2179468"/>
            <a:ext cx="6172200" cy="4114800"/>
          </a:xfrm>
        </p:spPr>
        <p:txBody>
          <a:bodyPr/>
          <a:lstStyle/>
          <a:p>
            <a:r>
              <a:rPr lang="tr-TR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Sakarya Üniversitesi, Bilgisayar mühendisliği bölümü öğrencisiyim. 9 Aralık 1999 doğumluyum.</a:t>
            </a:r>
          </a:p>
          <a:p>
            <a:r>
              <a:rPr lang="tr-TR" sz="1800" dirty="0">
                <a:latin typeface="Arial" panose="020B0604020202020204" pitchFamily="34" charset="0"/>
                <a:ea typeface="Times New Roman" panose="02020603050405020304" pitchFamily="18" charset="0"/>
              </a:rPr>
              <a:t>Yazılım stajımı Kardelen Yazılım şirketinde 2020 yılında yaptım. </a:t>
            </a:r>
          </a:p>
          <a:p>
            <a:r>
              <a:rPr lang="tr-TR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Donanım stajımı ise </a:t>
            </a:r>
            <a:r>
              <a:rPr lang="tr-TR" sz="1800" dirty="0">
                <a:latin typeface="Arial" panose="020B0604020202020204" pitchFamily="34" charset="0"/>
                <a:ea typeface="Times New Roman" panose="02020603050405020304" pitchFamily="18" charset="0"/>
              </a:rPr>
              <a:t>Goodyear Lastikleri T.A.Ş. IT Intern olarak yapmaktayım.</a:t>
            </a:r>
          </a:p>
          <a:p>
            <a:r>
              <a:rPr lang="tr-TR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İlgi alanlarım; veri bilimi ve yapay zekâ üzerine kuruludur. </a:t>
            </a:r>
            <a:endParaRPr lang="tr-TR" sz="18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tr-TR" sz="1800" dirty="0">
                <a:latin typeface="Arial" panose="020B0604020202020204" pitchFamily="34" charset="0"/>
                <a:ea typeface="Times New Roman" panose="02020603050405020304" pitchFamily="18" charset="0"/>
              </a:rPr>
              <a:t>Eylül-Aralık 2021 tarihleri arasında EnerjiSA ve Patika.dev işbirliğinde, Data Science &amp; Analysis Bootcamp öğrencisiyim.</a:t>
            </a:r>
            <a:endParaRPr lang="tr-TR" sz="1800" dirty="0"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r>
              <a:rPr lang="tr-TR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Hobi olarak; C++ ve oyun programlama üzerinde kendimi geliştirmeye çalışıyorum.</a:t>
            </a:r>
            <a:endParaRPr lang="tr-TR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2435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aşlık 4">
            <a:extLst>
              <a:ext uri="{FF2B5EF4-FFF2-40B4-BE49-F238E27FC236}">
                <a16:creationId xmlns:a16="http://schemas.microsoft.com/office/drawing/2014/main" id="{98A7A76F-8254-41EC-844D-457ECD85C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Introduc-tıon</a:t>
            </a:r>
          </a:p>
        </p:txBody>
      </p:sp>
      <p:sp>
        <p:nvSpPr>
          <p:cNvPr id="6" name="Metin Yer Tutucusu 5">
            <a:extLst>
              <a:ext uri="{FF2B5EF4-FFF2-40B4-BE49-F238E27FC236}">
                <a16:creationId xmlns:a16="http://schemas.microsoft.com/office/drawing/2014/main" id="{EC01C8F0-37F5-430C-A72F-4491A529CF6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tr-TR" dirty="0"/>
              <a:t>ELİF NUR YILMAZ</a:t>
            </a:r>
          </a:p>
        </p:txBody>
      </p:sp>
      <p:sp>
        <p:nvSpPr>
          <p:cNvPr id="7" name="İçerik Yer Tutucusu 6">
            <a:extLst>
              <a:ext uri="{FF2B5EF4-FFF2-40B4-BE49-F238E27FC236}">
                <a16:creationId xmlns:a16="http://schemas.microsoft.com/office/drawing/2014/main" id="{55CD479A-EF25-4F55-83BA-141F7BA87DEE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242761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Resim Yer Tutucusu 9">
            <a:extLst>
              <a:ext uri="{FF2B5EF4-FFF2-40B4-BE49-F238E27FC236}">
                <a16:creationId xmlns:a16="http://schemas.microsoft.com/office/drawing/2014/main" id="{44DAB17B-AA49-4354-8D1F-090EB83B9BF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7031" b="7031"/>
          <a:stretch>
            <a:fillRect/>
          </a:stretch>
        </p:blipFill>
        <p:spPr>
          <a:xfrm>
            <a:off x="7113814" y="569166"/>
            <a:ext cx="4620986" cy="5281127"/>
          </a:xfrm>
          <a:prstGeom prst="rect">
            <a:avLst/>
          </a:prstGeom>
        </p:spPr>
      </p:pic>
      <p:sp>
        <p:nvSpPr>
          <p:cNvPr id="7" name="Metin Yer Tutucusu 6">
            <a:extLst>
              <a:ext uri="{FF2B5EF4-FFF2-40B4-BE49-F238E27FC236}">
                <a16:creationId xmlns:a16="http://schemas.microsoft.com/office/drawing/2014/main" id="{A006921B-BD78-4355-8475-BFF8C78C3D9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tr-TR" dirty="0"/>
              <a:t>WHAT IS THE CHANGE FORM?</a:t>
            </a:r>
          </a:p>
          <a:p>
            <a:endParaRPr lang="tr-TR" dirty="0"/>
          </a:p>
        </p:txBody>
      </p:sp>
      <p:sp>
        <p:nvSpPr>
          <p:cNvPr id="9" name="İçerik Yer Tutucusu 8">
            <a:extLst>
              <a:ext uri="{FF2B5EF4-FFF2-40B4-BE49-F238E27FC236}">
                <a16:creationId xmlns:a16="http://schemas.microsoft.com/office/drawing/2014/main" id="{7E9B92E6-F4CC-41C9-8C46-4F8F322D7819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57200" y="1143000"/>
            <a:ext cx="5943599" cy="4114800"/>
          </a:xfrm>
        </p:spPr>
        <p:txBody>
          <a:bodyPr/>
          <a:lstStyle/>
          <a:p>
            <a:pPr marL="0" indent="0">
              <a:buNone/>
            </a:pPr>
            <a:r>
              <a:rPr lang="tr-TR" dirty="0"/>
              <a:t> </a:t>
            </a:r>
          </a:p>
          <a:p>
            <a:pPr marL="0" indent="0">
              <a:buNone/>
            </a:pPr>
            <a:endParaRPr lang="tr-TR" dirty="0"/>
          </a:p>
          <a:p>
            <a:pPr marL="0" indent="0">
              <a:buNone/>
            </a:pPr>
            <a:r>
              <a:rPr lang="tr-TR" dirty="0"/>
              <a:t>Change Management Form, </a:t>
            </a:r>
            <a:r>
              <a:rPr lang="tr-TR" dirty="0">
                <a:solidFill>
                  <a:schemeClr val="tx1"/>
                </a:solidFill>
                <a:latin typeface="Barlow "/>
              </a:rPr>
              <a:t>s</a:t>
            </a:r>
            <a:r>
              <a:rPr lang="tr-TR" b="0" i="0" dirty="0">
                <a:solidFill>
                  <a:schemeClr val="tx1"/>
                </a:solidFill>
                <a:effectLst/>
                <a:latin typeface="Barlow "/>
              </a:rPr>
              <a:t>istem mühendisliğinde değişiklik talebi yönetimi süreci, bir sistemdeki değişiklikleri talep etme, elde edilebilirliği belirleme, planlama, uygulama ve değerlendirme sürecidir. </a:t>
            </a:r>
          </a:p>
          <a:p>
            <a:pPr marL="0" indent="0">
              <a:buNone/>
            </a:pPr>
            <a:r>
              <a:rPr lang="tr-TR" b="0" i="0" dirty="0">
                <a:solidFill>
                  <a:schemeClr val="tx1"/>
                </a:solidFill>
                <a:effectLst/>
                <a:latin typeface="Barlow "/>
              </a:rPr>
              <a:t> Ana hedefleri, birbiriyle bağlantılı bir dizi faktörde değişikliklerin işlenmesini ve izlenebilirliğini desteklemektir.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5105108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İçerik Yer Tutucusu 7">
            <a:extLst>
              <a:ext uri="{FF2B5EF4-FFF2-40B4-BE49-F238E27FC236}">
                <a16:creationId xmlns:a16="http://schemas.microsoft.com/office/drawing/2014/main" id="{9FD1A46C-9B70-4165-8BBF-76D4E0066FF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47870" y="307909"/>
            <a:ext cx="5257800" cy="5896947"/>
          </a:xfrm>
        </p:spPr>
        <p:txBody>
          <a:bodyPr/>
          <a:lstStyle/>
          <a:p>
            <a:pPr marL="0" indent="0">
              <a:buNone/>
            </a:pPr>
            <a:r>
              <a:rPr lang="tr-TR" b="1" dirty="0">
                <a:solidFill>
                  <a:srgbClr val="004EA8"/>
                </a:solidFill>
              </a:rPr>
              <a:t>WHAT IS THE PROBLEM?</a:t>
            </a:r>
          </a:p>
          <a:p>
            <a:pPr marL="0" indent="0">
              <a:buNone/>
            </a:pPr>
            <a:r>
              <a:rPr lang="tr-TR" sz="1500" b="1" dirty="0">
                <a:solidFill>
                  <a:schemeClr val="tx1"/>
                </a:solidFill>
              </a:rPr>
              <a:t>Proje geliştirilmeden önce; Change Form süreci iki şekilde ilerliyordu:</a:t>
            </a:r>
          </a:p>
          <a:p>
            <a:r>
              <a:rPr lang="tr-TR" sz="1500" b="1" dirty="0">
                <a:solidFill>
                  <a:schemeClr val="tx1"/>
                </a:solidFill>
              </a:rPr>
              <a:t>Word ortamında hazırlanan belge, sürecin sonlanması ile çıkartılıp imzalar toplanması gerekiyordu.</a:t>
            </a:r>
          </a:p>
          <a:p>
            <a:r>
              <a:rPr lang="tr-TR" sz="1500" b="1" dirty="0">
                <a:solidFill>
                  <a:schemeClr val="tx1"/>
                </a:solidFill>
              </a:rPr>
              <a:t>Şablonu üzerinde değişiklikleri girilen belge çıktı alınıp dosyaya koyulmadan önce sisteme kayıt edilmesi gerekiyordu.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tr-TR" sz="1500" b="1" dirty="0">
                <a:solidFill>
                  <a:schemeClr val="tx1"/>
                </a:solidFill>
              </a:rPr>
              <a:t>Bazı belgelerin çıktısı olmasına rağmen sistemde bulunmuyordu.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tr-TR" sz="1500" b="1" dirty="0">
                <a:solidFill>
                  <a:schemeClr val="tx1"/>
                </a:solidFill>
              </a:rPr>
              <a:t>Bazı belgeler ise sisteme kayıt edildikten sonra imzası toplanmamış oluyordu.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tr-TR" sz="1500" b="1" dirty="0">
                <a:solidFill>
                  <a:schemeClr val="tx1"/>
                </a:solidFill>
              </a:rPr>
              <a:t>Bazı belgelerin Document ID’si, bazı belgelerin ise seri numarası bulunmamaktaydı.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tr-TR" sz="1500" b="1" dirty="0">
                <a:solidFill>
                  <a:schemeClr val="tx1"/>
                </a:solidFill>
              </a:rPr>
              <a:t>Document ID ve tarih karmaşasından dolayı; hem ID  hem de tarihe göre aynı sıralama elde edilemiyordu. Tarih olarak daha eski bir belgenin ID’si daha yeni olabiliyordu.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tr-TR" sz="1500" b="1" dirty="0">
                <a:solidFill>
                  <a:schemeClr val="tx1"/>
                </a:solidFill>
              </a:rPr>
              <a:t>Gerçek ve sistem üzerinde ki belgeler kontrol ve kayıt işlemleri tamamlandıktan sonra ise takibini sağlamak için Excel üzerinde, bilgilerin aynısını içeren bir liste daha oluşturuluyordu.</a:t>
            </a:r>
          </a:p>
        </p:txBody>
      </p:sp>
      <p:sp>
        <p:nvSpPr>
          <p:cNvPr id="9" name="İçerik Yer Tutucusu 8">
            <a:extLst>
              <a:ext uri="{FF2B5EF4-FFF2-40B4-BE49-F238E27FC236}">
                <a16:creationId xmlns:a16="http://schemas.microsoft.com/office/drawing/2014/main" id="{E625F41F-4735-49DC-BC55-F0B4505BDDE8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486330" y="307909"/>
            <a:ext cx="5257800" cy="5747657"/>
          </a:xfrm>
        </p:spPr>
        <p:txBody>
          <a:bodyPr/>
          <a:lstStyle/>
          <a:p>
            <a:pPr marL="0" indent="0">
              <a:buNone/>
            </a:pPr>
            <a:r>
              <a:rPr lang="tr-TR" b="1" dirty="0">
                <a:solidFill>
                  <a:srgbClr val="004EA8"/>
                </a:solidFill>
              </a:rPr>
              <a:t>WHAT &amp; WHY WE DID?</a:t>
            </a:r>
          </a:p>
          <a:p>
            <a:pPr marL="0" indent="0">
              <a:buNone/>
            </a:pPr>
            <a:r>
              <a:rPr lang="tr-TR" sz="1500" b="1" dirty="0">
                <a:solidFill>
                  <a:schemeClr val="tx1"/>
                </a:solidFill>
              </a:rPr>
              <a:t>Proje geliştirme süreci ise sadece bir şekilde ilerliyor: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tr-TR" sz="1500" b="1" dirty="0">
                <a:solidFill>
                  <a:schemeClr val="tx1"/>
                </a:solidFill>
              </a:rPr>
              <a:t>Excel üzerinde bilgileri girilen belge; hem Excel hem de sistem üzerinde otomatik bir şekilde «docx» halinde kayıt edilebiliyor.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tr-TR" sz="1500" b="1" dirty="0">
                <a:solidFill>
                  <a:schemeClr val="tx1"/>
                </a:solidFill>
              </a:rPr>
              <a:t>Sadece çıktısı veya sistem üzerinde kaydı olma ihtimali ortadan kalkmış oldu. Çünkü tüm belgeler tek bir Excel üzerinden hazırlanıyor ve izleniyor olmaktadır.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tr-TR" sz="1500" b="1" dirty="0">
                <a:solidFill>
                  <a:schemeClr val="tx1"/>
                </a:solidFill>
              </a:rPr>
              <a:t>Excel’de hazırlanan sistem; her yeni bir kayıt için belge bilgisi doldurulmuşsa otomatik ID atadığı için; ID’si olmayan belge yada tarih ile ID sıralaması uyuşmayan belgeler oluşturulmasını önlemektedir.  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tr-TR" sz="1500" b="1" dirty="0">
                <a:solidFill>
                  <a:schemeClr val="tx1"/>
                </a:solidFill>
              </a:rPr>
              <a:t>Belgelerin oluşturulma ve takip edilme platformu tek bir Excel üzerinde toplandığı için, iş tekrarını ve zaman kaybını önlemektedir.</a:t>
            </a:r>
          </a:p>
        </p:txBody>
      </p:sp>
    </p:spTree>
    <p:extLst>
      <p:ext uri="{BB962C8B-B14F-4D97-AF65-F5344CB8AC3E}">
        <p14:creationId xmlns:p14="http://schemas.microsoft.com/office/powerpoint/2010/main" val="30197069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Metin Yer Tutucusu 10">
            <a:extLst>
              <a:ext uri="{FF2B5EF4-FFF2-40B4-BE49-F238E27FC236}">
                <a16:creationId xmlns:a16="http://schemas.microsoft.com/office/drawing/2014/main" id="{AEC28619-602D-4A8F-B98D-00209C958B3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tr-TR" dirty="0"/>
              <a:t>CREATE NEW DOCUMENT</a:t>
            </a:r>
            <a:endParaRPr lang="en-US" dirty="0"/>
          </a:p>
          <a:p>
            <a:endParaRPr lang="tr-TR" dirty="0"/>
          </a:p>
        </p:txBody>
      </p:sp>
      <p:pic>
        <p:nvPicPr>
          <p:cNvPr id="14" name="İçerik Yer Tutucusu 13">
            <a:extLst>
              <a:ext uri="{FF2B5EF4-FFF2-40B4-BE49-F238E27FC236}">
                <a16:creationId xmlns:a16="http://schemas.microsoft.com/office/drawing/2014/main" id="{80BE1D84-F815-4C52-8443-BFF5C4D1A0F7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457200" y="1184986"/>
            <a:ext cx="10211472" cy="4572001"/>
          </a:xfrm>
        </p:spPr>
      </p:pic>
    </p:spTree>
    <p:extLst>
      <p:ext uri="{BB962C8B-B14F-4D97-AF65-F5344CB8AC3E}">
        <p14:creationId xmlns:p14="http://schemas.microsoft.com/office/powerpoint/2010/main" val="30697187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CF04B25A-637E-4D6D-ADC7-88A627AFE0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tr-TR" dirty="0"/>
              <a:t>SAVE &amp; INSERT HYPERLINK</a:t>
            </a:r>
          </a:p>
        </p:txBody>
      </p:sp>
      <p:pic>
        <p:nvPicPr>
          <p:cNvPr id="7" name="İçerik Yer Tutucusu 6">
            <a:extLst>
              <a:ext uri="{FF2B5EF4-FFF2-40B4-BE49-F238E27FC236}">
                <a16:creationId xmlns:a16="http://schemas.microsoft.com/office/drawing/2014/main" id="{FED154CC-0386-4BD4-9FA4-3C8F65264204}"/>
              </a:ext>
            </a:extLst>
          </p:cNvPr>
          <p:cNvPicPr>
            <a:picLocks noGrp="1" noChangeAspect="1"/>
          </p:cNvPicPr>
          <p:nvPr>
            <p:ph sz="quarter" idx="16"/>
          </p:nvPr>
        </p:nvPicPr>
        <p:blipFill>
          <a:blip r:embed="rId2"/>
          <a:stretch>
            <a:fillRect/>
          </a:stretch>
        </p:blipFill>
        <p:spPr>
          <a:xfrm>
            <a:off x="457200" y="1599088"/>
            <a:ext cx="11725211" cy="3280822"/>
          </a:xfrm>
        </p:spPr>
      </p:pic>
    </p:spTree>
    <p:extLst>
      <p:ext uri="{BB962C8B-B14F-4D97-AF65-F5344CB8AC3E}">
        <p14:creationId xmlns:p14="http://schemas.microsoft.com/office/powerpoint/2010/main" val="24253961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04181E47-A771-4595-AD23-EA38D09DF74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57200" y="447869"/>
            <a:ext cx="11201400" cy="548640"/>
          </a:xfrm>
        </p:spPr>
        <p:txBody>
          <a:bodyPr/>
          <a:lstStyle/>
          <a:p>
            <a:r>
              <a:rPr lang="tr-TR" dirty="0"/>
              <a:t>WRITE CELLS VALUE TO DOCUMENT &amp; </a:t>
            </a:r>
            <a:r>
              <a:rPr lang="tr-TR" dirty="0" err="1"/>
              <a:t>sAVE</a:t>
            </a:r>
            <a:endParaRPr lang="tr-TR" dirty="0"/>
          </a:p>
        </p:txBody>
      </p:sp>
      <p:pic>
        <p:nvPicPr>
          <p:cNvPr id="8" name="İçerik Yer Tutucusu 7">
            <a:extLst>
              <a:ext uri="{FF2B5EF4-FFF2-40B4-BE49-F238E27FC236}">
                <a16:creationId xmlns:a16="http://schemas.microsoft.com/office/drawing/2014/main" id="{48EB5AC8-FD6A-4CF9-9433-F956F49CDB53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457199" y="1154769"/>
            <a:ext cx="8355707" cy="5059419"/>
          </a:xfrm>
        </p:spPr>
      </p:pic>
    </p:spTree>
    <p:extLst>
      <p:ext uri="{BB962C8B-B14F-4D97-AF65-F5344CB8AC3E}">
        <p14:creationId xmlns:p14="http://schemas.microsoft.com/office/powerpoint/2010/main" val="26915941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Goodyear">
      <a:dk1>
        <a:srgbClr val="333333"/>
      </a:dk1>
      <a:lt1>
        <a:srgbClr val="FFFFFF"/>
      </a:lt1>
      <a:dk2>
        <a:srgbClr val="004EA8"/>
      </a:dk2>
      <a:lt2>
        <a:srgbClr val="EEF2F5"/>
      </a:lt2>
      <a:accent1>
        <a:srgbClr val="004EA8"/>
      </a:accent1>
      <a:accent2>
        <a:srgbClr val="FEDB00"/>
      </a:accent2>
      <a:accent3>
        <a:srgbClr val="8FC740"/>
      </a:accent3>
      <a:accent4>
        <a:srgbClr val="F68621"/>
      </a:accent4>
      <a:accent5>
        <a:srgbClr val="28AAE1"/>
      </a:accent5>
      <a:accent6>
        <a:srgbClr val="6B4D9F"/>
      </a:accent6>
      <a:hlink>
        <a:srgbClr val="5C447F"/>
      </a:hlink>
      <a:folHlink>
        <a:srgbClr val="1A263C"/>
      </a:folHlink>
    </a:clrScheme>
    <a:fontScheme name="Goodyear">
      <a:majorFont>
        <a:latin typeface="Barlow Black"/>
        <a:ea typeface=""/>
        <a:cs typeface=""/>
      </a:majorFont>
      <a:minorFont>
        <a:latin typeface="Barl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5B819A63531C145B367B67B27AD21B7" ma:contentTypeVersion="5" ma:contentTypeDescription="Create a new document." ma:contentTypeScope="" ma:versionID="11bbdc010e10175ecbfa24d30e87fd63">
  <xsd:schema xmlns:xsd="http://www.w3.org/2001/XMLSchema" xmlns:xs="http://www.w3.org/2001/XMLSchema" xmlns:p="http://schemas.microsoft.com/office/2006/metadata/properties" xmlns:ns2="ad0167c5-2b71-4e26-abac-e4066183d7fd" targetNamespace="http://schemas.microsoft.com/office/2006/metadata/properties" ma:root="true" ma:fieldsID="6d2eabe320556679f29216c8a3664c16" ns2:_="">
    <xsd:import namespace="ad0167c5-2b71-4e26-abac-e4066183d7f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FileType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d0167c5-2b71-4e26-abac-e4066183d7f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FileType" ma:index="10" ma:displayName="FileType" ma:format="Dropdown" ma:internalName="FileType">
      <xsd:simpleType>
        <xsd:union memberTypes="dms:Text">
          <xsd:simpleType>
            <xsd:restriction base="dms:Choice">
              <xsd:enumeration value="PPT template"/>
              <xsd:enumeration value="Word template"/>
              <xsd:enumeration value="Logo"/>
              <xsd:enumeration value="Form"/>
              <xsd:enumeration value="Excel template"/>
            </xsd:restriction>
          </xsd:simpleType>
        </xsd:un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FileType xmlns="ad0167c5-2b71-4e26-abac-e4066183d7fd">PPT template</FileType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D37490C-181C-4F0E-B004-75890C2313D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d0167c5-2b71-4e26-abac-e4066183d7f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84FEB84-33EC-4C3C-8678-955AB91FBA78}">
  <ds:schemaRefs>
    <ds:schemaRef ds:uri="http://purl.org/dc/dcmitype/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schemas.microsoft.com/office/infopath/2007/PartnerControls"/>
    <ds:schemaRef ds:uri="ad0167c5-2b71-4e26-abac-e4066183d7fd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C4BD2C6D-52A3-4F3A-9005-D65BE4D2AC4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20159</TotalTime>
  <Words>527</Words>
  <Application>Microsoft Office PowerPoint</Application>
  <PresentationFormat>Geniş ekran</PresentationFormat>
  <Paragraphs>53</Paragraphs>
  <Slides>12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8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12</vt:i4>
      </vt:variant>
    </vt:vector>
  </HeadingPairs>
  <TitlesOfParts>
    <vt:vector size="21" baseType="lpstr">
      <vt:lpstr>Arial</vt:lpstr>
      <vt:lpstr>Barlow</vt:lpstr>
      <vt:lpstr>Barlow </vt:lpstr>
      <vt:lpstr>Barlow-Regular</vt:lpstr>
      <vt:lpstr>Calibri</vt:lpstr>
      <vt:lpstr>Roboto</vt:lpstr>
      <vt:lpstr>Times New Roman</vt:lpstr>
      <vt:lpstr>Wingdings</vt:lpstr>
      <vt:lpstr>Office Theme</vt:lpstr>
      <vt:lpstr>CHANGE MANAGEMENT AUTOMATION</vt:lpstr>
      <vt:lpstr>PowerPoint Sunusu</vt:lpstr>
      <vt:lpstr>Introduc-tıon</vt:lpstr>
      <vt:lpstr>Introduc-tıon</vt:lpstr>
      <vt:lpstr>PowerPoint Sunusu</vt:lpstr>
      <vt:lpstr>PowerPoint Sunusu</vt:lpstr>
      <vt:lpstr>PowerPoint Sunusu</vt:lpstr>
      <vt:lpstr>PowerPoint Sunusu</vt:lpstr>
      <vt:lpstr>PowerPoint Sunusu</vt:lpstr>
      <vt:lpstr>SHORT-COMINGS</vt:lpstr>
      <vt:lpstr>BENEFITS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SimpleSmart</dc:creator>
  <cp:lastModifiedBy>İrem YALÇIN</cp:lastModifiedBy>
  <cp:revision>1462</cp:revision>
  <dcterms:created xsi:type="dcterms:W3CDTF">2015-07-02T09:55:46Z</dcterms:created>
  <dcterms:modified xsi:type="dcterms:W3CDTF">2021-10-16T16:07:32Z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0x01010025B819A63531C145B367B67B27AD21B7</vt:lpwstr>
  </property>
</Properties>
</file>